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3.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4.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 id="2147483679" r:id="rId3"/>
    <p:sldMasterId id="2147483858" r:id="rId4"/>
    <p:sldMasterId id="2147483864" r:id="rId5"/>
  </p:sldMasterIdLst>
  <p:notesMasterIdLst>
    <p:notesMasterId r:id="rId40"/>
  </p:notesMasterIdLst>
  <p:sldIdLst>
    <p:sldId id="256" r:id="rId6"/>
    <p:sldId id="257" r:id="rId7"/>
    <p:sldId id="258" r:id="rId8"/>
    <p:sldId id="259" r:id="rId9"/>
    <p:sldId id="260" r:id="rId10"/>
    <p:sldId id="1128" r:id="rId11"/>
    <p:sldId id="333" r:id="rId12"/>
    <p:sldId id="2147374999" r:id="rId13"/>
    <p:sldId id="2147375000" r:id="rId14"/>
    <p:sldId id="261" r:id="rId15"/>
    <p:sldId id="505" r:id="rId16"/>
    <p:sldId id="506" r:id="rId17"/>
    <p:sldId id="412" r:id="rId18"/>
    <p:sldId id="262" r:id="rId19"/>
    <p:sldId id="350" r:id="rId20"/>
    <p:sldId id="393" r:id="rId21"/>
    <p:sldId id="392" r:id="rId22"/>
    <p:sldId id="396" r:id="rId23"/>
    <p:sldId id="397" r:id="rId24"/>
    <p:sldId id="363" r:id="rId25"/>
    <p:sldId id="364" r:id="rId26"/>
    <p:sldId id="2147375001" r:id="rId27"/>
    <p:sldId id="263" r:id="rId28"/>
    <p:sldId id="264" r:id="rId29"/>
    <p:sldId id="265" r:id="rId30"/>
    <p:sldId id="266" r:id="rId31"/>
    <p:sldId id="267" r:id="rId32"/>
    <p:sldId id="268" r:id="rId33"/>
    <p:sldId id="269" r:id="rId34"/>
    <p:sldId id="2147375002" r:id="rId35"/>
    <p:sldId id="2147375003" r:id="rId36"/>
    <p:sldId id="270" r:id="rId37"/>
    <p:sldId id="271" r:id="rId38"/>
    <p:sldId id="272"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Century Gothic" panose="020B0502020202020204" pitchFamily="34" charset="0"/>
      <p:regular r:id="rId47"/>
      <p:bold r:id="rId48"/>
      <p:italic r:id="rId49"/>
      <p:boldItalic r:id="rId50"/>
    </p:embeddedFont>
    <p:embeddedFont>
      <p:font typeface="Open Sans" panose="020B0606030504020204" pitchFamily="34" charset="0"/>
      <p:regular r:id="rId51"/>
      <p:bold r:id="rId52"/>
      <p:italic r:id="rId53"/>
      <p:boldItalic r:id="rId54"/>
    </p:embeddedFont>
    <p:embeddedFont>
      <p:font typeface="Synchrony Sans" panose="02000503040000020004" pitchFamily="2" charset="77"/>
      <p:regular r:id="rId55"/>
      <p:bold r:id="rId56"/>
      <p:italic r:id="rId57"/>
    </p:embeddedFont>
    <p:embeddedFont>
      <p:font typeface="Synchrony Sans Medium" panose="02000603040000020004" pitchFamily="2" charset="77"/>
      <p:regular r:id="rId58"/>
      <p:italic r:id="rId59"/>
    </p:embeddedFont>
    <p:embeddedFont>
      <p:font typeface="Synchrony Sans Medium " panose="02000603040000020004" pitchFamily="2" charset="77"/>
      <p:regular r:id="rId60"/>
      <p:italic r:id="rId61"/>
    </p:embeddedFont>
    <p:embeddedFont>
      <p:font typeface="Synchrony Sans Regular" panose="02000503040000020004" pitchFamily="2" charset="77"/>
      <p:regular r:id="rId62"/>
      <p:bold r:id="rId63"/>
      <p:italic r:id="rId64"/>
      <p:boldItalic r:id="rId65"/>
    </p:embeddedFont>
    <p:embeddedFont>
      <p:font typeface="Tahoma" panose="020B0604030504040204" pitchFamily="34" charset="0"/>
      <p:regular r:id="rId66"/>
      <p:bold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9116"/>
  </p:normalViewPr>
  <p:slideViewPr>
    <p:cSldViewPr snapToGrid="0">
      <p:cViewPr varScale="1">
        <p:scale>
          <a:sx n="104" d="100"/>
          <a:sy n="104" d="100"/>
        </p:scale>
        <p:origin x="232" y="400"/>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5" Type="http://schemas.openxmlformats.org/officeDocument/2006/relationships/slideMaster" Target="slideMasters/slideMaster5.xml"/><Relationship Id="rId61" Type="http://schemas.openxmlformats.org/officeDocument/2006/relationships/font" Target="fonts/font21.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font" Target="fonts/font27.fntdata"/><Relationship Id="rId20" Type="http://schemas.openxmlformats.org/officeDocument/2006/relationships/slide" Target="slides/slide15.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font" Target="fonts/font10.fntdata"/><Relationship Id="rId55"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2C66A3-1D14-8C46-8C0C-97773EFB716B}" type="slidenum">
              <a:rPr lang="en-US" smtClean="0"/>
              <a:pPr/>
              <a:t>13</a:t>
            </a:fld>
            <a:endParaRPr lang="en-US" dirty="0"/>
          </a:p>
        </p:txBody>
      </p:sp>
    </p:spTree>
    <p:extLst>
      <p:ext uri="{BB962C8B-B14F-4D97-AF65-F5344CB8AC3E}">
        <p14:creationId xmlns:p14="http://schemas.microsoft.com/office/powerpoint/2010/main" val="1351169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15a380cf7d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115a380cf7d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E33A0E3-A422-D046-A4F2-853B31BBF8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5134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E33A0E3-A422-D046-A4F2-853B31BBF8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186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E33A0E3-A422-D046-A4F2-853B31BBF8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3107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E33A0E3-A422-D046-A4F2-853B31BBF8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4121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15a380cf7d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g115a380cf7d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467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156bc004cd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g1156bc004cd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5" name="Google Shape;20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156bc004cd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g1156bc004cd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156bc004cd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g1156bc004cd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6706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156bc004cd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g1156bc004cd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929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 name="Google Shape;21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156bc004cd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g1156bc004cd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156bc004cd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 name="Google Shape;111;g1156bc004cd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56bc004cd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g1156bc004cd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15a380cf7d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g115a380cf7d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endParaRPr lang="en-US" sz="1200" dirty="0">
              <a:latin typeface="Synchrony Sans" panose="02000503040000020004" pitchFamily="2" charset="77"/>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1399F3-5338-C049-8517-77029738F6F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33103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0275" rtl="0" eaLnBrk="0" fontAlgn="base" latinLnBrk="0" hangingPunct="0">
              <a:lnSpc>
                <a:spcPct val="100000"/>
              </a:lnSpc>
              <a:spcBef>
                <a:spcPct val="0"/>
              </a:spcBef>
              <a:spcAft>
                <a:spcPct val="0"/>
              </a:spcAft>
              <a:buClrTx/>
              <a:buSzTx/>
              <a:buFontTx/>
              <a:buNone/>
              <a:tabLst/>
              <a:defRPr/>
            </a:pPr>
            <a:r>
              <a:rPr kumimoji="1" lang="en-US" altLang="en-US" sz="1000" b="0" i="1" u="none" strike="noStrike" kern="1200" cap="none" spc="0" normalizeH="0" baseline="0" noProof="0">
                <a:ln>
                  <a:noFill/>
                </a:ln>
                <a:solidFill>
                  <a:srgbClr val="000000"/>
                </a:solidFill>
                <a:effectLst/>
                <a:uLnTx/>
                <a:uFillTx/>
                <a:latin typeface="Tahoma" pitchFamily="34" charset="0"/>
                <a:ea typeface="+mn-ea"/>
                <a:cs typeface="+mn-cs"/>
              </a:rPr>
              <a:t>*</a:t>
            </a:r>
            <a:endParaRPr kumimoji="1" lang="en-US" alt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 name="Date Placeholder 4"/>
          <p:cNvSpPr>
            <a:spLocks noGrp="1"/>
          </p:cNvSpPr>
          <p:nvPr>
            <p:ph type="dt" idx="1"/>
          </p:nvPr>
        </p:nvSpPr>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1" lang="en-US" altLang="en-US" sz="1000" b="0" i="1" u="none" strike="noStrike" kern="1200" cap="none" spc="0" normalizeH="0" baseline="0" noProof="0">
                <a:ln>
                  <a:noFill/>
                </a:ln>
                <a:solidFill>
                  <a:srgbClr val="000000"/>
                </a:solidFill>
                <a:effectLst/>
                <a:uLnTx/>
                <a:uFillTx/>
                <a:latin typeface="Tahoma" pitchFamily="34" charset="0"/>
                <a:ea typeface="+mn-ea"/>
                <a:cs typeface="+mn-cs"/>
              </a:rPr>
              <a:t>07/16/96</a:t>
            </a:r>
            <a:endParaRPr kumimoji="1" lang="en-US" alt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6" name="Footer Placeholder 5"/>
          <p:cNvSpPr>
            <a:spLocks noGrp="1"/>
          </p:cNvSpPr>
          <p:nvPr>
            <p:ph type="ftr" sz="quarter" idx="4"/>
          </p:nvPr>
        </p:nvSpPr>
        <p:spPr/>
        <p:txBody>
          <a:bodyPr/>
          <a:lstStyle/>
          <a:p>
            <a:pPr marL="0" marR="0" lvl="0" indent="0" algn="l" defTabSz="930275" rtl="0" eaLnBrk="0" fontAlgn="base" latinLnBrk="0" hangingPunct="0">
              <a:lnSpc>
                <a:spcPct val="100000"/>
              </a:lnSpc>
              <a:spcBef>
                <a:spcPct val="0"/>
              </a:spcBef>
              <a:spcAft>
                <a:spcPct val="0"/>
              </a:spcAft>
              <a:buClrTx/>
              <a:buSzTx/>
              <a:buFontTx/>
              <a:buNone/>
              <a:tabLst/>
              <a:defRPr/>
            </a:pPr>
            <a:r>
              <a:rPr kumimoji="1" lang="en-US" altLang="en-US" sz="1000" b="0" i="1" u="none" strike="noStrike" kern="1200" cap="none" spc="0" normalizeH="0" baseline="0" noProof="0">
                <a:ln>
                  <a:noFill/>
                </a:ln>
                <a:solidFill>
                  <a:srgbClr val="000000"/>
                </a:solidFill>
                <a:effectLst/>
                <a:uLnTx/>
                <a:uFillTx/>
                <a:latin typeface="Tahoma" pitchFamily="34" charset="0"/>
                <a:ea typeface="+mn-ea"/>
                <a:cs typeface="+mn-cs"/>
              </a:rPr>
              <a:t>*</a:t>
            </a:r>
            <a:endParaRPr kumimoji="1" lang="en-US" alt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1" lang="en-US" altLang="en-US" sz="1000" b="0" i="1" u="none" strike="noStrike" kern="1200" cap="none" spc="0" normalizeH="0" baseline="0" noProof="0">
                <a:ln>
                  <a:noFill/>
                </a:ln>
                <a:solidFill>
                  <a:srgbClr val="000000"/>
                </a:solidFill>
                <a:effectLst/>
                <a:uLnTx/>
                <a:uFillTx/>
                <a:latin typeface="Tahoma" pitchFamily="34" charset="0"/>
                <a:ea typeface="+mn-ea"/>
                <a:cs typeface="+mn-cs"/>
              </a:rPr>
              <a:t>##</a:t>
            </a:r>
            <a:endParaRPr kumimoji="1" lang="en-US" alt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3316050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0275" rtl="0" eaLnBrk="0" fontAlgn="base" latinLnBrk="0" hangingPunct="0">
              <a:lnSpc>
                <a:spcPct val="100000"/>
              </a:lnSpc>
              <a:spcBef>
                <a:spcPct val="0"/>
              </a:spcBef>
              <a:spcAft>
                <a:spcPct val="0"/>
              </a:spcAft>
              <a:buClrTx/>
              <a:buSzTx/>
              <a:buFontTx/>
              <a:buNone/>
              <a:tabLst/>
              <a:defRPr/>
            </a:pPr>
            <a:r>
              <a:rPr kumimoji="1" lang="en-US" altLang="en-US" sz="1000" b="0" i="1" u="none" strike="noStrike" kern="1200" cap="none" spc="0" normalizeH="0" baseline="0" noProof="0">
                <a:ln>
                  <a:noFill/>
                </a:ln>
                <a:solidFill>
                  <a:srgbClr val="000000"/>
                </a:solidFill>
                <a:effectLst/>
                <a:uLnTx/>
                <a:uFillTx/>
                <a:latin typeface="Tahoma" pitchFamily="34" charset="0"/>
                <a:ea typeface="+mn-ea"/>
                <a:cs typeface="+mn-cs"/>
              </a:rPr>
              <a:t>*</a:t>
            </a:r>
            <a:endParaRPr kumimoji="1" lang="en-US" alt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5" name="Date Placeholder 4"/>
          <p:cNvSpPr>
            <a:spLocks noGrp="1"/>
          </p:cNvSpPr>
          <p:nvPr>
            <p:ph type="dt" idx="1"/>
          </p:nvPr>
        </p:nvSpPr>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1" lang="en-US" altLang="en-US" sz="1000" b="0" i="1" u="none" strike="noStrike" kern="1200" cap="none" spc="0" normalizeH="0" baseline="0" noProof="0">
                <a:ln>
                  <a:noFill/>
                </a:ln>
                <a:solidFill>
                  <a:srgbClr val="000000"/>
                </a:solidFill>
                <a:effectLst/>
                <a:uLnTx/>
                <a:uFillTx/>
                <a:latin typeface="Tahoma" pitchFamily="34" charset="0"/>
                <a:ea typeface="+mn-ea"/>
                <a:cs typeface="+mn-cs"/>
              </a:rPr>
              <a:t>07/16/96</a:t>
            </a:r>
            <a:endParaRPr kumimoji="1" lang="en-US" alt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6" name="Footer Placeholder 5"/>
          <p:cNvSpPr>
            <a:spLocks noGrp="1"/>
          </p:cNvSpPr>
          <p:nvPr>
            <p:ph type="ftr" sz="quarter" idx="4"/>
          </p:nvPr>
        </p:nvSpPr>
        <p:spPr/>
        <p:txBody>
          <a:bodyPr/>
          <a:lstStyle/>
          <a:p>
            <a:pPr marL="0" marR="0" lvl="0" indent="0" algn="l" defTabSz="930275" rtl="0" eaLnBrk="0" fontAlgn="base" latinLnBrk="0" hangingPunct="0">
              <a:lnSpc>
                <a:spcPct val="100000"/>
              </a:lnSpc>
              <a:spcBef>
                <a:spcPct val="0"/>
              </a:spcBef>
              <a:spcAft>
                <a:spcPct val="0"/>
              </a:spcAft>
              <a:buClrTx/>
              <a:buSzTx/>
              <a:buFontTx/>
              <a:buNone/>
              <a:tabLst/>
              <a:defRPr/>
            </a:pPr>
            <a:r>
              <a:rPr kumimoji="1" lang="en-US" altLang="en-US" sz="1000" b="0" i="1" u="none" strike="noStrike" kern="1200" cap="none" spc="0" normalizeH="0" baseline="0" noProof="0">
                <a:ln>
                  <a:noFill/>
                </a:ln>
                <a:solidFill>
                  <a:srgbClr val="000000"/>
                </a:solidFill>
                <a:effectLst/>
                <a:uLnTx/>
                <a:uFillTx/>
                <a:latin typeface="Tahoma" pitchFamily="34" charset="0"/>
                <a:ea typeface="+mn-ea"/>
                <a:cs typeface="+mn-cs"/>
              </a:rPr>
              <a:t>*</a:t>
            </a:r>
            <a:endParaRPr kumimoji="1" lang="en-US" alt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0275" rtl="0" eaLnBrk="0" fontAlgn="base" latinLnBrk="0" hangingPunct="0">
              <a:lnSpc>
                <a:spcPct val="100000"/>
              </a:lnSpc>
              <a:spcBef>
                <a:spcPct val="0"/>
              </a:spcBef>
              <a:spcAft>
                <a:spcPct val="0"/>
              </a:spcAft>
              <a:buClrTx/>
              <a:buSzTx/>
              <a:buFontTx/>
              <a:buNone/>
              <a:tabLst/>
              <a:defRPr/>
            </a:pPr>
            <a:r>
              <a:rPr kumimoji="1" lang="en-US" altLang="en-US" sz="1000" b="0" i="1" u="none" strike="noStrike" kern="1200" cap="none" spc="0" normalizeH="0" baseline="0" noProof="0">
                <a:ln>
                  <a:noFill/>
                </a:ln>
                <a:solidFill>
                  <a:srgbClr val="000000"/>
                </a:solidFill>
                <a:effectLst/>
                <a:uLnTx/>
                <a:uFillTx/>
                <a:latin typeface="Tahoma" pitchFamily="34" charset="0"/>
                <a:ea typeface="+mn-ea"/>
                <a:cs typeface="+mn-cs"/>
              </a:rPr>
              <a:t>##</a:t>
            </a:r>
            <a:endParaRPr kumimoji="1" lang="en-US" alt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3917345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15a380cf7d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8" name="Google Shape;138;g115a380cf7d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4.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1.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3.xml"/><Relationship Id="rId4" Type="http://schemas.openxmlformats.org/officeDocument/2006/relationships/image" Target="../media/image80.emf"/></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3.xml"/><Relationship Id="rId4" Type="http://schemas.openxmlformats.org/officeDocument/2006/relationships/image" Target="../media/image80.emf"/></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jpeg"/><Relationship Id="rId1" Type="http://schemas.openxmlformats.org/officeDocument/2006/relationships/slideMaster" Target="../slideMasters/slideMaster3.xml"/><Relationship Id="rId5" Type="http://schemas.openxmlformats.org/officeDocument/2006/relationships/image" Target="../media/image88.png"/><Relationship Id="rId4" Type="http://schemas.openxmlformats.org/officeDocument/2006/relationships/image" Target="../media/image87.emf"/></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6.emf"/><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6.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9.jpeg"/><Relationship Id="rId1" Type="http://schemas.openxmlformats.org/officeDocument/2006/relationships/slideMaster" Target="../slideMasters/slideMaster3.xml"/><Relationship Id="rId4" Type="http://schemas.openxmlformats.org/officeDocument/2006/relationships/image" Target="../media/image90.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91.jpeg"/><Relationship Id="rId1" Type="http://schemas.openxmlformats.org/officeDocument/2006/relationships/slideMaster" Target="../slideMasters/slideMaster3.xml"/><Relationship Id="rId4" Type="http://schemas.openxmlformats.org/officeDocument/2006/relationships/image" Target="../media/image90.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34.jpeg"/><Relationship Id="rId1" Type="http://schemas.openxmlformats.org/officeDocument/2006/relationships/slideMaster" Target="../slideMasters/slideMaster3.xml"/><Relationship Id="rId4" Type="http://schemas.openxmlformats.org/officeDocument/2006/relationships/image" Target="../media/image90.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92.jpeg"/><Relationship Id="rId1" Type="http://schemas.openxmlformats.org/officeDocument/2006/relationships/slideMaster" Target="../slideMasters/slideMaster3.xml"/><Relationship Id="rId4" Type="http://schemas.openxmlformats.org/officeDocument/2006/relationships/image" Target="../media/image90.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Master" Target="../slideMasters/slideMaster3.xml"/><Relationship Id="rId4" Type="http://schemas.openxmlformats.org/officeDocument/2006/relationships/image" Target="../media/image76.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6.emf"/><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5.jpeg"/><Relationship Id="rId1" Type="http://schemas.openxmlformats.org/officeDocument/2006/relationships/slideMaster" Target="../slideMasters/slideMaster3.xml"/><Relationship Id="rId5" Type="http://schemas.openxmlformats.org/officeDocument/2006/relationships/image" Target="../media/image11.emf"/><Relationship Id="rId4" Type="http://schemas.openxmlformats.org/officeDocument/2006/relationships/image" Target="../media/image5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35.jpeg"/><Relationship Id="rId1" Type="http://schemas.openxmlformats.org/officeDocument/2006/relationships/slideMaster" Target="../slideMasters/slideMaster3.xml"/><Relationship Id="rId4" Type="http://schemas.openxmlformats.org/officeDocument/2006/relationships/image" Target="../media/image26.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jpeg"/><Relationship Id="rId1" Type="http://schemas.openxmlformats.org/officeDocument/2006/relationships/slideMaster" Target="../slideMasters/slideMaster3.xml"/><Relationship Id="rId5" Type="http://schemas.openxmlformats.org/officeDocument/2006/relationships/image" Target="../media/image88.png"/><Relationship Id="rId4" Type="http://schemas.openxmlformats.org/officeDocument/2006/relationships/image" Target="../media/image96.emf"/></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97.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8.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9.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6.emf"/><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6.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4.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49.jpeg"/><Relationship Id="rId4" Type="http://schemas.openxmlformats.org/officeDocument/2006/relationships/image" Target="../media/image102.jpe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03.jpe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105.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Master" Target="../slideMasters/slideMaster3.xml"/><Relationship Id="rId5" Type="http://schemas.openxmlformats.org/officeDocument/2006/relationships/image" Target="../media/image8.png"/><Relationship Id="rId4" Type="http://schemas.openxmlformats.org/officeDocument/2006/relationships/image" Target="../media/image5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6.jpe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6.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emf"/><Relationship Id="rId1" Type="http://schemas.openxmlformats.org/officeDocument/2006/relationships/slideMaster" Target="../slideMasters/slideMaster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Master" Target="../slideMasters/slideMaster3.xml"/><Relationship Id="rId6" Type="http://schemas.openxmlformats.org/officeDocument/2006/relationships/image" Target="../media/image76.png"/><Relationship Id="rId5" Type="http://schemas.openxmlformats.org/officeDocument/2006/relationships/image" Target="../media/image116.jpeg"/><Relationship Id="rId4" Type="http://schemas.openxmlformats.org/officeDocument/2006/relationships/image" Target="../media/image115.jpe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17.jpe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Master" Target="../slideMasters/slideMaster3.xml"/><Relationship Id="rId6" Type="http://schemas.openxmlformats.org/officeDocument/2006/relationships/image" Target="../media/image122.png"/><Relationship Id="rId5" Type="http://schemas.openxmlformats.org/officeDocument/2006/relationships/image" Target="../media/image121.png"/><Relationship Id="rId10" Type="http://schemas.openxmlformats.org/officeDocument/2006/relationships/image" Target="../media/image8.png"/><Relationship Id="rId4" Type="http://schemas.openxmlformats.org/officeDocument/2006/relationships/image" Target="../media/image120.png"/><Relationship Id="rId9" Type="http://schemas.openxmlformats.org/officeDocument/2006/relationships/image" Target="../media/image125.png"/></Relationships>
</file>

<file path=ppt/slideLayouts/_rels/slideLayout168.xml.rels><?xml version="1.0" encoding="UTF-8" standalone="yes"?>
<Relationships xmlns="http://schemas.openxmlformats.org/package/2006/relationships"><Relationship Id="rId8" Type="http://schemas.openxmlformats.org/officeDocument/2006/relationships/image" Target="../media/image129.png"/><Relationship Id="rId13" Type="http://schemas.microsoft.com/office/2007/relationships/hdphoto" Target="../media/hdphoto7.wdp"/><Relationship Id="rId3" Type="http://schemas.microsoft.com/office/2007/relationships/hdphoto" Target="../media/hdphoto8.wdp"/><Relationship Id="rId7" Type="http://schemas.microsoft.com/office/2007/relationships/hdphoto" Target="../media/hdphoto4.wdp"/><Relationship Id="rId12"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Master" Target="../slideMasters/slideMaster3.xml"/><Relationship Id="rId6" Type="http://schemas.openxmlformats.org/officeDocument/2006/relationships/image" Target="../media/image128.pn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130.png"/><Relationship Id="rId4" Type="http://schemas.openxmlformats.org/officeDocument/2006/relationships/image" Target="../media/image127.png"/><Relationship Id="rId9" Type="http://schemas.microsoft.com/office/2007/relationships/hdphoto" Target="../media/hdphoto5.wdp"/><Relationship Id="rId14" Type="http://schemas.openxmlformats.org/officeDocument/2006/relationships/image" Target="../media/image76.png"/></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jpeg"/><Relationship Id="rId1" Type="http://schemas.openxmlformats.org/officeDocument/2006/relationships/slideMaster" Target="../slideMasters/slideMaster3.xml"/><Relationship Id="rId5" Type="http://schemas.openxmlformats.org/officeDocument/2006/relationships/image" Target="../media/image136.png"/><Relationship Id="rId4" Type="http://schemas.openxmlformats.org/officeDocument/2006/relationships/image" Target="../media/image135.png"/></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86.emf"/><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7.jpeg"/><Relationship Id="rId1" Type="http://schemas.openxmlformats.org/officeDocument/2006/relationships/slideMaster" Target="../slideMasters/slideMaster3.xml"/><Relationship Id="rId6" Type="http://schemas.openxmlformats.org/officeDocument/2006/relationships/image" Target="../media/image116.jpeg"/><Relationship Id="rId5" Type="http://schemas.openxmlformats.org/officeDocument/2006/relationships/image" Target="../media/image115.jpeg"/><Relationship Id="rId4" Type="http://schemas.openxmlformats.org/officeDocument/2006/relationships/image" Target="../media/image114.jpeg"/></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7.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7.png"/><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7.png"/><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7.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41.jpeg"/><Relationship Id="rId1" Type="http://schemas.openxmlformats.org/officeDocument/2006/relationships/slideMaster" Target="../slideMasters/slideMaster3.xml"/><Relationship Id="rId5" Type="http://schemas.openxmlformats.org/officeDocument/2006/relationships/image" Target="../media/image136.png"/><Relationship Id="rId4" Type="http://schemas.openxmlformats.org/officeDocument/2006/relationships/image" Target="../media/image135.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42.jpeg"/><Relationship Id="rId1" Type="http://schemas.openxmlformats.org/officeDocument/2006/relationships/slideMaster" Target="../slideMasters/slideMaster3.xml"/><Relationship Id="rId5" Type="http://schemas.openxmlformats.org/officeDocument/2006/relationships/image" Target="../media/image144.png"/><Relationship Id="rId4" Type="http://schemas.openxmlformats.org/officeDocument/2006/relationships/image" Target="../media/image143.png"/></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47.tiff"/><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2.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3.png"/><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23.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Master" Target="../slideMasters/slideMaster3.xml"/><Relationship Id="rId5" Type="http://schemas.openxmlformats.org/officeDocument/2006/relationships/image" Target="../media/image8.png"/><Relationship Id="rId4" Type="http://schemas.openxmlformats.org/officeDocument/2006/relationships/image" Target="../media/image5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7.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8.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9.jpeg"/><Relationship Id="rId1" Type="http://schemas.openxmlformats.org/officeDocument/2006/relationships/slideMaster" Target="../slideMasters/slideMaster3.xml"/><Relationship Id="rId4" Type="http://schemas.openxmlformats.org/officeDocument/2006/relationships/image" Target="../media/image23.emf"/></Relationships>
</file>

<file path=ppt/slideLayouts/_rels/slideLayout92.xml.rels><?xml version="1.0" encoding="UTF-8" standalone="yes"?>
<Relationships xmlns="http://schemas.openxmlformats.org/package/2006/relationships"><Relationship Id="rId8" Type="http://schemas.openxmlformats.org/officeDocument/2006/relationships/image" Target="../media/image63.jpeg"/><Relationship Id="rId13" Type="http://schemas.microsoft.com/office/2007/relationships/hdphoto" Target="../media/hdphoto7.wdp"/><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Master" Target="../slideMasters/slideMaster3.xml"/><Relationship Id="rId6" Type="http://schemas.openxmlformats.org/officeDocument/2006/relationships/image" Target="../media/image62.jpeg"/><Relationship Id="rId11" Type="http://schemas.microsoft.com/office/2007/relationships/hdphoto" Target="../media/hdphoto6.wdp"/><Relationship Id="rId5" Type="http://schemas.microsoft.com/office/2007/relationships/hdphoto" Target="../media/hdphoto3.wdp"/><Relationship Id="rId10" Type="http://schemas.openxmlformats.org/officeDocument/2006/relationships/image" Target="../media/image64.jpeg"/><Relationship Id="rId4" Type="http://schemas.openxmlformats.org/officeDocument/2006/relationships/image" Target="../media/image61.jpeg"/><Relationship Id="rId9" Type="http://schemas.microsoft.com/office/2007/relationships/hdphoto" Target="../media/hdphoto5.wdp"/><Relationship Id="rId14" Type="http://schemas.openxmlformats.org/officeDocument/2006/relationships/image" Target="../media/image20.png"/></Relationships>
</file>

<file path=ppt/slideLayouts/_rels/slideLayout9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8.png"/><Relationship Id="rId2" Type="http://schemas.openxmlformats.org/officeDocument/2006/relationships/image" Target="../media/image66.png"/><Relationship Id="rId1" Type="http://schemas.openxmlformats.org/officeDocument/2006/relationships/slideMaster" Target="../slideMasters/slideMaster3.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2.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ext Box 18"/>
          <p:cNvSpPr txBox="1">
            <a:spLocks noChangeArrowheads="1"/>
          </p:cNvSpPr>
          <p:nvPr userDrawn="1"/>
        </p:nvSpPr>
        <p:spPr bwMode="auto">
          <a:xfrm>
            <a:off x="8660575"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n-lt"/>
                <a:cs typeface="Synchrony Sans"/>
              </a:rPr>
              <a:pPr algn="r" defTabSz="457200" eaLnBrk="1" fontAlgn="auto" hangingPunct="1">
                <a:spcBef>
                  <a:spcPts val="0"/>
                </a:spcBef>
                <a:spcAft>
                  <a:spcPts val="0"/>
                </a:spcAft>
              </a:pPr>
              <a:t>‹#›</a:t>
            </a:fld>
            <a:r>
              <a:rPr lang="en-US" sz="1200">
                <a:latin typeface="+mn-lt"/>
                <a:cs typeface="Synchrony Sans"/>
              </a:rPr>
              <a:t>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6303681"/>
            <a:ext cx="1806363" cy="478418"/>
          </a:xfrm>
          <a:prstGeom prst="rect">
            <a:avLst/>
          </a:prstGeom>
        </p:spPr>
      </p:pic>
      <p:sp>
        <p:nvSpPr>
          <p:cNvPr id="4" name="Rectangle 3"/>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n-lt"/>
            </a:endParaRPr>
          </a:p>
        </p:txBody>
      </p:sp>
      <p:sp>
        <p:nvSpPr>
          <p:cNvPr id="5" name="Text Box 18"/>
          <p:cNvSpPr txBox="1">
            <a:spLocks noChangeArrowheads="1"/>
          </p:cNvSpPr>
          <p:nvPr userDrawn="1"/>
        </p:nvSpPr>
        <p:spPr bwMode="auto">
          <a:xfrm>
            <a:off x="8660575"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n-lt"/>
                <a:cs typeface="Synchrony Sans"/>
              </a:rPr>
              <a:pPr algn="r" defTabSz="457200" eaLnBrk="1" fontAlgn="auto" hangingPunct="1">
                <a:spcBef>
                  <a:spcPts val="0"/>
                </a:spcBef>
                <a:spcAft>
                  <a:spcPts val="0"/>
                </a:spcAft>
              </a:pPr>
              <a:t>‹#›</a:t>
            </a:fld>
            <a:r>
              <a:rPr lang="en-US" sz="1200">
                <a:latin typeface="+mn-lt"/>
                <a:cs typeface="Synchrony Sans"/>
              </a:rPr>
              <a:t> </a:t>
            </a:r>
          </a:p>
        </p:txBody>
      </p:sp>
      <p:sp>
        <p:nvSpPr>
          <p:cNvPr id="6" name="Rectangle 5"/>
          <p:cNvSpPr/>
          <p:nvPr userDrawn="1"/>
        </p:nvSpPr>
        <p:spPr>
          <a:xfrm>
            <a:off x="0" y="6110868"/>
            <a:ext cx="12192000" cy="747132"/>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n-lt"/>
            </a:endParaRPr>
          </a:p>
        </p:txBody>
      </p:sp>
      <p:sp>
        <p:nvSpPr>
          <p:cNvPr id="7" name="Rectangle 6"/>
          <p:cNvSpPr/>
          <p:nvPr userDrawn="1"/>
        </p:nvSpPr>
        <p:spPr>
          <a:xfrm>
            <a:off x="0" y="6785325"/>
            <a:ext cx="12192000" cy="697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n-lt"/>
            </a:endParaRPr>
          </a:p>
        </p:txBody>
      </p:sp>
      <p:cxnSp>
        <p:nvCxnSpPr>
          <p:cNvPr id="8" name="Straight Connector 7"/>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2"/>
          <p:cNvSpPr>
            <a:spLocks noGrp="1"/>
          </p:cNvSpPr>
          <p:nvPr>
            <p:ph type="body" sz="quarter" idx="10"/>
          </p:nvPr>
        </p:nvSpPr>
        <p:spPr>
          <a:xfrm>
            <a:off x="292301" y="306044"/>
            <a:ext cx="11434033" cy="452438"/>
          </a:xfrm>
          <a:prstGeom prst="rect">
            <a:avLst/>
          </a:prstGeom>
        </p:spPr>
        <p:txBody>
          <a:bodyPr lIns="0" anchor="b"/>
          <a:lstStyle>
            <a:lvl1pPr marL="0" indent="0">
              <a:buFont typeface="Arial" panose="020B0604020202020204" pitchFamily="34" charse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sp>
        <p:nvSpPr>
          <p:cNvPr id="13" name="Text Placeholder 2"/>
          <p:cNvSpPr>
            <a:spLocks noGrp="1"/>
          </p:cNvSpPr>
          <p:nvPr>
            <p:ph type="body" sz="quarter" idx="14"/>
          </p:nvPr>
        </p:nvSpPr>
        <p:spPr>
          <a:xfrm>
            <a:off x="378984" y="6096539"/>
            <a:ext cx="11434033" cy="685560"/>
          </a:xfrm>
          <a:prstGeom prst="rect">
            <a:avLst/>
          </a:prstGeom>
        </p:spPr>
        <p:txBody>
          <a:bodyPr lIns="0" anchor="ctr"/>
          <a:lstStyle>
            <a:lvl1pPr marL="0" indent="0" algn="ctr">
              <a:buClrTx/>
              <a:buFont typeface="Arial" panose="020B0604020202020204" pitchFamily="34" charset="0"/>
              <a:buNone/>
              <a:defRPr sz="2000">
                <a:solidFill>
                  <a:schemeClr val="bg1"/>
                </a:solidFill>
                <a:latin typeface="+mn-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sp>
        <p:nvSpPr>
          <p:cNvPr id="14" name="Text Placeholder 2"/>
          <p:cNvSpPr>
            <a:spLocks noGrp="1"/>
          </p:cNvSpPr>
          <p:nvPr>
            <p:ph type="body" sz="quarter" idx="13"/>
          </p:nvPr>
        </p:nvSpPr>
        <p:spPr>
          <a:xfrm>
            <a:off x="524933" y="1249364"/>
            <a:ext cx="9772651" cy="3736975"/>
          </a:xfrm>
          <a:prstGeom prst="rect">
            <a:avLst/>
          </a:prstGeom>
        </p:spPr>
        <p:txBody>
          <a:bodyPr lIns="0"/>
          <a:lstStyle>
            <a:lvl1pPr marL="0" indent="0">
              <a:buClrTx/>
              <a:buFont typeface="Arial" panose="020B0604020202020204" pitchFamily="34" charset="0"/>
              <a:buNone/>
              <a:defRPr sz="1800">
                <a:solidFill>
                  <a:schemeClr val="tx1"/>
                </a:solidFill>
                <a:latin typeface="+mn-lt"/>
              </a:defRPr>
            </a:lvl1pPr>
            <a:lvl2pPr marL="285750" indent="0">
              <a:buClrTx/>
              <a:buFont typeface="Arial" panose="020B0604020202020204" pitchFamily="34" charset="0"/>
              <a:buNone/>
              <a:defRPr sz="1800">
                <a:solidFill>
                  <a:schemeClr val="tx1"/>
                </a:solidFill>
              </a:defRPr>
            </a:lvl2pPr>
            <a:lvl3pPr marL="914400" indent="0">
              <a:buClrTx/>
              <a:buFont typeface="Arial" panose="020B0604020202020204" pitchFamily="34" charset="0"/>
              <a:buNone/>
              <a:defRPr sz="1800">
                <a:solidFill>
                  <a:schemeClr val="tx1"/>
                </a:solidFill>
              </a:defRPr>
            </a:lvl3pPr>
            <a:lvl4pPr marL="1371600" indent="0">
              <a:buClrTx/>
              <a:buFont typeface="Arial" panose="020B0604020202020204" pitchFamily="34" charset="0"/>
              <a:buNone/>
              <a:defRPr sz="1800">
                <a:solidFill>
                  <a:schemeClr val="tx1"/>
                </a:solidFill>
              </a:defRPr>
            </a:lvl4pPr>
            <a:lvl5pPr marL="1828800" indent="0">
              <a:buClrTx/>
              <a:buFont typeface="Arial" panose="020B0604020202020204" pitchFamily="34" charset="0"/>
              <a:buNone/>
              <a:defRPr sz="1800">
                <a:solidFill>
                  <a:schemeClr val="tx1"/>
                </a:solidFill>
              </a:defRPr>
            </a:lvl5pPr>
          </a:lstStyle>
          <a:p>
            <a:pPr lvl="0"/>
            <a:r>
              <a:rPr lang="en-US"/>
              <a:t>Edit Master text styles</a:t>
            </a:r>
          </a:p>
        </p:txBody>
      </p:sp>
      <p:pic>
        <p:nvPicPr>
          <p:cNvPr id="15" name="Picture 14">
            <a:extLst>
              <a:ext uri="{FF2B5EF4-FFF2-40B4-BE49-F238E27FC236}">
                <a16:creationId xmlns:a16="http://schemas.microsoft.com/office/drawing/2014/main" id="{D9D6E089-261D-47B7-9B0B-988ABBD523C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5638800"/>
            <a:ext cx="1355040" cy="478005"/>
          </a:xfrm>
          <a:prstGeom prst="rect">
            <a:avLst/>
          </a:prstGeom>
        </p:spPr>
      </p:pic>
      <p:sp>
        <p:nvSpPr>
          <p:cNvPr id="17" name="Text Box 18">
            <a:extLst>
              <a:ext uri="{FF2B5EF4-FFF2-40B4-BE49-F238E27FC236}">
                <a16:creationId xmlns:a16="http://schemas.microsoft.com/office/drawing/2014/main" id="{CF8DC714-70C4-F948-8998-CAE28C6285ED}"/>
              </a:ext>
            </a:extLst>
          </p:cNvPr>
          <p:cNvSpPr txBox="1">
            <a:spLocks noChangeArrowheads="1"/>
          </p:cNvSpPr>
          <p:nvPr userDrawn="1"/>
        </p:nvSpPr>
        <p:spPr bwMode="auto">
          <a:xfrm>
            <a:off x="8793930" y="5819540"/>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Synchrony Sans"/>
                <a:cs typeface="Synchrony Sans"/>
              </a:rPr>
              <a:pPr algn="r" defTabSz="457200" eaLnBrk="1" fontAlgn="auto" hangingPunct="1">
                <a:spcBef>
                  <a:spcPts val="0"/>
                </a:spcBef>
                <a:spcAft>
                  <a:spcPts val="0"/>
                </a:spcAft>
              </a:pPr>
              <a:t>‹#›</a:t>
            </a:fld>
            <a:r>
              <a:rPr lang="en-US" sz="1200">
                <a:latin typeface="Synchrony Sans"/>
                <a:cs typeface="Synchrony Sans"/>
              </a:rPr>
              <a:t> </a:t>
            </a:r>
          </a:p>
        </p:txBody>
      </p:sp>
    </p:spTree>
    <p:extLst>
      <p:ext uri="{BB962C8B-B14F-4D97-AF65-F5344CB8AC3E}">
        <p14:creationId xmlns:p14="http://schemas.microsoft.com/office/powerpoint/2010/main" val="190449394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6_Two column">
    <p:spTree>
      <p:nvGrpSpPr>
        <p:cNvPr id="1" name=""/>
        <p:cNvGrpSpPr/>
        <p:nvPr/>
      </p:nvGrpSpPr>
      <p:grpSpPr>
        <a:xfrm>
          <a:off x="0" y="0"/>
          <a:ext cx="0" cy="0"/>
          <a:chOff x="0" y="0"/>
          <a:chExt cx="0" cy="0"/>
        </a:xfrm>
      </p:grpSpPr>
      <p:sp>
        <p:nvSpPr>
          <p:cNvPr id="2" name="Text Box 18"/>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Synchrony Sans"/>
                <a:cs typeface="Synchrony Sans"/>
              </a:rPr>
              <a:pPr algn="r" defTabSz="457200" eaLnBrk="1" fontAlgn="auto" hangingPunct="1">
                <a:spcBef>
                  <a:spcPts val="0"/>
                </a:spcBef>
                <a:spcAft>
                  <a:spcPts val="0"/>
                </a:spcAft>
              </a:pPr>
              <a:t>‹#›</a:t>
            </a:fld>
            <a:r>
              <a:rPr lang="en-US" sz="1200">
                <a:latin typeface="Synchrony Sans"/>
                <a:cs typeface="Synchrony Sans"/>
              </a:rPr>
              <a:t> </a:t>
            </a:r>
          </a:p>
        </p:txBody>
      </p:sp>
      <p:sp>
        <p:nvSpPr>
          <p:cNvPr id="4" name="Rectangle 3"/>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6" name="Straight Connector 5"/>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auto">
          <a:xfrm>
            <a:off x="6096000"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Placeholder 11"/>
          <p:cNvSpPr>
            <a:spLocks noGrp="1"/>
          </p:cNvSpPr>
          <p:nvPr>
            <p:ph type="body" sz="quarter" idx="11"/>
          </p:nvPr>
        </p:nvSpPr>
        <p:spPr>
          <a:xfrm>
            <a:off x="203201" y="1295400"/>
            <a:ext cx="5499100" cy="4800600"/>
          </a:xfrm>
          <a:prstGeom prst="rect">
            <a:avLst/>
          </a:prstGeom>
        </p:spPr>
        <p:txBody>
          <a:bodyPr/>
          <a:lstStyle>
            <a:lvl1pPr marL="0" indent="0">
              <a:buFont typeface="Arial" panose="020B0604020202020204" pitchFamily="34" charset="0"/>
              <a:buNone/>
              <a:defRPr sz="1600"/>
            </a:lvl1pPr>
            <a:lvl2pPr marL="403225" indent="-285750">
              <a:buFont typeface="Arial" panose="020B0604020202020204" pitchFamily="34" charset="0"/>
              <a:buChar char="•"/>
              <a:defRPr lang="en-US" sz="1600" dirty="0" smtClean="0">
                <a:solidFill>
                  <a:schemeClr val="tx1"/>
                </a:solidFill>
                <a:latin typeface="+mn-lt"/>
              </a:defRPr>
            </a:lvl2pPr>
            <a:lvl3pPr marL="742950" indent="-285750">
              <a:buFont typeface="Arial" panose="020B0604020202020204" pitchFamily="34" charset="0"/>
              <a:buChar char="•"/>
              <a:defRPr lang="en-US" sz="1600" dirty="0">
                <a:solidFill>
                  <a:schemeClr val="tx1"/>
                </a:solidFill>
                <a:latin typeface="+mn-lt"/>
              </a:defRPr>
            </a:lvl3pPr>
            <a:lvl4pPr marL="1657350" indent="-285750">
              <a:buFont typeface="Arial" panose="020B0604020202020204" pitchFamily="34" charset="0"/>
              <a:buChar char="•"/>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13" name="Text Placeholder 11"/>
          <p:cNvSpPr>
            <a:spLocks noGrp="1"/>
          </p:cNvSpPr>
          <p:nvPr>
            <p:ph type="body" sz="quarter" idx="12"/>
          </p:nvPr>
        </p:nvSpPr>
        <p:spPr>
          <a:xfrm>
            <a:off x="6400801" y="1295400"/>
            <a:ext cx="5499100" cy="4800600"/>
          </a:xfrm>
          <a:prstGeom prst="rect">
            <a:avLst/>
          </a:prstGeom>
        </p:spPr>
        <p:txBody>
          <a:bodyPr/>
          <a:lstStyle>
            <a:lvl1pPr marL="0" indent="0">
              <a:buFont typeface="Arial" panose="020B0604020202020204" pitchFamily="34" charset="0"/>
              <a:buNone/>
              <a:defRPr sz="1600"/>
            </a:lvl1pPr>
            <a:lvl2pPr marL="403225" indent="-285750">
              <a:buFont typeface="Arial" panose="020B0604020202020204" pitchFamily="34" charset="0"/>
              <a:buChar char="•"/>
              <a:defRPr lang="en-US" sz="1600" dirty="0" smtClean="0">
                <a:solidFill>
                  <a:schemeClr val="tx1"/>
                </a:solidFill>
                <a:latin typeface="+mn-lt"/>
              </a:defRPr>
            </a:lvl2pPr>
            <a:lvl3pPr marL="742950" indent="-285750">
              <a:buFont typeface="Arial" panose="020B0604020202020204" pitchFamily="34" charset="0"/>
              <a:buChar char="•"/>
              <a:defRPr lang="en-US" sz="1600" dirty="0">
                <a:solidFill>
                  <a:schemeClr val="tx1"/>
                </a:solidFill>
                <a:latin typeface="+mn-lt"/>
              </a:defRPr>
            </a:lvl3pPr>
            <a:lvl4pPr marL="1657350" indent="-285750">
              <a:buFont typeface="Arial" panose="020B0604020202020204" pitchFamily="34" charset="0"/>
              <a:buChar char="•"/>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15" name="Text Placeholder 14"/>
          <p:cNvSpPr>
            <a:spLocks noGrp="1"/>
          </p:cNvSpPr>
          <p:nvPr>
            <p:ph type="body" sz="quarter" idx="13"/>
          </p:nvPr>
        </p:nvSpPr>
        <p:spPr>
          <a:xfrm>
            <a:off x="-1" y="771526"/>
            <a:ext cx="6095999" cy="371475"/>
          </a:xfrm>
          <a:prstGeom prst="rect">
            <a:avLst/>
          </a:prstGeom>
          <a:solidFill>
            <a:schemeClr val="accent3"/>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6" name="Text Placeholder 14"/>
          <p:cNvSpPr>
            <a:spLocks noGrp="1"/>
          </p:cNvSpPr>
          <p:nvPr>
            <p:ph type="body" sz="quarter" idx="14"/>
          </p:nvPr>
        </p:nvSpPr>
        <p:spPr>
          <a:xfrm>
            <a:off x="6102350" y="771526"/>
            <a:ext cx="6095999" cy="371475"/>
          </a:xfrm>
          <a:prstGeom prst="rect">
            <a:avLst/>
          </a:prstGeom>
          <a:solidFill>
            <a:schemeClr val="accent4"/>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pic>
        <p:nvPicPr>
          <p:cNvPr id="17" name="Picture 16">
            <a:extLst>
              <a:ext uri="{FF2B5EF4-FFF2-40B4-BE49-F238E27FC236}">
                <a16:creationId xmlns:a16="http://schemas.microsoft.com/office/drawing/2014/main" id="{547605F7-1443-4865-B454-11CC52A89DB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Tree>
    <p:extLst>
      <p:ext uri="{BB962C8B-B14F-4D97-AF65-F5344CB8AC3E}">
        <p14:creationId xmlns:p14="http://schemas.microsoft.com/office/powerpoint/2010/main" val="106763799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9_Three Column">
    <p:spTree>
      <p:nvGrpSpPr>
        <p:cNvPr id="1" name=""/>
        <p:cNvGrpSpPr/>
        <p:nvPr/>
      </p:nvGrpSpPr>
      <p:grpSpPr>
        <a:xfrm>
          <a:off x="0" y="0"/>
          <a:ext cx="0" cy="0"/>
          <a:chOff x="0" y="0"/>
          <a:chExt cx="0" cy="0"/>
        </a:xfrm>
      </p:grpSpPr>
      <p:sp>
        <p:nvSpPr>
          <p:cNvPr id="2" name="Text Box 18"/>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Synchrony Sans"/>
                <a:cs typeface="Synchrony Sans"/>
              </a:rPr>
              <a:pPr algn="r" defTabSz="457200" eaLnBrk="1" fontAlgn="auto" hangingPunct="1">
                <a:spcBef>
                  <a:spcPts val="0"/>
                </a:spcBef>
                <a:spcAft>
                  <a:spcPts val="0"/>
                </a:spcAft>
              </a:pPr>
              <a:t>‹#›</a:t>
            </a:fld>
            <a:r>
              <a:rPr lang="en-US" sz="1200">
                <a:latin typeface="Synchrony Sans"/>
                <a:cs typeface="Synchrony Sans"/>
              </a:rPr>
              <a:t> </a:t>
            </a:r>
          </a:p>
        </p:txBody>
      </p:sp>
      <p:sp>
        <p:nvSpPr>
          <p:cNvPr id="4" name="Rectangle 3"/>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lang="en-US" sz="2200">
                <a:latin typeface="+mj-lt"/>
                <a:cs typeface="Synchrony Sans"/>
              </a:defRPr>
            </a:lvl1pPr>
          </a:lstStyle>
          <a:p>
            <a:pPr marL="342900" lvl="0" indent="-342900"/>
            <a:r>
              <a:rPr lang="en-US"/>
              <a:t>Edit Master text styles</a:t>
            </a:r>
          </a:p>
        </p:txBody>
      </p:sp>
      <p:cxnSp>
        <p:nvCxnSpPr>
          <p:cNvPr id="6" name="Straight Connector 5"/>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auto">
          <a:xfrm>
            <a:off x="4059672"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Placeholder 11"/>
          <p:cNvSpPr>
            <a:spLocks noGrp="1"/>
          </p:cNvSpPr>
          <p:nvPr>
            <p:ph type="body" sz="quarter" idx="11"/>
          </p:nvPr>
        </p:nvSpPr>
        <p:spPr>
          <a:xfrm>
            <a:off x="203201" y="1295400"/>
            <a:ext cx="3657600" cy="4800600"/>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574675" indent="-117475">
              <a:buClrTx/>
              <a:buFont typeface="Arial" panose="020B0604020202020204" pitchFamily="34" charset="0"/>
              <a:buChar char="̶"/>
              <a:defRPr sz="1600"/>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17" name="Text Placeholder 14"/>
          <p:cNvSpPr>
            <a:spLocks noGrp="1"/>
          </p:cNvSpPr>
          <p:nvPr>
            <p:ph type="body" sz="quarter" idx="13"/>
          </p:nvPr>
        </p:nvSpPr>
        <p:spPr>
          <a:xfrm>
            <a:off x="-1" y="771526"/>
            <a:ext cx="4059936" cy="371475"/>
          </a:xfrm>
          <a:prstGeom prst="rect">
            <a:avLst/>
          </a:prstGeom>
          <a:solidFill>
            <a:schemeClr val="accent3"/>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8" name="Text Placeholder 14"/>
          <p:cNvSpPr>
            <a:spLocks noGrp="1"/>
          </p:cNvSpPr>
          <p:nvPr>
            <p:ph type="body" sz="quarter" idx="14"/>
          </p:nvPr>
        </p:nvSpPr>
        <p:spPr>
          <a:xfrm>
            <a:off x="8130565" y="771526"/>
            <a:ext cx="4059936" cy="371475"/>
          </a:xfrm>
          <a:prstGeom prst="rect">
            <a:avLst/>
          </a:prstGeom>
          <a:solidFill>
            <a:schemeClr val="accent4"/>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9" name="Text Placeholder 14"/>
          <p:cNvSpPr>
            <a:spLocks noGrp="1"/>
          </p:cNvSpPr>
          <p:nvPr>
            <p:ph type="body" sz="quarter" idx="15"/>
          </p:nvPr>
        </p:nvSpPr>
        <p:spPr>
          <a:xfrm>
            <a:off x="4057615" y="774661"/>
            <a:ext cx="4059936" cy="371475"/>
          </a:xfrm>
          <a:prstGeom prst="rect">
            <a:avLst/>
          </a:prstGeom>
          <a:solidFill>
            <a:schemeClr val="accent1"/>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cxnSp>
        <p:nvCxnSpPr>
          <p:cNvPr id="20" name="Straight Connector 19"/>
          <p:cNvCxnSpPr/>
          <p:nvPr userDrawn="1"/>
        </p:nvCxnSpPr>
        <p:spPr bwMode="auto">
          <a:xfrm>
            <a:off x="8128000"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 Placeholder 11"/>
          <p:cNvSpPr>
            <a:spLocks noGrp="1"/>
          </p:cNvSpPr>
          <p:nvPr>
            <p:ph type="body" sz="quarter" idx="16"/>
          </p:nvPr>
        </p:nvSpPr>
        <p:spPr>
          <a:xfrm>
            <a:off x="4267200" y="1295400"/>
            <a:ext cx="3657600" cy="4800600"/>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633413" indent="-176213">
              <a:buClrTx/>
              <a:buFont typeface="Arial" panose="020B0604020202020204" pitchFamily="34" charset="0"/>
              <a:buChar char="̶"/>
              <a:defRPr lang="en-US" sz="1600" dirty="0" smtClean="0">
                <a:solidFill>
                  <a:schemeClr val="tx1"/>
                </a:solidFill>
                <a:latin typeface="+mn-lt"/>
              </a:defRPr>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24" name="Text Placeholder 11"/>
          <p:cNvSpPr>
            <a:spLocks noGrp="1"/>
          </p:cNvSpPr>
          <p:nvPr>
            <p:ph type="body" sz="quarter" idx="17"/>
          </p:nvPr>
        </p:nvSpPr>
        <p:spPr>
          <a:xfrm>
            <a:off x="8331199" y="1295400"/>
            <a:ext cx="3657600" cy="4800600"/>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633413" indent="-176213">
              <a:buClrTx/>
              <a:buFont typeface="Arial" panose="020B0604020202020204" pitchFamily="34" charset="0"/>
              <a:buChar char="̶"/>
              <a:defRPr lang="en-US" sz="1600" dirty="0" smtClean="0">
                <a:solidFill>
                  <a:schemeClr val="tx1"/>
                </a:solidFill>
                <a:latin typeface="+mn-lt"/>
              </a:defRPr>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pic>
        <p:nvPicPr>
          <p:cNvPr id="16" name="Picture 15">
            <a:extLst>
              <a:ext uri="{FF2B5EF4-FFF2-40B4-BE49-F238E27FC236}">
                <a16:creationId xmlns:a16="http://schemas.microsoft.com/office/drawing/2014/main" id="{5E087BD6-4B77-4F0D-837B-F65827BFD8D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Tree>
    <p:extLst>
      <p:ext uri="{BB962C8B-B14F-4D97-AF65-F5344CB8AC3E}">
        <p14:creationId xmlns:p14="http://schemas.microsoft.com/office/powerpoint/2010/main" val="255444911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0_Four Column">
    <p:spTree>
      <p:nvGrpSpPr>
        <p:cNvPr id="1" name=""/>
        <p:cNvGrpSpPr/>
        <p:nvPr/>
      </p:nvGrpSpPr>
      <p:grpSpPr>
        <a:xfrm>
          <a:off x="0" y="0"/>
          <a:ext cx="0" cy="0"/>
          <a:chOff x="0" y="0"/>
          <a:chExt cx="0" cy="0"/>
        </a:xfrm>
      </p:grpSpPr>
      <p:sp>
        <p:nvSpPr>
          <p:cNvPr id="2" name="Text Box 18"/>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Synchrony Sans"/>
                <a:cs typeface="Synchrony Sans"/>
              </a:rPr>
              <a:pPr algn="r" defTabSz="457200" eaLnBrk="1" fontAlgn="auto" hangingPunct="1">
                <a:spcBef>
                  <a:spcPts val="0"/>
                </a:spcBef>
                <a:spcAft>
                  <a:spcPts val="0"/>
                </a:spcAft>
              </a:pPr>
              <a:t>‹#›</a:t>
            </a:fld>
            <a:r>
              <a:rPr lang="en-US" sz="1200">
                <a:latin typeface="Synchrony Sans"/>
                <a:cs typeface="Synchrony Sans"/>
              </a:rPr>
              <a:t> </a:t>
            </a:r>
          </a:p>
        </p:txBody>
      </p:sp>
      <p:sp>
        <p:nvSpPr>
          <p:cNvPr id="4" name="Rectangle 3"/>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lang="en-US" sz="2200">
                <a:latin typeface="+mj-lt"/>
                <a:cs typeface="Synchrony Sans"/>
              </a:defRPr>
            </a:lvl1pPr>
          </a:lstStyle>
          <a:p>
            <a:pPr marL="342900" lvl="0" indent="-342900"/>
            <a:r>
              <a:rPr lang="en-US"/>
              <a:t>Edit Master text styles</a:t>
            </a:r>
          </a:p>
        </p:txBody>
      </p:sp>
      <p:cxnSp>
        <p:nvCxnSpPr>
          <p:cNvPr id="6" name="Straight Connector 5"/>
          <p:cNvCxnSpPr/>
          <p:nvPr userDrawn="1"/>
        </p:nvCxnSpPr>
        <p:spPr>
          <a:xfrm>
            <a:off x="209558" y="1146135"/>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auto">
          <a:xfrm>
            <a:off x="3048000"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Placeholder 11"/>
          <p:cNvSpPr>
            <a:spLocks noGrp="1"/>
          </p:cNvSpPr>
          <p:nvPr>
            <p:ph type="body" sz="quarter" idx="11"/>
          </p:nvPr>
        </p:nvSpPr>
        <p:spPr>
          <a:xfrm>
            <a:off x="203202" y="1295400"/>
            <a:ext cx="2641599" cy="4800600"/>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1200150" indent="-285750">
              <a:buClrTx/>
              <a:buFont typeface="Arial" panose="020B0604020202020204" pitchFamily="34" charset="0"/>
              <a:buChar char="•"/>
              <a:defRPr sz="1600"/>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p:txBody>
      </p:sp>
      <p:sp>
        <p:nvSpPr>
          <p:cNvPr id="17" name="Text Placeholder 14"/>
          <p:cNvSpPr>
            <a:spLocks noGrp="1"/>
          </p:cNvSpPr>
          <p:nvPr>
            <p:ph type="body" sz="quarter" idx="13"/>
          </p:nvPr>
        </p:nvSpPr>
        <p:spPr>
          <a:xfrm>
            <a:off x="-1" y="774661"/>
            <a:ext cx="3048000" cy="371475"/>
          </a:xfrm>
          <a:prstGeom prst="rect">
            <a:avLst/>
          </a:prstGeom>
          <a:solidFill>
            <a:schemeClr val="accent3"/>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8" name="Text Placeholder 14"/>
          <p:cNvSpPr>
            <a:spLocks noGrp="1"/>
          </p:cNvSpPr>
          <p:nvPr>
            <p:ph type="body" sz="quarter" idx="14"/>
          </p:nvPr>
        </p:nvSpPr>
        <p:spPr>
          <a:xfrm>
            <a:off x="9144000" y="774661"/>
            <a:ext cx="3048000" cy="371475"/>
          </a:xfrm>
          <a:prstGeom prst="rect">
            <a:avLst/>
          </a:prstGeom>
          <a:solidFill>
            <a:schemeClr val="accent4"/>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9" name="Text Placeholder 14"/>
          <p:cNvSpPr>
            <a:spLocks noGrp="1"/>
          </p:cNvSpPr>
          <p:nvPr>
            <p:ph type="body" sz="quarter" idx="15"/>
          </p:nvPr>
        </p:nvSpPr>
        <p:spPr>
          <a:xfrm>
            <a:off x="3047999" y="774661"/>
            <a:ext cx="3048000" cy="371475"/>
          </a:xfrm>
          <a:prstGeom prst="rect">
            <a:avLst/>
          </a:prstGeom>
          <a:solidFill>
            <a:schemeClr val="accent1"/>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cxnSp>
        <p:nvCxnSpPr>
          <p:cNvPr id="20" name="Straight Connector 19"/>
          <p:cNvCxnSpPr/>
          <p:nvPr userDrawn="1"/>
        </p:nvCxnSpPr>
        <p:spPr bwMode="auto">
          <a:xfrm>
            <a:off x="6096000"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 Placeholder 14"/>
          <p:cNvSpPr>
            <a:spLocks noGrp="1"/>
          </p:cNvSpPr>
          <p:nvPr>
            <p:ph type="body" sz="quarter" idx="16"/>
          </p:nvPr>
        </p:nvSpPr>
        <p:spPr>
          <a:xfrm>
            <a:off x="6095999" y="774661"/>
            <a:ext cx="3048000" cy="371475"/>
          </a:xfrm>
          <a:prstGeom prst="rect">
            <a:avLst/>
          </a:prstGeom>
          <a:solidFill>
            <a:schemeClr val="accent2"/>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cxnSp>
        <p:nvCxnSpPr>
          <p:cNvPr id="22" name="Straight Connector 21"/>
          <p:cNvCxnSpPr/>
          <p:nvPr userDrawn="1"/>
        </p:nvCxnSpPr>
        <p:spPr bwMode="auto">
          <a:xfrm>
            <a:off x="9144000"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 Placeholder 11"/>
          <p:cNvSpPr>
            <a:spLocks noGrp="1"/>
          </p:cNvSpPr>
          <p:nvPr>
            <p:ph type="body" sz="quarter" idx="17"/>
          </p:nvPr>
        </p:nvSpPr>
        <p:spPr>
          <a:xfrm>
            <a:off x="3251202" y="1295400"/>
            <a:ext cx="2641599" cy="4800600"/>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1200150" indent="-285750">
              <a:buClrTx/>
              <a:buFont typeface="Arial" panose="020B0604020202020204" pitchFamily="34" charset="0"/>
              <a:buChar char="•"/>
              <a:defRPr sz="1600"/>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p:txBody>
      </p:sp>
      <p:sp>
        <p:nvSpPr>
          <p:cNvPr id="24" name="Text Placeholder 11"/>
          <p:cNvSpPr>
            <a:spLocks noGrp="1"/>
          </p:cNvSpPr>
          <p:nvPr>
            <p:ph type="body" sz="quarter" idx="18"/>
          </p:nvPr>
        </p:nvSpPr>
        <p:spPr>
          <a:xfrm>
            <a:off x="6299202" y="1295400"/>
            <a:ext cx="2641599" cy="4800600"/>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1200150" indent="-285750">
              <a:buClrTx/>
              <a:buFont typeface="Arial" panose="020B0604020202020204" pitchFamily="34" charset="0"/>
              <a:buChar char="•"/>
              <a:defRPr sz="1600"/>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p:txBody>
      </p:sp>
      <p:sp>
        <p:nvSpPr>
          <p:cNvPr id="25" name="Text Placeholder 11"/>
          <p:cNvSpPr>
            <a:spLocks noGrp="1"/>
          </p:cNvSpPr>
          <p:nvPr>
            <p:ph type="body" sz="quarter" idx="19"/>
          </p:nvPr>
        </p:nvSpPr>
        <p:spPr>
          <a:xfrm>
            <a:off x="9347202" y="1295400"/>
            <a:ext cx="2641599" cy="4800600"/>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1200150" indent="-285750">
              <a:buClrTx/>
              <a:buFont typeface="Arial" panose="020B0604020202020204" pitchFamily="34" charset="0"/>
              <a:buChar char="•"/>
              <a:defRPr sz="1600"/>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p:txBody>
      </p:sp>
      <p:pic>
        <p:nvPicPr>
          <p:cNvPr id="27" name="Picture 26">
            <a:extLst>
              <a:ext uri="{FF2B5EF4-FFF2-40B4-BE49-F238E27FC236}">
                <a16:creationId xmlns:a16="http://schemas.microsoft.com/office/drawing/2014/main" id="{9DD04EBB-F3FB-4FCA-A969-9DA1455264B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Tree>
    <p:extLst>
      <p:ext uri="{BB962C8B-B14F-4D97-AF65-F5344CB8AC3E}">
        <p14:creationId xmlns:p14="http://schemas.microsoft.com/office/powerpoint/2010/main" val="403802098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Four Block">
    <p:spTree>
      <p:nvGrpSpPr>
        <p:cNvPr id="1" name=""/>
        <p:cNvGrpSpPr/>
        <p:nvPr/>
      </p:nvGrpSpPr>
      <p:grpSpPr>
        <a:xfrm>
          <a:off x="0" y="0"/>
          <a:ext cx="0" cy="0"/>
          <a:chOff x="0" y="0"/>
          <a:chExt cx="0" cy="0"/>
        </a:xfrm>
      </p:grpSpPr>
      <p:sp>
        <p:nvSpPr>
          <p:cNvPr id="2" name="Text Box 18"/>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Synchrony Sans"/>
                <a:cs typeface="Synchrony Sans"/>
              </a:rPr>
              <a:pPr algn="r" defTabSz="457200" eaLnBrk="1" fontAlgn="auto" hangingPunct="1">
                <a:spcBef>
                  <a:spcPts val="0"/>
                </a:spcBef>
                <a:spcAft>
                  <a:spcPts val="0"/>
                </a:spcAft>
              </a:pPr>
              <a:t>‹#›</a:t>
            </a:fld>
            <a:r>
              <a:rPr lang="en-US" sz="1200">
                <a:latin typeface="Synchrony Sans"/>
                <a:cs typeface="Synchrony Sans"/>
              </a:rPr>
              <a:t> </a:t>
            </a:r>
          </a:p>
        </p:txBody>
      </p:sp>
      <p:sp>
        <p:nvSpPr>
          <p:cNvPr id="4" name="Rectangle 3"/>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lang="en-US" sz="2200">
                <a:latin typeface="+mj-lt"/>
                <a:cs typeface="Synchrony Sans"/>
              </a:defRPr>
            </a:lvl1pPr>
          </a:lstStyle>
          <a:p>
            <a:pPr marL="342900" lvl="0" indent="-342900"/>
            <a:r>
              <a:rPr lang="en-US"/>
              <a:t>Edit Master text styles</a:t>
            </a:r>
          </a:p>
        </p:txBody>
      </p:sp>
      <p:cxnSp>
        <p:nvCxnSpPr>
          <p:cNvPr id="6" name="Straight Connector 5"/>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auto">
          <a:xfrm>
            <a:off x="6096000"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Placeholder 11"/>
          <p:cNvSpPr>
            <a:spLocks noGrp="1"/>
          </p:cNvSpPr>
          <p:nvPr>
            <p:ph type="body" sz="quarter" idx="11"/>
          </p:nvPr>
        </p:nvSpPr>
        <p:spPr>
          <a:xfrm>
            <a:off x="203201" y="1295400"/>
            <a:ext cx="5499100" cy="2362200"/>
          </a:xfrm>
          <a:prstGeom prst="rect">
            <a:avLst/>
          </a:prstGeom>
        </p:spPr>
        <p:txBody>
          <a:bodyPr/>
          <a:lstStyle>
            <a:lvl1pPr marL="0" indent="0">
              <a:buFont typeface="Arial" panose="020B0604020202020204" pitchFamily="34" charset="0"/>
              <a:buNone/>
              <a:defRPr sz="1600"/>
            </a:lvl1pPr>
            <a:lvl2pPr marL="403225" indent="-285750">
              <a:buFont typeface="Arial" panose="020B0604020202020204" pitchFamily="34" charset="0"/>
              <a:buChar char="•"/>
              <a:defRPr lang="en-US" sz="1600" dirty="0" smtClean="0">
                <a:solidFill>
                  <a:schemeClr val="tx1"/>
                </a:solidFill>
                <a:latin typeface="+mn-lt"/>
              </a:defRPr>
            </a:lvl2pPr>
            <a:lvl3pPr marL="742950" indent="-285750">
              <a:buFont typeface="Arial" panose="020B0604020202020204" pitchFamily="34" charset="0"/>
              <a:buChar char="•"/>
              <a:defRPr lang="en-US" sz="1600" dirty="0">
                <a:solidFill>
                  <a:schemeClr val="tx1"/>
                </a:solidFill>
                <a:latin typeface="+mn-lt"/>
              </a:defRPr>
            </a:lvl3pPr>
            <a:lvl4pPr marL="1657350" indent="-285750">
              <a:buFont typeface="Arial" panose="020B0604020202020204" pitchFamily="34" charset="0"/>
              <a:buChar char="•"/>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13" name="Text Placeholder 11"/>
          <p:cNvSpPr>
            <a:spLocks noGrp="1"/>
          </p:cNvSpPr>
          <p:nvPr>
            <p:ph type="body" sz="quarter" idx="12"/>
          </p:nvPr>
        </p:nvSpPr>
        <p:spPr>
          <a:xfrm>
            <a:off x="6400801" y="1295400"/>
            <a:ext cx="5499100" cy="2362200"/>
          </a:xfrm>
          <a:prstGeom prst="rect">
            <a:avLst/>
          </a:prstGeom>
        </p:spPr>
        <p:txBody>
          <a:bodyPr/>
          <a:lstStyle>
            <a:lvl1pPr marL="0" indent="0">
              <a:buFont typeface="Arial" panose="020B0604020202020204" pitchFamily="34" charset="0"/>
              <a:buNone/>
              <a:defRPr sz="1600"/>
            </a:lvl1pPr>
            <a:lvl2pPr marL="403225" indent="-285750">
              <a:buFont typeface="Arial" panose="020B0604020202020204" pitchFamily="34" charset="0"/>
              <a:buChar char="•"/>
              <a:defRPr lang="en-US" sz="1600" dirty="0" smtClean="0">
                <a:solidFill>
                  <a:schemeClr val="tx1"/>
                </a:solidFill>
                <a:latin typeface="+mn-lt"/>
              </a:defRPr>
            </a:lvl2pPr>
            <a:lvl3pPr marL="742950" indent="-285750">
              <a:buFont typeface="Arial" panose="020B0604020202020204" pitchFamily="34" charset="0"/>
              <a:buChar char="•"/>
              <a:defRPr lang="en-US" sz="1600" dirty="0">
                <a:solidFill>
                  <a:schemeClr val="tx1"/>
                </a:solidFill>
                <a:latin typeface="+mn-lt"/>
              </a:defRPr>
            </a:lvl3pPr>
            <a:lvl4pPr marL="1657350" indent="-285750">
              <a:buFont typeface="Arial" panose="020B0604020202020204" pitchFamily="34" charset="0"/>
              <a:buChar char="•"/>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15" name="Text Placeholder 14"/>
          <p:cNvSpPr>
            <a:spLocks noGrp="1"/>
          </p:cNvSpPr>
          <p:nvPr>
            <p:ph type="body" sz="quarter" idx="13"/>
          </p:nvPr>
        </p:nvSpPr>
        <p:spPr>
          <a:xfrm>
            <a:off x="-1" y="771526"/>
            <a:ext cx="6095999" cy="371475"/>
          </a:xfrm>
          <a:prstGeom prst="rect">
            <a:avLst/>
          </a:prstGeom>
          <a:solidFill>
            <a:schemeClr val="accent3"/>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6" name="Text Placeholder 14"/>
          <p:cNvSpPr>
            <a:spLocks noGrp="1"/>
          </p:cNvSpPr>
          <p:nvPr>
            <p:ph type="body" sz="quarter" idx="14"/>
          </p:nvPr>
        </p:nvSpPr>
        <p:spPr>
          <a:xfrm>
            <a:off x="6102350" y="771526"/>
            <a:ext cx="6095999" cy="371475"/>
          </a:xfrm>
          <a:prstGeom prst="rect">
            <a:avLst/>
          </a:prstGeom>
          <a:solidFill>
            <a:schemeClr val="accent2"/>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cxnSp>
        <p:nvCxnSpPr>
          <p:cNvPr id="14" name="Straight Connector 13"/>
          <p:cNvCxnSpPr/>
          <p:nvPr userDrawn="1"/>
        </p:nvCxnSpPr>
        <p:spPr>
          <a:xfrm>
            <a:off x="209559" y="3733800"/>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5"/>
          </p:nvPr>
        </p:nvSpPr>
        <p:spPr>
          <a:xfrm>
            <a:off x="203202" y="4257677"/>
            <a:ext cx="5499100" cy="2362200"/>
          </a:xfrm>
          <a:prstGeom prst="rect">
            <a:avLst/>
          </a:prstGeom>
        </p:spPr>
        <p:txBody>
          <a:bodyPr/>
          <a:lstStyle>
            <a:lvl1pPr marL="0" indent="0">
              <a:buFont typeface="Arial" panose="020B0604020202020204" pitchFamily="34" charset="0"/>
              <a:buNone/>
              <a:defRPr sz="1600"/>
            </a:lvl1pPr>
            <a:lvl2pPr marL="403225" indent="-285750">
              <a:buFont typeface="Arial" panose="020B0604020202020204" pitchFamily="34" charset="0"/>
              <a:buChar char="•"/>
              <a:defRPr lang="en-US" sz="1600" dirty="0" smtClean="0">
                <a:solidFill>
                  <a:schemeClr val="tx1"/>
                </a:solidFill>
                <a:latin typeface="+mn-lt"/>
              </a:defRPr>
            </a:lvl2pPr>
            <a:lvl3pPr marL="742950" indent="-285750">
              <a:buFont typeface="Arial" panose="020B0604020202020204" pitchFamily="34" charset="0"/>
              <a:buChar char="•"/>
              <a:defRPr lang="en-US" sz="1600" dirty="0">
                <a:solidFill>
                  <a:schemeClr val="tx1"/>
                </a:solidFill>
                <a:latin typeface="+mn-lt"/>
              </a:defRPr>
            </a:lvl3pPr>
            <a:lvl4pPr marL="1657350" indent="-285750">
              <a:buFont typeface="Arial" panose="020B0604020202020204" pitchFamily="34" charset="0"/>
              <a:buChar char="•"/>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18" name="Text Placeholder 11"/>
          <p:cNvSpPr>
            <a:spLocks noGrp="1"/>
          </p:cNvSpPr>
          <p:nvPr>
            <p:ph type="body" sz="quarter" idx="16"/>
          </p:nvPr>
        </p:nvSpPr>
        <p:spPr>
          <a:xfrm>
            <a:off x="6400802" y="4257677"/>
            <a:ext cx="5499100" cy="2362200"/>
          </a:xfrm>
          <a:prstGeom prst="rect">
            <a:avLst/>
          </a:prstGeom>
        </p:spPr>
        <p:txBody>
          <a:bodyPr/>
          <a:lstStyle>
            <a:lvl1pPr marL="0" indent="0">
              <a:buFont typeface="Arial" panose="020B0604020202020204" pitchFamily="34" charset="0"/>
              <a:buNone/>
              <a:defRPr sz="1600"/>
            </a:lvl1pPr>
            <a:lvl2pPr marL="403225" indent="-285750">
              <a:buFont typeface="Arial" panose="020B0604020202020204" pitchFamily="34" charset="0"/>
              <a:buChar char="•"/>
              <a:defRPr lang="en-US" sz="1600" dirty="0" smtClean="0">
                <a:solidFill>
                  <a:schemeClr val="tx1"/>
                </a:solidFill>
                <a:latin typeface="+mn-lt"/>
              </a:defRPr>
            </a:lvl2pPr>
            <a:lvl3pPr marL="742950" indent="-285750">
              <a:buFont typeface="Arial" panose="020B0604020202020204" pitchFamily="34" charset="0"/>
              <a:buChar char="•"/>
              <a:defRPr lang="en-US" sz="1600" dirty="0">
                <a:solidFill>
                  <a:schemeClr val="tx1"/>
                </a:solidFill>
                <a:latin typeface="+mn-lt"/>
              </a:defRPr>
            </a:lvl3pPr>
            <a:lvl4pPr marL="1657350" indent="-285750">
              <a:buFont typeface="Arial" panose="020B0604020202020204" pitchFamily="34" charset="0"/>
              <a:buChar char="•"/>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19" name="Text Placeholder 14"/>
          <p:cNvSpPr>
            <a:spLocks noGrp="1"/>
          </p:cNvSpPr>
          <p:nvPr>
            <p:ph type="body" sz="quarter" idx="17"/>
          </p:nvPr>
        </p:nvSpPr>
        <p:spPr>
          <a:xfrm>
            <a:off x="1" y="3733803"/>
            <a:ext cx="6095999" cy="371475"/>
          </a:xfrm>
          <a:prstGeom prst="rect">
            <a:avLst/>
          </a:prstGeom>
          <a:solidFill>
            <a:schemeClr val="accent1"/>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20" name="Text Placeholder 14"/>
          <p:cNvSpPr>
            <a:spLocks noGrp="1"/>
          </p:cNvSpPr>
          <p:nvPr>
            <p:ph type="body" sz="quarter" idx="18"/>
          </p:nvPr>
        </p:nvSpPr>
        <p:spPr>
          <a:xfrm>
            <a:off x="6102351" y="3733803"/>
            <a:ext cx="6095999" cy="371475"/>
          </a:xfrm>
          <a:prstGeom prst="rect">
            <a:avLst/>
          </a:prstGeom>
          <a:solidFill>
            <a:schemeClr val="accent4"/>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pic>
        <p:nvPicPr>
          <p:cNvPr id="22" name="Picture 21">
            <a:extLst>
              <a:ext uri="{FF2B5EF4-FFF2-40B4-BE49-F238E27FC236}">
                <a16:creationId xmlns:a16="http://schemas.microsoft.com/office/drawing/2014/main" id="{F662E650-F1F9-4EFD-B49C-56827E34543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Tree>
    <p:extLst>
      <p:ext uri="{BB962C8B-B14F-4D97-AF65-F5344CB8AC3E}">
        <p14:creationId xmlns:p14="http://schemas.microsoft.com/office/powerpoint/2010/main" val="53974102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1_Two Column w/footer">
    <p:spTree>
      <p:nvGrpSpPr>
        <p:cNvPr id="1" name=""/>
        <p:cNvGrpSpPr/>
        <p:nvPr/>
      </p:nvGrpSpPr>
      <p:grpSpPr>
        <a:xfrm>
          <a:off x="0" y="0"/>
          <a:ext cx="0" cy="0"/>
          <a:chOff x="0" y="0"/>
          <a:chExt cx="0" cy="0"/>
        </a:xfrm>
      </p:grpSpPr>
      <p:sp>
        <p:nvSpPr>
          <p:cNvPr id="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lang="en-US" sz="2200">
                <a:latin typeface="+mj-lt"/>
                <a:cs typeface="Synchrony Sans"/>
              </a:defRPr>
            </a:lvl1pPr>
          </a:lstStyle>
          <a:p>
            <a:pPr marL="342900" lvl="0" indent="-342900"/>
            <a:r>
              <a:rPr lang="en-US"/>
              <a:t>Edit Master text styles</a:t>
            </a:r>
          </a:p>
        </p:txBody>
      </p:sp>
      <p:cxnSp>
        <p:nvCxnSpPr>
          <p:cNvPr id="6" name="Straight Connector 5"/>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auto">
          <a:xfrm>
            <a:off x="6096000"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Placeholder 11"/>
          <p:cNvSpPr>
            <a:spLocks noGrp="1"/>
          </p:cNvSpPr>
          <p:nvPr>
            <p:ph type="body" sz="quarter" idx="11"/>
          </p:nvPr>
        </p:nvSpPr>
        <p:spPr>
          <a:xfrm>
            <a:off x="203201" y="1295400"/>
            <a:ext cx="5499100" cy="4267200"/>
          </a:xfrm>
          <a:prstGeom prst="rect">
            <a:avLst/>
          </a:prstGeom>
        </p:spPr>
        <p:txBody>
          <a:bodyPr/>
          <a:lstStyle>
            <a:lvl1pPr marL="0" indent="0">
              <a:buFont typeface="Arial" panose="020B0604020202020204" pitchFamily="34" charset="0"/>
              <a:buNone/>
              <a:defRPr sz="1600"/>
            </a:lvl1pPr>
            <a:lvl2pPr marL="403225" indent="-285750">
              <a:buFont typeface="Arial" panose="020B0604020202020204" pitchFamily="34" charset="0"/>
              <a:buChar char="•"/>
              <a:defRPr lang="en-US" sz="1600" dirty="0" smtClean="0">
                <a:solidFill>
                  <a:schemeClr val="tx1"/>
                </a:solidFill>
                <a:latin typeface="+mn-lt"/>
              </a:defRPr>
            </a:lvl2pPr>
            <a:lvl3pPr marL="742950" indent="-285750">
              <a:buFont typeface="Arial" panose="020B0604020202020204" pitchFamily="34" charset="0"/>
              <a:buChar char="•"/>
              <a:defRPr lang="en-US" sz="1600" dirty="0">
                <a:solidFill>
                  <a:schemeClr val="tx1"/>
                </a:solidFill>
                <a:latin typeface="+mn-lt"/>
              </a:defRPr>
            </a:lvl3pPr>
            <a:lvl4pPr marL="1657350" indent="-285750">
              <a:buFont typeface="Arial" panose="020B0604020202020204" pitchFamily="34" charset="0"/>
              <a:buChar char="•"/>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13" name="Text Placeholder 11"/>
          <p:cNvSpPr>
            <a:spLocks noGrp="1"/>
          </p:cNvSpPr>
          <p:nvPr>
            <p:ph type="body" sz="quarter" idx="12"/>
          </p:nvPr>
        </p:nvSpPr>
        <p:spPr>
          <a:xfrm>
            <a:off x="6400801" y="1295400"/>
            <a:ext cx="5499100" cy="4267200"/>
          </a:xfrm>
          <a:prstGeom prst="rect">
            <a:avLst/>
          </a:prstGeom>
        </p:spPr>
        <p:txBody>
          <a:bodyPr/>
          <a:lstStyle>
            <a:lvl1pPr marL="0" indent="0">
              <a:buFont typeface="Arial" panose="020B0604020202020204" pitchFamily="34" charset="0"/>
              <a:buNone/>
              <a:defRPr sz="1600"/>
            </a:lvl1pPr>
            <a:lvl2pPr marL="403225" indent="-285750">
              <a:buFont typeface="Arial" panose="020B0604020202020204" pitchFamily="34" charset="0"/>
              <a:buChar char="•"/>
              <a:defRPr lang="en-US" sz="1600" dirty="0" smtClean="0">
                <a:solidFill>
                  <a:schemeClr val="tx1"/>
                </a:solidFill>
                <a:latin typeface="+mn-lt"/>
              </a:defRPr>
            </a:lvl2pPr>
            <a:lvl3pPr marL="742950" indent="-285750">
              <a:buFont typeface="Arial" panose="020B0604020202020204" pitchFamily="34" charset="0"/>
              <a:buChar char="•"/>
              <a:defRPr lang="en-US" sz="1600" dirty="0">
                <a:solidFill>
                  <a:schemeClr val="tx1"/>
                </a:solidFill>
                <a:latin typeface="+mn-lt"/>
              </a:defRPr>
            </a:lvl3pPr>
            <a:lvl4pPr marL="1657350" indent="-285750">
              <a:buFont typeface="Arial" panose="020B0604020202020204" pitchFamily="34" charset="0"/>
              <a:buChar char="•"/>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15" name="Text Placeholder 14"/>
          <p:cNvSpPr>
            <a:spLocks noGrp="1"/>
          </p:cNvSpPr>
          <p:nvPr>
            <p:ph type="body" sz="quarter" idx="13"/>
          </p:nvPr>
        </p:nvSpPr>
        <p:spPr>
          <a:xfrm>
            <a:off x="-1" y="771526"/>
            <a:ext cx="6095999" cy="371475"/>
          </a:xfrm>
          <a:prstGeom prst="rect">
            <a:avLst/>
          </a:prstGeom>
          <a:solidFill>
            <a:schemeClr val="accent3"/>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6" name="Text Placeholder 14"/>
          <p:cNvSpPr>
            <a:spLocks noGrp="1"/>
          </p:cNvSpPr>
          <p:nvPr>
            <p:ph type="body" sz="quarter" idx="14"/>
          </p:nvPr>
        </p:nvSpPr>
        <p:spPr>
          <a:xfrm>
            <a:off x="6102350" y="771526"/>
            <a:ext cx="6095999" cy="371475"/>
          </a:xfrm>
          <a:prstGeom prst="rect">
            <a:avLst/>
          </a:prstGeom>
          <a:solidFill>
            <a:schemeClr val="accent4"/>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8" name="Text Box 18"/>
          <p:cNvSpPr txBox="1">
            <a:spLocks noChangeArrowheads="1"/>
          </p:cNvSpPr>
          <p:nvPr userDrawn="1"/>
        </p:nvSpPr>
        <p:spPr bwMode="auto">
          <a:xfrm>
            <a:off x="8660575"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Synchrony Sans"/>
                <a:cs typeface="Synchrony Sans"/>
              </a:rPr>
              <a:pPr algn="r" defTabSz="457200" eaLnBrk="1" fontAlgn="auto" hangingPunct="1">
                <a:spcBef>
                  <a:spcPts val="0"/>
                </a:spcBef>
                <a:spcAft>
                  <a:spcPts val="0"/>
                </a:spcAft>
              </a:pPr>
              <a:t>‹#›</a:t>
            </a:fld>
            <a:r>
              <a:rPr lang="en-US" sz="1200">
                <a:latin typeface="Synchrony Sans"/>
                <a:cs typeface="Synchrony Sans"/>
              </a:rPr>
              <a:t> </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6303681"/>
            <a:ext cx="1806363" cy="478418"/>
          </a:xfrm>
          <a:prstGeom prst="rect">
            <a:avLst/>
          </a:prstGeom>
        </p:spPr>
      </p:pic>
      <p:sp>
        <p:nvSpPr>
          <p:cNvPr id="20" name="Rectangle 19"/>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21" name="Text Box 18"/>
          <p:cNvSpPr txBox="1">
            <a:spLocks noChangeArrowheads="1"/>
          </p:cNvSpPr>
          <p:nvPr userDrawn="1"/>
        </p:nvSpPr>
        <p:spPr bwMode="auto">
          <a:xfrm>
            <a:off x="8660575"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Synchrony Sans"/>
                <a:cs typeface="Synchrony Sans"/>
              </a:rPr>
              <a:pPr algn="r" defTabSz="457200" eaLnBrk="1" fontAlgn="auto" hangingPunct="1">
                <a:spcBef>
                  <a:spcPts val="0"/>
                </a:spcBef>
                <a:spcAft>
                  <a:spcPts val="0"/>
                </a:spcAft>
              </a:pPr>
              <a:t>‹#›</a:t>
            </a:fld>
            <a:r>
              <a:rPr lang="en-US" sz="1200">
                <a:latin typeface="Synchrony Sans"/>
                <a:cs typeface="Synchrony Sans"/>
              </a:rPr>
              <a:t> </a:t>
            </a:r>
          </a:p>
        </p:txBody>
      </p:sp>
      <p:sp>
        <p:nvSpPr>
          <p:cNvPr id="22" name="Rectangle 21"/>
          <p:cNvSpPr/>
          <p:nvPr userDrawn="1"/>
        </p:nvSpPr>
        <p:spPr>
          <a:xfrm>
            <a:off x="0" y="6110868"/>
            <a:ext cx="12192000" cy="747132"/>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23" name="Rectangle 22"/>
          <p:cNvSpPr/>
          <p:nvPr userDrawn="1"/>
        </p:nvSpPr>
        <p:spPr>
          <a:xfrm>
            <a:off x="0" y="6785325"/>
            <a:ext cx="12192000" cy="697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26" name="Text Placeholder 2"/>
          <p:cNvSpPr>
            <a:spLocks noGrp="1"/>
          </p:cNvSpPr>
          <p:nvPr>
            <p:ph type="body" sz="quarter" idx="15"/>
          </p:nvPr>
        </p:nvSpPr>
        <p:spPr>
          <a:xfrm>
            <a:off x="378984" y="6096539"/>
            <a:ext cx="11434033" cy="685560"/>
          </a:xfrm>
          <a:prstGeom prst="rect">
            <a:avLst/>
          </a:prstGeom>
        </p:spPr>
        <p:txBody>
          <a:bodyPr lIns="0" anchor="ctr"/>
          <a:lstStyle>
            <a:lvl1pPr marL="0" indent="0" algn="ctr">
              <a:buClrTx/>
              <a:buFont typeface="Arial" panose="020B0604020202020204" pitchFamily="34" charset="0"/>
              <a:buNone/>
              <a:defRPr sz="2000">
                <a:solidFill>
                  <a:schemeClr val="bg1"/>
                </a:solidFill>
                <a:latin typeface="Synchrony Sans"/>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10691875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2_Three column w/footer">
    <p:spTree>
      <p:nvGrpSpPr>
        <p:cNvPr id="1" name=""/>
        <p:cNvGrpSpPr/>
        <p:nvPr/>
      </p:nvGrpSpPr>
      <p:grpSpPr>
        <a:xfrm>
          <a:off x="0" y="0"/>
          <a:ext cx="0" cy="0"/>
          <a:chOff x="0" y="0"/>
          <a:chExt cx="0" cy="0"/>
        </a:xfrm>
      </p:grpSpPr>
      <p:sp>
        <p:nvSpPr>
          <p:cNvPr id="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lang="en-US" sz="2200">
                <a:latin typeface="+mj-lt"/>
                <a:cs typeface="Synchrony Sans"/>
              </a:defRPr>
            </a:lvl1pPr>
          </a:lstStyle>
          <a:p>
            <a:pPr marL="342900" lvl="0" indent="-342900"/>
            <a:r>
              <a:rPr lang="en-US"/>
              <a:t>Edit Master text styles</a:t>
            </a:r>
          </a:p>
        </p:txBody>
      </p:sp>
      <p:cxnSp>
        <p:nvCxnSpPr>
          <p:cNvPr id="6" name="Straight Connector 5"/>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auto">
          <a:xfrm>
            <a:off x="4059672"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Placeholder 11"/>
          <p:cNvSpPr>
            <a:spLocks noGrp="1"/>
          </p:cNvSpPr>
          <p:nvPr>
            <p:ph type="body" sz="quarter" idx="11"/>
          </p:nvPr>
        </p:nvSpPr>
        <p:spPr>
          <a:xfrm>
            <a:off x="203201" y="1295401"/>
            <a:ext cx="3657600" cy="4331977"/>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574675" indent="-117475">
              <a:buClrTx/>
              <a:buFont typeface="Arial" panose="020B0604020202020204" pitchFamily="34" charset="0"/>
              <a:buChar char="̶"/>
              <a:defRPr sz="1600"/>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17" name="Text Placeholder 14"/>
          <p:cNvSpPr>
            <a:spLocks noGrp="1"/>
          </p:cNvSpPr>
          <p:nvPr>
            <p:ph type="body" sz="quarter" idx="13"/>
          </p:nvPr>
        </p:nvSpPr>
        <p:spPr>
          <a:xfrm>
            <a:off x="-1" y="771526"/>
            <a:ext cx="4059936" cy="371475"/>
          </a:xfrm>
          <a:prstGeom prst="rect">
            <a:avLst/>
          </a:prstGeom>
          <a:solidFill>
            <a:schemeClr val="accent3"/>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8" name="Text Placeholder 14"/>
          <p:cNvSpPr>
            <a:spLocks noGrp="1"/>
          </p:cNvSpPr>
          <p:nvPr>
            <p:ph type="body" sz="quarter" idx="14"/>
          </p:nvPr>
        </p:nvSpPr>
        <p:spPr>
          <a:xfrm>
            <a:off x="8130565" y="771526"/>
            <a:ext cx="4059936" cy="371475"/>
          </a:xfrm>
          <a:prstGeom prst="rect">
            <a:avLst/>
          </a:prstGeom>
          <a:solidFill>
            <a:schemeClr val="accent4"/>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9" name="Text Placeholder 14"/>
          <p:cNvSpPr>
            <a:spLocks noGrp="1"/>
          </p:cNvSpPr>
          <p:nvPr>
            <p:ph type="body" sz="quarter" idx="15"/>
          </p:nvPr>
        </p:nvSpPr>
        <p:spPr>
          <a:xfrm>
            <a:off x="4057615" y="774661"/>
            <a:ext cx="4059936" cy="371475"/>
          </a:xfrm>
          <a:prstGeom prst="rect">
            <a:avLst/>
          </a:prstGeom>
          <a:solidFill>
            <a:schemeClr val="accent1"/>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cxnSp>
        <p:nvCxnSpPr>
          <p:cNvPr id="20" name="Straight Connector 19"/>
          <p:cNvCxnSpPr/>
          <p:nvPr userDrawn="1"/>
        </p:nvCxnSpPr>
        <p:spPr bwMode="auto">
          <a:xfrm>
            <a:off x="8128000"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 Placeholder 11"/>
          <p:cNvSpPr>
            <a:spLocks noGrp="1"/>
          </p:cNvSpPr>
          <p:nvPr>
            <p:ph type="body" sz="quarter" idx="16"/>
          </p:nvPr>
        </p:nvSpPr>
        <p:spPr>
          <a:xfrm>
            <a:off x="4267200" y="1295401"/>
            <a:ext cx="3657600" cy="4331977"/>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633413" indent="-176213">
              <a:buClrTx/>
              <a:buFont typeface="Arial" panose="020B0604020202020204" pitchFamily="34" charset="0"/>
              <a:buChar char="̶"/>
              <a:defRPr lang="en-US" sz="1600" dirty="0" smtClean="0">
                <a:solidFill>
                  <a:schemeClr val="tx1"/>
                </a:solidFill>
                <a:latin typeface="+mn-lt"/>
              </a:defRPr>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24" name="Text Placeholder 11"/>
          <p:cNvSpPr>
            <a:spLocks noGrp="1"/>
          </p:cNvSpPr>
          <p:nvPr>
            <p:ph type="body" sz="quarter" idx="17"/>
          </p:nvPr>
        </p:nvSpPr>
        <p:spPr>
          <a:xfrm>
            <a:off x="8331199" y="1295401"/>
            <a:ext cx="3657600" cy="4331977"/>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633413" indent="-176213">
              <a:buClrTx/>
              <a:buFont typeface="Arial" panose="020B0604020202020204" pitchFamily="34" charset="0"/>
              <a:buChar char="̶"/>
              <a:defRPr lang="en-US" sz="1600" dirty="0" smtClean="0">
                <a:solidFill>
                  <a:schemeClr val="tx1"/>
                </a:solidFill>
                <a:latin typeface="+mn-lt"/>
              </a:defRPr>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15" name="Text Box 18"/>
          <p:cNvSpPr txBox="1">
            <a:spLocks noChangeArrowheads="1"/>
          </p:cNvSpPr>
          <p:nvPr userDrawn="1"/>
        </p:nvSpPr>
        <p:spPr bwMode="auto">
          <a:xfrm>
            <a:off x="8660575"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Synchrony Sans"/>
                <a:cs typeface="Synchrony Sans"/>
              </a:rPr>
              <a:pPr algn="r" defTabSz="457200" eaLnBrk="1" fontAlgn="auto" hangingPunct="1">
                <a:spcBef>
                  <a:spcPts val="0"/>
                </a:spcBef>
                <a:spcAft>
                  <a:spcPts val="0"/>
                </a:spcAft>
              </a:pPr>
              <a:t>‹#›</a:t>
            </a:fld>
            <a:r>
              <a:rPr lang="en-US" sz="1200">
                <a:latin typeface="Synchrony Sans"/>
                <a:cs typeface="Synchrony Sans"/>
              </a:rPr>
              <a:t> </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6303681"/>
            <a:ext cx="1806363" cy="478418"/>
          </a:xfrm>
          <a:prstGeom prst="rect">
            <a:avLst/>
          </a:prstGeom>
        </p:spPr>
      </p:pic>
      <p:sp>
        <p:nvSpPr>
          <p:cNvPr id="21" name="Rectangle 20"/>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22" name="Text Box 18"/>
          <p:cNvSpPr txBox="1">
            <a:spLocks noChangeArrowheads="1"/>
          </p:cNvSpPr>
          <p:nvPr userDrawn="1"/>
        </p:nvSpPr>
        <p:spPr bwMode="auto">
          <a:xfrm>
            <a:off x="8660575"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Synchrony Sans"/>
                <a:cs typeface="Synchrony Sans"/>
              </a:rPr>
              <a:pPr algn="r" defTabSz="457200" eaLnBrk="1" fontAlgn="auto" hangingPunct="1">
                <a:spcBef>
                  <a:spcPts val="0"/>
                </a:spcBef>
                <a:spcAft>
                  <a:spcPts val="0"/>
                </a:spcAft>
              </a:pPr>
              <a:t>‹#›</a:t>
            </a:fld>
            <a:r>
              <a:rPr lang="en-US" sz="1200">
                <a:latin typeface="Synchrony Sans"/>
                <a:cs typeface="Synchrony Sans"/>
              </a:rPr>
              <a:t> </a:t>
            </a:r>
          </a:p>
        </p:txBody>
      </p:sp>
      <p:sp>
        <p:nvSpPr>
          <p:cNvPr id="25" name="Rectangle 24"/>
          <p:cNvSpPr/>
          <p:nvPr userDrawn="1"/>
        </p:nvSpPr>
        <p:spPr>
          <a:xfrm>
            <a:off x="0" y="6110868"/>
            <a:ext cx="12192000" cy="747132"/>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26" name="Rectangle 25"/>
          <p:cNvSpPr/>
          <p:nvPr userDrawn="1"/>
        </p:nvSpPr>
        <p:spPr>
          <a:xfrm>
            <a:off x="0" y="6785325"/>
            <a:ext cx="12192000" cy="697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29" name="Text Placeholder 2"/>
          <p:cNvSpPr>
            <a:spLocks noGrp="1"/>
          </p:cNvSpPr>
          <p:nvPr>
            <p:ph type="body" sz="quarter" idx="18"/>
          </p:nvPr>
        </p:nvSpPr>
        <p:spPr>
          <a:xfrm>
            <a:off x="378984" y="6096539"/>
            <a:ext cx="11434033" cy="685560"/>
          </a:xfrm>
          <a:prstGeom prst="rect">
            <a:avLst/>
          </a:prstGeom>
        </p:spPr>
        <p:txBody>
          <a:bodyPr lIns="0" anchor="ctr"/>
          <a:lstStyle>
            <a:lvl1pPr marL="0" indent="0" algn="ctr">
              <a:buClrTx/>
              <a:buFont typeface="Arial" panose="020B0604020202020204" pitchFamily="34" charset="0"/>
              <a:buNone/>
              <a:defRPr sz="2000">
                <a:solidFill>
                  <a:schemeClr val="bg1"/>
                </a:solidFill>
                <a:latin typeface="Synchrony Sans"/>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17685001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3_Four Column w/footer">
    <p:spTree>
      <p:nvGrpSpPr>
        <p:cNvPr id="1" name=""/>
        <p:cNvGrpSpPr/>
        <p:nvPr/>
      </p:nvGrpSpPr>
      <p:grpSpPr>
        <a:xfrm>
          <a:off x="0" y="0"/>
          <a:ext cx="0" cy="0"/>
          <a:chOff x="0" y="0"/>
          <a:chExt cx="0" cy="0"/>
        </a:xfrm>
      </p:grpSpPr>
      <p:sp>
        <p:nvSpPr>
          <p:cNvPr id="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lang="en-US" sz="2200">
                <a:latin typeface="+mj-lt"/>
                <a:cs typeface="Synchrony Sans"/>
              </a:defRPr>
            </a:lvl1pPr>
          </a:lstStyle>
          <a:p>
            <a:pPr marL="342900" lvl="0" indent="-342900"/>
            <a:r>
              <a:rPr lang="en-US"/>
              <a:t>Edit Master text styles</a:t>
            </a:r>
          </a:p>
        </p:txBody>
      </p:sp>
      <p:cxnSp>
        <p:nvCxnSpPr>
          <p:cNvPr id="6" name="Straight Connector 5"/>
          <p:cNvCxnSpPr/>
          <p:nvPr userDrawn="1"/>
        </p:nvCxnSpPr>
        <p:spPr>
          <a:xfrm>
            <a:off x="209558" y="1146135"/>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auto">
          <a:xfrm>
            <a:off x="3048000"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Placeholder 11"/>
          <p:cNvSpPr>
            <a:spLocks noGrp="1"/>
          </p:cNvSpPr>
          <p:nvPr>
            <p:ph type="body" sz="quarter" idx="11"/>
          </p:nvPr>
        </p:nvSpPr>
        <p:spPr>
          <a:xfrm>
            <a:off x="203202" y="1295401"/>
            <a:ext cx="2641599" cy="4136485"/>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1200150" indent="-285750">
              <a:buClrTx/>
              <a:buFont typeface="Arial" panose="020B0604020202020204" pitchFamily="34" charset="0"/>
              <a:buChar char="•"/>
              <a:defRPr sz="1600"/>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p:txBody>
      </p:sp>
      <p:sp>
        <p:nvSpPr>
          <p:cNvPr id="17" name="Text Placeholder 14"/>
          <p:cNvSpPr>
            <a:spLocks noGrp="1"/>
          </p:cNvSpPr>
          <p:nvPr>
            <p:ph type="body" sz="quarter" idx="13"/>
          </p:nvPr>
        </p:nvSpPr>
        <p:spPr>
          <a:xfrm>
            <a:off x="-1" y="774661"/>
            <a:ext cx="3048000" cy="371475"/>
          </a:xfrm>
          <a:prstGeom prst="rect">
            <a:avLst/>
          </a:prstGeom>
          <a:solidFill>
            <a:schemeClr val="accent3"/>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8" name="Text Placeholder 14"/>
          <p:cNvSpPr>
            <a:spLocks noGrp="1"/>
          </p:cNvSpPr>
          <p:nvPr>
            <p:ph type="body" sz="quarter" idx="14"/>
          </p:nvPr>
        </p:nvSpPr>
        <p:spPr>
          <a:xfrm>
            <a:off x="9144000" y="774661"/>
            <a:ext cx="3048000" cy="371475"/>
          </a:xfrm>
          <a:prstGeom prst="rect">
            <a:avLst/>
          </a:prstGeom>
          <a:solidFill>
            <a:schemeClr val="accent4"/>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9" name="Text Placeholder 14"/>
          <p:cNvSpPr>
            <a:spLocks noGrp="1"/>
          </p:cNvSpPr>
          <p:nvPr>
            <p:ph type="body" sz="quarter" idx="15"/>
          </p:nvPr>
        </p:nvSpPr>
        <p:spPr>
          <a:xfrm>
            <a:off x="3047999" y="774661"/>
            <a:ext cx="3048000" cy="371475"/>
          </a:xfrm>
          <a:prstGeom prst="rect">
            <a:avLst/>
          </a:prstGeom>
          <a:solidFill>
            <a:schemeClr val="accent1"/>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cxnSp>
        <p:nvCxnSpPr>
          <p:cNvPr id="20" name="Straight Connector 19"/>
          <p:cNvCxnSpPr/>
          <p:nvPr userDrawn="1"/>
        </p:nvCxnSpPr>
        <p:spPr bwMode="auto">
          <a:xfrm>
            <a:off x="6096000"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 Placeholder 14"/>
          <p:cNvSpPr>
            <a:spLocks noGrp="1"/>
          </p:cNvSpPr>
          <p:nvPr>
            <p:ph type="body" sz="quarter" idx="16"/>
          </p:nvPr>
        </p:nvSpPr>
        <p:spPr>
          <a:xfrm>
            <a:off x="6095999" y="774661"/>
            <a:ext cx="3048000" cy="371475"/>
          </a:xfrm>
          <a:prstGeom prst="rect">
            <a:avLst/>
          </a:prstGeom>
          <a:solidFill>
            <a:schemeClr val="accent2"/>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cxnSp>
        <p:nvCxnSpPr>
          <p:cNvPr id="22" name="Straight Connector 21"/>
          <p:cNvCxnSpPr/>
          <p:nvPr userDrawn="1"/>
        </p:nvCxnSpPr>
        <p:spPr bwMode="auto">
          <a:xfrm>
            <a:off x="9144000"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 Placeholder 11"/>
          <p:cNvSpPr>
            <a:spLocks noGrp="1"/>
          </p:cNvSpPr>
          <p:nvPr>
            <p:ph type="body" sz="quarter" idx="17"/>
          </p:nvPr>
        </p:nvSpPr>
        <p:spPr>
          <a:xfrm>
            <a:off x="3251202" y="1295401"/>
            <a:ext cx="2641599" cy="4136485"/>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1200150" indent="-285750">
              <a:buClrTx/>
              <a:buFont typeface="Arial" panose="020B0604020202020204" pitchFamily="34" charset="0"/>
              <a:buChar char="•"/>
              <a:defRPr sz="1600"/>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p:txBody>
      </p:sp>
      <p:sp>
        <p:nvSpPr>
          <p:cNvPr id="24" name="Text Placeholder 11"/>
          <p:cNvSpPr>
            <a:spLocks noGrp="1"/>
          </p:cNvSpPr>
          <p:nvPr>
            <p:ph type="body" sz="quarter" idx="18"/>
          </p:nvPr>
        </p:nvSpPr>
        <p:spPr>
          <a:xfrm>
            <a:off x="6299202" y="1295401"/>
            <a:ext cx="2641599" cy="4136485"/>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1200150" indent="-285750">
              <a:buClrTx/>
              <a:buFont typeface="Arial" panose="020B0604020202020204" pitchFamily="34" charset="0"/>
              <a:buChar char="•"/>
              <a:defRPr sz="1600"/>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p:txBody>
      </p:sp>
      <p:sp>
        <p:nvSpPr>
          <p:cNvPr id="25" name="Text Placeholder 11"/>
          <p:cNvSpPr>
            <a:spLocks noGrp="1"/>
          </p:cNvSpPr>
          <p:nvPr>
            <p:ph type="body" sz="quarter" idx="19"/>
          </p:nvPr>
        </p:nvSpPr>
        <p:spPr>
          <a:xfrm>
            <a:off x="9347202" y="1295401"/>
            <a:ext cx="2641599" cy="4136485"/>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1200150" indent="-285750">
              <a:buClrTx/>
              <a:buFont typeface="Arial" panose="020B0604020202020204" pitchFamily="34" charset="0"/>
              <a:buChar char="•"/>
              <a:defRPr sz="1600"/>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p:txBody>
      </p:sp>
      <p:sp>
        <p:nvSpPr>
          <p:cNvPr id="26" name="Text Box 18"/>
          <p:cNvSpPr txBox="1">
            <a:spLocks noChangeArrowheads="1"/>
          </p:cNvSpPr>
          <p:nvPr userDrawn="1"/>
        </p:nvSpPr>
        <p:spPr bwMode="auto">
          <a:xfrm>
            <a:off x="8660575"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Synchrony Sans"/>
                <a:cs typeface="Synchrony Sans"/>
              </a:rPr>
              <a:pPr algn="r" defTabSz="457200" eaLnBrk="1" fontAlgn="auto" hangingPunct="1">
                <a:spcBef>
                  <a:spcPts val="0"/>
                </a:spcBef>
                <a:spcAft>
                  <a:spcPts val="0"/>
                </a:spcAft>
              </a:pPr>
              <a:t>‹#›</a:t>
            </a:fld>
            <a:r>
              <a:rPr lang="en-US" sz="1200">
                <a:latin typeface="Synchrony Sans"/>
                <a:cs typeface="Synchrony Sans"/>
              </a:rPr>
              <a:t> </a:t>
            </a:r>
          </a:p>
        </p:txBody>
      </p:sp>
      <p:pic>
        <p:nvPicPr>
          <p:cNvPr id="27" name="Picture 2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6303681"/>
            <a:ext cx="1806363" cy="478418"/>
          </a:xfrm>
          <a:prstGeom prst="rect">
            <a:avLst/>
          </a:prstGeom>
        </p:spPr>
      </p:pic>
      <p:sp>
        <p:nvSpPr>
          <p:cNvPr id="28" name="Rectangle 27"/>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29" name="Text Box 18"/>
          <p:cNvSpPr txBox="1">
            <a:spLocks noChangeArrowheads="1"/>
          </p:cNvSpPr>
          <p:nvPr userDrawn="1"/>
        </p:nvSpPr>
        <p:spPr bwMode="auto">
          <a:xfrm>
            <a:off x="8660575"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Synchrony Sans"/>
                <a:cs typeface="Synchrony Sans"/>
              </a:rPr>
              <a:pPr algn="r" defTabSz="457200" eaLnBrk="1" fontAlgn="auto" hangingPunct="1">
                <a:spcBef>
                  <a:spcPts val="0"/>
                </a:spcBef>
                <a:spcAft>
                  <a:spcPts val="0"/>
                </a:spcAft>
              </a:pPr>
              <a:t>‹#›</a:t>
            </a:fld>
            <a:r>
              <a:rPr lang="en-US" sz="1200">
                <a:latin typeface="Synchrony Sans"/>
                <a:cs typeface="Synchrony Sans"/>
              </a:rPr>
              <a:t> </a:t>
            </a:r>
          </a:p>
        </p:txBody>
      </p:sp>
      <p:sp>
        <p:nvSpPr>
          <p:cNvPr id="30" name="Rectangle 29"/>
          <p:cNvSpPr/>
          <p:nvPr userDrawn="1"/>
        </p:nvSpPr>
        <p:spPr>
          <a:xfrm>
            <a:off x="0" y="6110868"/>
            <a:ext cx="12192000" cy="747132"/>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31" name="Rectangle 30"/>
          <p:cNvSpPr/>
          <p:nvPr userDrawn="1"/>
        </p:nvSpPr>
        <p:spPr>
          <a:xfrm>
            <a:off x="0" y="6785325"/>
            <a:ext cx="12192000" cy="697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34" name="Text Placeholder 2"/>
          <p:cNvSpPr>
            <a:spLocks noGrp="1"/>
          </p:cNvSpPr>
          <p:nvPr>
            <p:ph type="body" sz="quarter" idx="20"/>
          </p:nvPr>
        </p:nvSpPr>
        <p:spPr>
          <a:xfrm>
            <a:off x="378984" y="6096539"/>
            <a:ext cx="11434033" cy="685560"/>
          </a:xfrm>
          <a:prstGeom prst="rect">
            <a:avLst/>
          </a:prstGeom>
        </p:spPr>
        <p:txBody>
          <a:bodyPr lIns="0" anchor="ctr"/>
          <a:lstStyle>
            <a:lvl1pPr marL="0" indent="0" algn="ctr">
              <a:buClrTx/>
              <a:buFont typeface="Arial" panose="020B0604020202020204" pitchFamily="34" charset="0"/>
              <a:buNone/>
              <a:defRPr sz="2000">
                <a:solidFill>
                  <a:schemeClr val="bg1"/>
                </a:solidFill>
                <a:latin typeface="Synchrony Sans"/>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212941043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4_Three sections">
    <p:spTree>
      <p:nvGrpSpPr>
        <p:cNvPr id="1" name=""/>
        <p:cNvGrpSpPr/>
        <p:nvPr/>
      </p:nvGrpSpPr>
      <p:grpSpPr>
        <a:xfrm>
          <a:off x="0" y="0"/>
          <a:ext cx="0" cy="0"/>
          <a:chOff x="0" y="0"/>
          <a:chExt cx="0" cy="0"/>
        </a:xfrm>
      </p:grpSpPr>
      <p:sp>
        <p:nvSpPr>
          <p:cNvPr id="2" name="Text Box 18"/>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Synchrony Sans"/>
                <a:cs typeface="Synchrony Sans"/>
              </a:rPr>
              <a:pPr algn="r" defTabSz="457200" eaLnBrk="1" fontAlgn="auto" hangingPunct="1">
                <a:spcBef>
                  <a:spcPts val="0"/>
                </a:spcBef>
                <a:spcAft>
                  <a:spcPts val="0"/>
                </a:spcAft>
              </a:pPr>
              <a:t>‹#›</a:t>
            </a:fld>
            <a:r>
              <a:rPr lang="en-US" sz="1200">
                <a:latin typeface="Synchrony Sans"/>
                <a:cs typeface="Synchrony Sans"/>
              </a:rPr>
              <a:t> </a:t>
            </a:r>
          </a:p>
        </p:txBody>
      </p:sp>
      <p:sp>
        <p:nvSpPr>
          <p:cNvPr id="4" name="Rectangle 3"/>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lang="en-US" sz="2200">
                <a:latin typeface="+mj-lt"/>
                <a:cs typeface="Synchrony Sans"/>
              </a:defRPr>
            </a:lvl1pPr>
          </a:lstStyle>
          <a:p>
            <a:pPr marL="342900" lvl="0" indent="-342900"/>
            <a:r>
              <a:rPr lang="en-US"/>
              <a:t>Edit Master text styles</a:t>
            </a:r>
          </a:p>
        </p:txBody>
      </p:sp>
      <p:cxnSp>
        <p:nvCxnSpPr>
          <p:cNvPr id="6" name="Straight Connector 5"/>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0"/>
          <p:cNvSpPr>
            <a:spLocks noGrp="1"/>
          </p:cNvSpPr>
          <p:nvPr>
            <p:ph type="body" sz="quarter" idx="11"/>
          </p:nvPr>
        </p:nvSpPr>
        <p:spPr>
          <a:xfrm>
            <a:off x="0" y="1066801"/>
            <a:ext cx="3657600" cy="1401063"/>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22" name="Text Placeholder 20"/>
          <p:cNvSpPr>
            <a:spLocks noGrp="1"/>
          </p:cNvSpPr>
          <p:nvPr>
            <p:ph type="body" sz="quarter" idx="12"/>
          </p:nvPr>
        </p:nvSpPr>
        <p:spPr>
          <a:xfrm>
            <a:off x="0" y="2776361"/>
            <a:ext cx="3657600" cy="1401063"/>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23" name="Text Placeholder 20"/>
          <p:cNvSpPr>
            <a:spLocks noGrp="1"/>
          </p:cNvSpPr>
          <p:nvPr>
            <p:ph type="body" sz="quarter" idx="13"/>
          </p:nvPr>
        </p:nvSpPr>
        <p:spPr>
          <a:xfrm>
            <a:off x="0" y="4498153"/>
            <a:ext cx="3657600" cy="1401063"/>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27" name="Text Placeholder 20"/>
          <p:cNvSpPr>
            <a:spLocks noGrp="1"/>
          </p:cNvSpPr>
          <p:nvPr>
            <p:ph type="body" sz="quarter" idx="15"/>
          </p:nvPr>
        </p:nvSpPr>
        <p:spPr>
          <a:xfrm>
            <a:off x="3657600" y="1066801"/>
            <a:ext cx="8534400" cy="1401063"/>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sp>
        <p:nvSpPr>
          <p:cNvPr id="28" name="Text Placeholder 20"/>
          <p:cNvSpPr>
            <a:spLocks noGrp="1"/>
          </p:cNvSpPr>
          <p:nvPr>
            <p:ph type="body" sz="quarter" idx="16"/>
          </p:nvPr>
        </p:nvSpPr>
        <p:spPr>
          <a:xfrm>
            <a:off x="3657600" y="2776361"/>
            <a:ext cx="8534400" cy="1401063"/>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sp>
        <p:nvSpPr>
          <p:cNvPr id="29" name="Text Placeholder 20"/>
          <p:cNvSpPr>
            <a:spLocks noGrp="1"/>
          </p:cNvSpPr>
          <p:nvPr>
            <p:ph type="body" sz="quarter" idx="17"/>
          </p:nvPr>
        </p:nvSpPr>
        <p:spPr>
          <a:xfrm>
            <a:off x="3657600" y="4498153"/>
            <a:ext cx="8534400" cy="1401063"/>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pic>
        <p:nvPicPr>
          <p:cNvPr id="14" name="Picture 13">
            <a:extLst>
              <a:ext uri="{FF2B5EF4-FFF2-40B4-BE49-F238E27FC236}">
                <a16:creationId xmlns:a16="http://schemas.microsoft.com/office/drawing/2014/main" id="{F50ABBFC-2F8A-4B05-8F17-4ED927DFE85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Tree>
    <p:extLst>
      <p:ext uri="{BB962C8B-B14F-4D97-AF65-F5344CB8AC3E}">
        <p14:creationId xmlns:p14="http://schemas.microsoft.com/office/powerpoint/2010/main" val="170706662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6_Four Sections">
    <p:spTree>
      <p:nvGrpSpPr>
        <p:cNvPr id="1" name=""/>
        <p:cNvGrpSpPr/>
        <p:nvPr/>
      </p:nvGrpSpPr>
      <p:grpSpPr>
        <a:xfrm>
          <a:off x="0" y="0"/>
          <a:ext cx="0" cy="0"/>
          <a:chOff x="0" y="0"/>
          <a:chExt cx="0" cy="0"/>
        </a:xfrm>
      </p:grpSpPr>
      <p:sp>
        <p:nvSpPr>
          <p:cNvPr id="2" name="Text Box 18"/>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Synchrony Sans"/>
                <a:cs typeface="Synchrony Sans"/>
              </a:rPr>
              <a:pPr algn="r" defTabSz="457200" eaLnBrk="1" fontAlgn="auto" hangingPunct="1">
                <a:spcBef>
                  <a:spcPts val="0"/>
                </a:spcBef>
                <a:spcAft>
                  <a:spcPts val="0"/>
                </a:spcAft>
              </a:pPr>
              <a:t>‹#›</a:t>
            </a:fld>
            <a:r>
              <a:rPr lang="en-US" sz="1200">
                <a:latin typeface="Synchrony Sans"/>
                <a:cs typeface="Synchrony Sans"/>
              </a:rPr>
              <a:t> </a:t>
            </a:r>
          </a:p>
        </p:txBody>
      </p:sp>
      <p:sp>
        <p:nvSpPr>
          <p:cNvPr id="4" name="Rectangle 3"/>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lang="en-US" sz="2200">
                <a:latin typeface="+mj-lt"/>
                <a:cs typeface="Synchrony Sans"/>
              </a:defRPr>
            </a:lvl1pPr>
          </a:lstStyle>
          <a:p>
            <a:pPr marL="342900" lvl="0" indent="-342900"/>
            <a:r>
              <a:rPr lang="en-US"/>
              <a:t>Edit Master text styles</a:t>
            </a:r>
          </a:p>
        </p:txBody>
      </p:sp>
      <p:cxnSp>
        <p:nvCxnSpPr>
          <p:cNvPr id="6" name="Straight Connector 5"/>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0"/>
          <p:cNvSpPr>
            <a:spLocks noGrp="1"/>
          </p:cNvSpPr>
          <p:nvPr>
            <p:ph type="body" sz="quarter" idx="11"/>
          </p:nvPr>
        </p:nvSpPr>
        <p:spPr>
          <a:xfrm>
            <a:off x="0" y="1216848"/>
            <a:ext cx="3657600" cy="869950"/>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22" name="Text Placeholder 20"/>
          <p:cNvSpPr>
            <a:spLocks noGrp="1"/>
          </p:cNvSpPr>
          <p:nvPr>
            <p:ph type="body" sz="quarter" idx="12"/>
          </p:nvPr>
        </p:nvSpPr>
        <p:spPr>
          <a:xfrm>
            <a:off x="0" y="2254543"/>
            <a:ext cx="3657600" cy="869950"/>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23" name="Text Placeholder 20"/>
          <p:cNvSpPr>
            <a:spLocks noGrp="1"/>
          </p:cNvSpPr>
          <p:nvPr>
            <p:ph type="body" sz="quarter" idx="13"/>
          </p:nvPr>
        </p:nvSpPr>
        <p:spPr>
          <a:xfrm>
            <a:off x="0" y="3292238"/>
            <a:ext cx="3657600" cy="869950"/>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24" name="Text Placeholder 20"/>
          <p:cNvSpPr>
            <a:spLocks noGrp="1"/>
          </p:cNvSpPr>
          <p:nvPr>
            <p:ph type="body" sz="quarter" idx="14"/>
          </p:nvPr>
        </p:nvSpPr>
        <p:spPr>
          <a:xfrm>
            <a:off x="0" y="4329933"/>
            <a:ext cx="3657600" cy="869950"/>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27" name="Text Placeholder 20"/>
          <p:cNvSpPr>
            <a:spLocks noGrp="1"/>
          </p:cNvSpPr>
          <p:nvPr>
            <p:ph type="body" sz="quarter" idx="15"/>
          </p:nvPr>
        </p:nvSpPr>
        <p:spPr>
          <a:xfrm>
            <a:off x="3657600" y="1216848"/>
            <a:ext cx="8534400" cy="869950"/>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sp>
        <p:nvSpPr>
          <p:cNvPr id="28" name="Text Placeholder 20"/>
          <p:cNvSpPr>
            <a:spLocks noGrp="1"/>
          </p:cNvSpPr>
          <p:nvPr>
            <p:ph type="body" sz="quarter" idx="16"/>
          </p:nvPr>
        </p:nvSpPr>
        <p:spPr>
          <a:xfrm>
            <a:off x="3657600" y="2254543"/>
            <a:ext cx="8534400" cy="869950"/>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sp>
        <p:nvSpPr>
          <p:cNvPr id="29" name="Text Placeholder 20"/>
          <p:cNvSpPr>
            <a:spLocks noGrp="1"/>
          </p:cNvSpPr>
          <p:nvPr>
            <p:ph type="body" sz="quarter" idx="17"/>
          </p:nvPr>
        </p:nvSpPr>
        <p:spPr>
          <a:xfrm>
            <a:off x="3657600" y="3292238"/>
            <a:ext cx="8534400" cy="869950"/>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sp>
        <p:nvSpPr>
          <p:cNvPr id="30" name="Text Placeholder 20"/>
          <p:cNvSpPr>
            <a:spLocks noGrp="1"/>
          </p:cNvSpPr>
          <p:nvPr>
            <p:ph type="body" sz="quarter" idx="18"/>
          </p:nvPr>
        </p:nvSpPr>
        <p:spPr>
          <a:xfrm>
            <a:off x="3657600" y="4329933"/>
            <a:ext cx="8534400" cy="869950"/>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pic>
        <p:nvPicPr>
          <p:cNvPr id="16" name="Picture 15">
            <a:extLst>
              <a:ext uri="{FF2B5EF4-FFF2-40B4-BE49-F238E27FC236}">
                <a16:creationId xmlns:a16="http://schemas.microsoft.com/office/drawing/2014/main" id="{2DE9E3C8-5188-4985-B53D-E9393545D1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Tree>
    <p:extLst>
      <p:ext uri="{BB962C8B-B14F-4D97-AF65-F5344CB8AC3E}">
        <p14:creationId xmlns:p14="http://schemas.microsoft.com/office/powerpoint/2010/main" val="156361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5_Five Sections">
    <p:spTree>
      <p:nvGrpSpPr>
        <p:cNvPr id="1" name=""/>
        <p:cNvGrpSpPr/>
        <p:nvPr/>
      </p:nvGrpSpPr>
      <p:grpSpPr>
        <a:xfrm>
          <a:off x="0" y="0"/>
          <a:ext cx="0" cy="0"/>
          <a:chOff x="0" y="0"/>
          <a:chExt cx="0" cy="0"/>
        </a:xfrm>
      </p:grpSpPr>
      <p:sp>
        <p:nvSpPr>
          <p:cNvPr id="2" name="Text Box 18"/>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Synchrony Sans"/>
                <a:cs typeface="Synchrony Sans"/>
              </a:rPr>
              <a:pPr algn="r" defTabSz="457200" eaLnBrk="1" fontAlgn="auto" hangingPunct="1">
                <a:spcBef>
                  <a:spcPts val="0"/>
                </a:spcBef>
                <a:spcAft>
                  <a:spcPts val="0"/>
                </a:spcAft>
              </a:pPr>
              <a:t>‹#›</a:t>
            </a:fld>
            <a:r>
              <a:rPr lang="en-US" sz="1200">
                <a:latin typeface="Synchrony Sans"/>
                <a:cs typeface="Synchrony Sans"/>
              </a:rPr>
              <a:t> </a:t>
            </a:r>
          </a:p>
        </p:txBody>
      </p:sp>
      <p:sp>
        <p:nvSpPr>
          <p:cNvPr id="4" name="Rectangle 3"/>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lang="en-US" sz="2200">
                <a:latin typeface="+mj-lt"/>
                <a:cs typeface="Synchrony Sans"/>
              </a:defRPr>
            </a:lvl1pPr>
          </a:lstStyle>
          <a:p>
            <a:pPr marL="342900" lvl="0" indent="-342900"/>
            <a:r>
              <a:rPr lang="en-US"/>
              <a:t>Edit Master text styles</a:t>
            </a:r>
          </a:p>
        </p:txBody>
      </p:sp>
      <p:cxnSp>
        <p:nvCxnSpPr>
          <p:cNvPr id="6" name="Straight Connector 5"/>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0"/>
          <p:cNvSpPr>
            <a:spLocks noGrp="1"/>
          </p:cNvSpPr>
          <p:nvPr>
            <p:ph type="body" sz="quarter" idx="11"/>
          </p:nvPr>
        </p:nvSpPr>
        <p:spPr>
          <a:xfrm>
            <a:off x="0" y="1014781"/>
            <a:ext cx="3657600" cy="869950"/>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22" name="Text Placeholder 20"/>
          <p:cNvSpPr>
            <a:spLocks noGrp="1"/>
          </p:cNvSpPr>
          <p:nvPr>
            <p:ph type="body" sz="quarter" idx="12"/>
          </p:nvPr>
        </p:nvSpPr>
        <p:spPr>
          <a:xfrm>
            <a:off x="0" y="2052476"/>
            <a:ext cx="3657600" cy="869950"/>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23" name="Text Placeholder 20"/>
          <p:cNvSpPr>
            <a:spLocks noGrp="1"/>
          </p:cNvSpPr>
          <p:nvPr>
            <p:ph type="body" sz="quarter" idx="13"/>
          </p:nvPr>
        </p:nvSpPr>
        <p:spPr>
          <a:xfrm>
            <a:off x="0" y="3090171"/>
            <a:ext cx="3657600" cy="869950"/>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24" name="Text Placeholder 20"/>
          <p:cNvSpPr>
            <a:spLocks noGrp="1"/>
          </p:cNvSpPr>
          <p:nvPr>
            <p:ph type="body" sz="quarter" idx="14"/>
          </p:nvPr>
        </p:nvSpPr>
        <p:spPr>
          <a:xfrm>
            <a:off x="0" y="4127866"/>
            <a:ext cx="3657600" cy="869950"/>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27" name="Text Placeholder 20"/>
          <p:cNvSpPr>
            <a:spLocks noGrp="1"/>
          </p:cNvSpPr>
          <p:nvPr>
            <p:ph type="body" sz="quarter" idx="15"/>
          </p:nvPr>
        </p:nvSpPr>
        <p:spPr>
          <a:xfrm>
            <a:off x="3657600" y="1014781"/>
            <a:ext cx="8534400" cy="869950"/>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sp>
        <p:nvSpPr>
          <p:cNvPr id="28" name="Text Placeholder 20"/>
          <p:cNvSpPr>
            <a:spLocks noGrp="1"/>
          </p:cNvSpPr>
          <p:nvPr>
            <p:ph type="body" sz="quarter" idx="16"/>
          </p:nvPr>
        </p:nvSpPr>
        <p:spPr>
          <a:xfrm>
            <a:off x="3657600" y="2052476"/>
            <a:ext cx="8534400" cy="869950"/>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sp>
        <p:nvSpPr>
          <p:cNvPr id="29" name="Text Placeholder 20"/>
          <p:cNvSpPr>
            <a:spLocks noGrp="1"/>
          </p:cNvSpPr>
          <p:nvPr>
            <p:ph type="body" sz="quarter" idx="17"/>
          </p:nvPr>
        </p:nvSpPr>
        <p:spPr>
          <a:xfrm>
            <a:off x="3657600" y="3090171"/>
            <a:ext cx="8534400" cy="869950"/>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sp>
        <p:nvSpPr>
          <p:cNvPr id="30" name="Text Placeholder 20"/>
          <p:cNvSpPr>
            <a:spLocks noGrp="1"/>
          </p:cNvSpPr>
          <p:nvPr>
            <p:ph type="body" sz="quarter" idx="18"/>
          </p:nvPr>
        </p:nvSpPr>
        <p:spPr>
          <a:xfrm>
            <a:off x="3657600" y="4127866"/>
            <a:ext cx="8534400" cy="869950"/>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sp>
        <p:nvSpPr>
          <p:cNvPr id="15" name="Text Placeholder 20"/>
          <p:cNvSpPr>
            <a:spLocks noGrp="1"/>
          </p:cNvSpPr>
          <p:nvPr>
            <p:ph type="body" sz="quarter" idx="19"/>
          </p:nvPr>
        </p:nvSpPr>
        <p:spPr>
          <a:xfrm>
            <a:off x="0" y="5149850"/>
            <a:ext cx="3657600" cy="869950"/>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16" name="Text Placeholder 20"/>
          <p:cNvSpPr>
            <a:spLocks noGrp="1"/>
          </p:cNvSpPr>
          <p:nvPr>
            <p:ph type="body" sz="quarter" idx="20"/>
          </p:nvPr>
        </p:nvSpPr>
        <p:spPr>
          <a:xfrm>
            <a:off x="3657600" y="5149850"/>
            <a:ext cx="8534400" cy="869950"/>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pic>
        <p:nvPicPr>
          <p:cNvPr id="18" name="Picture 17">
            <a:extLst>
              <a:ext uri="{FF2B5EF4-FFF2-40B4-BE49-F238E27FC236}">
                <a16:creationId xmlns:a16="http://schemas.microsoft.com/office/drawing/2014/main" id="{C73FA733-3076-4F89-996D-5122086FF1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Tree>
    <p:extLst>
      <p:ext uri="{BB962C8B-B14F-4D97-AF65-F5344CB8AC3E}">
        <p14:creationId xmlns:p14="http://schemas.microsoft.com/office/powerpoint/2010/main" val="160120897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flip="none" rotWithShape="1">
          <a:gsLst>
            <a:gs pos="100000">
              <a:schemeClr val="accent1">
                <a:lumMod val="87000"/>
              </a:schemeClr>
            </a:gs>
            <a:gs pos="0">
              <a:schemeClr val="accent1">
                <a:alpha val="84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2" name="Group 1"/>
          <p:cNvGrpSpPr/>
          <p:nvPr userDrawn="1"/>
        </p:nvGrpSpPr>
        <p:grpSpPr>
          <a:xfrm>
            <a:off x="208778" y="6275930"/>
            <a:ext cx="11755149" cy="516876"/>
            <a:chOff x="272695" y="6000164"/>
            <a:chExt cx="8816362" cy="516876"/>
          </a:xfrm>
        </p:grpSpPr>
        <p:sp>
          <p:nvSpPr>
            <p:cNvPr id="3" name="Rectangle 2"/>
            <p:cNvSpPr/>
            <p:nvPr/>
          </p:nvSpPr>
          <p:spPr>
            <a:xfrm>
              <a:off x="9006164"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4" name="Rectangle 3"/>
            <p:cNvSpPr/>
            <p:nvPr/>
          </p:nvSpPr>
          <p:spPr>
            <a:xfrm>
              <a:off x="888837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5" name="Rectangle 4"/>
            <p:cNvSpPr/>
            <p:nvPr/>
          </p:nvSpPr>
          <p:spPr>
            <a:xfrm>
              <a:off x="8770575"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6" name="Rectangle 5"/>
            <p:cNvSpPr/>
            <p:nvPr/>
          </p:nvSpPr>
          <p:spPr>
            <a:xfrm>
              <a:off x="8652782" y="6256567"/>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7" name="Rectangle 6"/>
            <p:cNvSpPr/>
            <p:nvPr/>
          </p:nvSpPr>
          <p:spPr>
            <a:xfrm>
              <a:off x="8534986"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8" name="Rectangle 7"/>
            <p:cNvSpPr/>
            <p:nvPr/>
          </p:nvSpPr>
          <p:spPr>
            <a:xfrm>
              <a:off x="8417193"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9" name="Rectangle 8"/>
            <p:cNvSpPr/>
            <p:nvPr/>
          </p:nvSpPr>
          <p:spPr>
            <a:xfrm>
              <a:off x="8299398" y="6000164"/>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10" name="Rectangle 9"/>
            <p:cNvSpPr/>
            <p:nvPr/>
          </p:nvSpPr>
          <p:spPr>
            <a:xfrm>
              <a:off x="8181604"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11" name="Rectangle 10"/>
            <p:cNvSpPr/>
            <p:nvPr/>
          </p:nvSpPr>
          <p:spPr>
            <a:xfrm>
              <a:off x="806381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12" name="Rectangle 11"/>
            <p:cNvSpPr/>
            <p:nvPr/>
          </p:nvSpPr>
          <p:spPr>
            <a:xfrm>
              <a:off x="7946015" y="612650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13" name="Rectangle 12"/>
            <p:cNvSpPr/>
            <p:nvPr/>
          </p:nvSpPr>
          <p:spPr>
            <a:xfrm>
              <a:off x="7828221"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14" name="Rectangle 13"/>
            <p:cNvSpPr/>
            <p:nvPr/>
          </p:nvSpPr>
          <p:spPr>
            <a:xfrm>
              <a:off x="7710427"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15" name="Rectangle 14"/>
            <p:cNvSpPr/>
            <p:nvPr/>
          </p:nvSpPr>
          <p:spPr>
            <a:xfrm>
              <a:off x="7592633"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16" name="Rectangle 15"/>
            <p:cNvSpPr/>
            <p:nvPr/>
          </p:nvSpPr>
          <p:spPr>
            <a:xfrm>
              <a:off x="7474839"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17" name="Rectangle 16"/>
            <p:cNvSpPr/>
            <p:nvPr/>
          </p:nvSpPr>
          <p:spPr>
            <a:xfrm>
              <a:off x="735704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18" name="Rectangle 17"/>
            <p:cNvSpPr/>
            <p:nvPr/>
          </p:nvSpPr>
          <p:spPr>
            <a:xfrm>
              <a:off x="7239249"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19" name="Rectangle 18"/>
            <p:cNvSpPr/>
            <p:nvPr/>
          </p:nvSpPr>
          <p:spPr>
            <a:xfrm>
              <a:off x="7121456" y="6000164"/>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20" name="Rectangle 19"/>
            <p:cNvSpPr/>
            <p:nvPr/>
          </p:nvSpPr>
          <p:spPr>
            <a:xfrm>
              <a:off x="7003661"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21" name="Rectangle 20"/>
            <p:cNvSpPr/>
            <p:nvPr/>
          </p:nvSpPr>
          <p:spPr>
            <a:xfrm>
              <a:off x="6885867" y="6126508"/>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22" name="Rectangle 21"/>
            <p:cNvSpPr/>
            <p:nvPr/>
          </p:nvSpPr>
          <p:spPr>
            <a:xfrm>
              <a:off x="6768073"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23" name="Rectangle 22"/>
            <p:cNvSpPr/>
            <p:nvPr/>
          </p:nvSpPr>
          <p:spPr>
            <a:xfrm>
              <a:off x="665027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24" name="Rectangle 23"/>
            <p:cNvSpPr/>
            <p:nvPr/>
          </p:nvSpPr>
          <p:spPr>
            <a:xfrm>
              <a:off x="6532484"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25" name="Rectangle 24"/>
            <p:cNvSpPr/>
            <p:nvPr/>
          </p:nvSpPr>
          <p:spPr>
            <a:xfrm>
              <a:off x="6414690"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26" name="Rectangle 25"/>
            <p:cNvSpPr/>
            <p:nvPr/>
          </p:nvSpPr>
          <p:spPr>
            <a:xfrm>
              <a:off x="2981967"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27" name="Rectangle 26"/>
            <p:cNvSpPr/>
            <p:nvPr/>
          </p:nvSpPr>
          <p:spPr>
            <a:xfrm>
              <a:off x="2864169"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28" name="Rectangle 27"/>
            <p:cNvSpPr/>
            <p:nvPr/>
          </p:nvSpPr>
          <p:spPr>
            <a:xfrm>
              <a:off x="274637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29" name="Rectangle 28"/>
            <p:cNvSpPr/>
            <p:nvPr/>
          </p:nvSpPr>
          <p:spPr>
            <a:xfrm>
              <a:off x="2628580"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30" name="Rectangle 29"/>
            <p:cNvSpPr/>
            <p:nvPr/>
          </p:nvSpPr>
          <p:spPr>
            <a:xfrm>
              <a:off x="2510787" y="6256567"/>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31" name="Rectangle 30"/>
            <p:cNvSpPr/>
            <p:nvPr/>
          </p:nvSpPr>
          <p:spPr>
            <a:xfrm>
              <a:off x="2392991"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32" name="Rectangle 31"/>
            <p:cNvSpPr/>
            <p:nvPr/>
          </p:nvSpPr>
          <p:spPr>
            <a:xfrm>
              <a:off x="2275198"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33" name="Rectangle 32"/>
            <p:cNvSpPr/>
            <p:nvPr/>
          </p:nvSpPr>
          <p:spPr>
            <a:xfrm>
              <a:off x="2157403" y="6000164"/>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34" name="Rectangle 33"/>
            <p:cNvSpPr/>
            <p:nvPr/>
          </p:nvSpPr>
          <p:spPr>
            <a:xfrm>
              <a:off x="2039609"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35" name="Rectangle 34"/>
            <p:cNvSpPr/>
            <p:nvPr/>
          </p:nvSpPr>
          <p:spPr>
            <a:xfrm>
              <a:off x="192181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36" name="Rectangle 35"/>
            <p:cNvSpPr/>
            <p:nvPr/>
          </p:nvSpPr>
          <p:spPr>
            <a:xfrm>
              <a:off x="1804020" y="612650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37" name="Rectangle 36"/>
            <p:cNvSpPr/>
            <p:nvPr/>
          </p:nvSpPr>
          <p:spPr>
            <a:xfrm>
              <a:off x="1686226"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38" name="Rectangle 37"/>
            <p:cNvSpPr/>
            <p:nvPr/>
          </p:nvSpPr>
          <p:spPr>
            <a:xfrm>
              <a:off x="1568432"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39" name="Rectangle 38"/>
            <p:cNvSpPr/>
            <p:nvPr/>
          </p:nvSpPr>
          <p:spPr>
            <a:xfrm>
              <a:off x="1450638"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40" name="Rectangle 39"/>
            <p:cNvSpPr/>
            <p:nvPr/>
          </p:nvSpPr>
          <p:spPr>
            <a:xfrm>
              <a:off x="1332844"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41" name="Rectangle 40"/>
            <p:cNvSpPr/>
            <p:nvPr/>
          </p:nvSpPr>
          <p:spPr>
            <a:xfrm>
              <a:off x="121505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42" name="Rectangle 41"/>
            <p:cNvSpPr/>
            <p:nvPr/>
          </p:nvSpPr>
          <p:spPr>
            <a:xfrm>
              <a:off x="1097254"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43" name="Rectangle 42"/>
            <p:cNvSpPr/>
            <p:nvPr/>
          </p:nvSpPr>
          <p:spPr>
            <a:xfrm>
              <a:off x="979461" y="6000164"/>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44" name="Rectangle 43"/>
            <p:cNvSpPr/>
            <p:nvPr/>
          </p:nvSpPr>
          <p:spPr>
            <a:xfrm>
              <a:off x="861666"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45" name="Rectangle 44"/>
            <p:cNvSpPr/>
            <p:nvPr/>
          </p:nvSpPr>
          <p:spPr>
            <a:xfrm>
              <a:off x="743872" y="6126508"/>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46" name="Rectangle 45"/>
            <p:cNvSpPr/>
            <p:nvPr/>
          </p:nvSpPr>
          <p:spPr>
            <a:xfrm>
              <a:off x="62607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47" name="Rectangle 46"/>
            <p:cNvSpPr/>
            <p:nvPr/>
          </p:nvSpPr>
          <p:spPr>
            <a:xfrm>
              <a:off x="508283"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48" name="Rectangle 47"/>
            <p:cNvSpPr/>
            <p:nvPr/>
          </p:nvSpPr>
          <p:spPr>
            <a:xfrm>
              <a:off x="390489"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49" name="Rectangle 48"/>
            <p:cNvSpPr/>
            <p:nvPr/>
          </p:nvSpPr>
          <p:spPr>
            <a:xfrm>
              <a:off x="272695"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50" name="Rectangle 49"/>
            <p:cNvSpPr/>
            <p:nvPr/>
          </p:nvSpPr>
          <p:spPr>
            <a:xfrm>
              <a:off x="5565410"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51" name="Rectangle 50"/>
            <p:cNvSpPr/>
            <p:nvPr/>
          </p:nvSpPr>
          <p:spPr>
            <a:xfrm>
              <a:off x="5447612"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52" name="Rectangle 51"/>
            <p:cNvSpPr/>
            <p:nvPr/>
          </p:nvSpPr>
          <p:spPr>
            <a:xfrm>
              <a:off x="532981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53" name="Rectangle 52"/>
            <p:cNvSpPr/>
            <p:nvPr/>
          </p:nvSpPr>
          <p:spPr>
            <a:xfrm>
              <a:off x="5212024"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54" name="Rectangle 53"/>
            <p:cNvSpPr/>
            <p:nvPr/>
          </p:nvSpPr>
          <p:spPr>
            <a:xfrm>
              <a:off x="5094229" y="6256567"/>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55" name="Rectangle 54"/>
            <p:cNvSpPr/>
            <p:nvPr/>
          </p:nvSpPr>
          <p:spPr>
            <a:xfrm>
              <a:off x="4976435"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56" name="Rectangle 55"/>
            <p:cNvSpPr/>
            <p:nvPr/>
          </p:nvSpPr>
          <p:spPr>
            <a:xfrm>
              <a:off x="4858640"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57" name="Rectangle 56"/>
            <p:cNvSpPr/>
            <p:nvPr/>
          </p:nvSpPr>
          <p:spPr>
            <a:xfrm>
              <a:off x="4740846" y="6000164"/>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58" name="Rectangle 57"/>
            <p:cNvSpPr/>
            <p:nvPr/>
          </p:nvSpPr>
          <p:spPr>
            <a:xfrm>
              <a:off x="4623052"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59" name="Rectangle 58"/>
            <p:cNvSpPr/>
            <p:nvPr/>
          </p:nvSpPr>
          <p:spPr>
            <a:xfrm>
              <a:off x="4505257"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60" name="Rectangle 59"/>
            <p:cNvSpPr/>
            <p:nvPr/>
          </p:nvSpPr>
          <p:spPr>
            <a:xfrm>
              <a:off x="4387463" y="612650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61" name="Rectangle 60"/>
            <p:cNvSpPr/>
            <p:nvPr/>
          </p:nvSpPr>
          <p:spPr>
            <a:xfrm>
              <a:off x="4269669"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62" name="Rectangle 61"/>
            <p:cNvSpPr/>
            <p:nvPr/>
          </p:nvSpPr>
          <p:spPr>
            <a:xfrm>
              <a:off x="415187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63" name="Rectangle 62"/>
            <p:cNvSpPr/>
            <p:nvPr/>
          </p:nvSpPr>
          <p:spPr>
            <a:xfrm>
              <a:off x="4034081"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64" name="Rectangle 63"/>
            <p:cNvSpPr/>
            <p:nvPr/>
          </p:nvSpPr>
          <p:spPr>
            <a:xfrm>
              <a:off x="3916286"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65" name="Rectangle 64"/>
            <p:cNvSpPr/>
            <p:nvPr/>
          </p:nvSpPr>
          <p:spPr>
            <a:xfrm>
              <a:off x="3798492"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66" name="Rectangle 65"/>
            <p:cNvSpPr/>
            <p:nvPr/>
          </p:nvSpPr>
          <p:spPr>
            <a:xfrm>
              <a:off x="368069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67" name="Rectangle 66"/>
            <p:cNvSpPr/>
            <p:nvPr/>
          </p:nvSpPr>
          <p:spPr>
            <a:xfrm>
              <a:off x="3562903" y="6000164"/>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68" name="Rectangle 67"/>
            <p:cNvSpPr/>
            <p:nvPr/>
          </p:nvSpPr>
          <p:spPr>
            <a:xfrm>
              <a:off x="344511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69" name="Rectangle 68"/>
            <p:cNvSpPr/>
            <p:nvPr/>
          </p:nvSpPr>
          <p:spPr>
            <a:xfrm>
              <a:off x="3327314" y="6126508"/>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70" name="Rectangle 69"/>
            <p:cNvSpPr/>
            <p:nvPr/>
          </p:nvSpPr>
          <p:spPr>
            <a:xfrm>
              <a:off x="3209521"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71" name="Rectangle 70"/>
            <p:cNvSpPr/>
            <p:nvPr/>
          </p:nvSpPr>
          <p:spPr>
            <a:xfrm>
              <a:off x="3091726"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72" name="Rectangle 71"/>
            <p:cNvSpPr/>
            <p:nvPr/>
          </p:nvSpPr>
          <p:spPr>
            <a:xfrm>
              <a:off x="6275045"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73" name="Rectangle 72"/>
            <p:cNvSpPr/>
            <p:nvPr/>
          </p:nvSpPr>
          <p:spPr>
            <a:xfrm>
              <a:off x="6157251" y="600162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74" name="Rectangle 73"/>
            <p:cNvSpPr/>
            <p:nvPr/>
          </p:nvSpPr>
          <p:spPr>
            <a:xfrm>
              <a:off x="6039457"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75" name="Rectangle 74"/>
            <p:cNvSpPr/>
            <p:nvPr/>
          </p:nvSpPr>
          <p:spPr>
            <a:xfrm>
              <a:off x="5921662" y="6127972"/>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76" name="Rectangle 75"/>
            <p:cNvSpPr/>
            <p:nvPr/>
          </p:nvSpPr>
          <p:spPr>
            <a:xfrm>
              <a:off x="5803868"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77" name="Rectangle 76"/>
            <p:cNvSpPr/>
            <p:nvPr/>
          </p:nvSpPr>
          <p:spPr>
            <a:xfrm>
              <a:off x="5686073"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grpSp>
      <p:sp>
        <p:nvSpPr>
          <p:cNvPr id="78" name="Text Placeholder 4"/>
          <p:cNvSpPr>
            <a:spLocks noGrp="1"/>
          </p:cNvSpPr>
          <p:nvPr>
            <p:ph type="body" sz="quarter" idx="10"/>
          </p:nvPr>
        </p:nvSpPr>
        <p:spPr>
          <a:xfrm>
            <a:off x="1240367" y="1249364"/>
            <a:ext cx="9568884" cy="788987"/>
          </a:xfrm>
          <a:prstGeom prst="rect">
            <a:avLst/>
          </a:prstGeom>
        </p:spPr>
        <p:txBody>
          <a:bodyPr anchor="b"/>
          <a:lstStyle>
            <a:lvl1pPr marL="0" indent="0">
              <a:buClrTx/>
              <a:buNone/>
              <a:defRPr>
                <a:solidFill>
                  <a:schemeClr val="bg1"/>
                </a:solidFill>
                <a:latin typeface="+mj-lt"/>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p:txBody>
      </p:sp>
    </p:spTree>
    <p:extLst>
      <p:ext uri="{BB962C8B-B14F-4D97-AF65-F5344CB8AC3E}">
        <p14:creationId xmlns:p14="http://schemas.microsoft.com/office/powerpoint/2010/main" val="136327717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flip="none" rotWithShape="1">
          <a:gsLst>
            <a:gs pos="100000">
              <a:schemeClr val="accent2">
                <a:lumMod val="80000"/>
              </a:schemeClr>
            </a:gs>
            <a:gs pos="0">
              <a:schemeClr val="accent2"/>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2" name="Group 1"/>
          <p:cNvGrpSpPr/>
          <p:nvPr userDrawn="1"/>
        </p:nvGrpSpPr>
        <p:grpSpPr>
          <a:xfrm>
            <a:off x="208778" y="6275930"/>
            <a:ext cx="11755149" cy="516876"/>
            <a:chOff x="272695" y="6000164"/>
            <a:chExt cx="8816362" cy="516876"/>
          </a:xfrm>
        </p:grpSpPr>
        <p:sp>
          <p:nvSpPr>
            <p:cNvPr id="3" name="Rectangle 2"/>
            <p:cNvSpPr/>
            <p:nvPr/>
          </p:nvSpPr>
          <p:spPr>
            <a:xfrm>
              <a:off x="9006164"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4" name="Rectangle 3"/>
            <p:cNvSpPr/>
            <p:nvPr/>
          </p:nvSpPr>
          <p:spPr>
            <a:xfrm>
              <a:off x="888837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5" name="Rectangle 4"/>
            <p:cNvSpPr/>
            <p:nvPr/>
          </p:nvSpPr>
          <p:spPr>
            <a:xfrm>
              <a:off x="8770575"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6" name="Rectangle 5"/>
            <p:cNvSpPr/>
            <p:nvPr/>
          </p:nvSpPr>
          <p:spPr>
            <a:xfrm>
              <a:off x="8652782" y="6256567"/>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7" name="Rectangle 6"/>
            <p:cNvSpPr/>
            <p:nvPr/>
          </p:nvSpPr>
          <p:spPr>
            <a:xfrm>
              <a:off x="8534986"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8" name="Rectangle 7"/>
            <p:cNvSpPr/>
            <p:nvPr/>
          </p:nvSpPr>
          <p:spPr>
            <a:xfrm>
              <a:off x="8417193"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9" name="Rectangle 8"/>
            <p:cNvSpPr/>
            <p:nvPr/>
          </p:nvSpPr>
          <p:spPr>
            <a:xfrm>
              <a:off x="8299398" y="6000164"/>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10" name="Rectangle 9"/>
            <p:cNvSpPr/>
            <p:nvPr/>
          </p:nvSpPr>
          <p:spPr>
            <a:xfrm>
              <a:off x="8181604"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11" name="Rectangle 10"/>
            <p:cNvSpPr/>
            <p:nvPr/>
          </p:nvSpPr>
          <p:spPr>
            <a:xfrm>
              <a:off x="806381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12" name="Rectangle 11"/>
            <p:cNvSpPr/>
            <p:nvPr/>
          </p:nvSpPr>
          <p:spPr>
            <a:xfrm>
              <a:off x="7946015" y="612650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13" name="Rectangle 12"/>
            <p:cNvSpPr/>
            <p:nvPr/>
          </p:nvSpPr>
          <p:spPr>
            <a:xfrm>
              <a:off x="7828221"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14" name="Rectangle 13"/>
            <p:cNvSpPr/>
            <p:nvPr/>
          </p:nvSpPr>
          <p:spPr>
            <a:xfrm>
              <a:off x="7710427"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15" name="Rectangle 14"/>
            <p:cNvSpPr/>
            <p:nvPr/>
          </p:nvSpPr>
          <p:spPr>
            <a:xfrm>
              <a:off x="7592633"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16" name="Rectangle 15"/>
            <p:cNvSpPr/>
            <p:nvPr/>
          </p:nvSpPr>
          <p:spPr>
            <a:xfrm>
              <a:off x="7474839"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17" name="Rectangle 16"/>
            <p:cNvSpPr/>
            <p:nvPr/>
          </p:nvSpPr>
          <p:spPr>
            <a:xfrm>
              <a:off x="735704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18" name="Rectangle 17"/>
            <p:cNvSpPr/>
            <p:nvPr/>
          </p:nvSpPr>
          <p:spPr>
            <a:xfrm>
              <a:off x="7239249"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19" name="Rectangle 18"/>
            <p:cNvSpPr/>
            <p:nvPr/>
          </p:nvSpPr>
          <p:spPr>
            <a:xfrm>
              <a:off x="7121456" y="6000164"/>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20" name="Rectangle 19"/>
            <p:cNvSpPr/>
            <p:nvPr/>
          </p:nvSpPr>
          <p:spPr>
            <a:xfrm>
              <a:off x="7003661"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21" name="Rectangle 20"/>
            <p:cNvSpPr/>
            <p:nvPr/>
          </p:nvSpPr>
          <p:spPr>
            <a:xfrm>
              <a:off x="6885867" y="6126508"/>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22" name="Rectangle 21"/>
            <p:cNvSpPr/>
            <p:nvPr/>
          </p:nvSpPr>
          <p:spPr>
            <a:xfrm>
              <a:off x="6768073"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23" name="Rectangle 22"/>
            <p:cNvSpPr/>
            <p:nvPr/>
          </p:nvSpPr>
          <p:spPr>
            <a:xfrm>
              <a:off x="665027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24" name="Rectangle 23"/>
            <p:cNvSpPr/>
            <p:nvPr/>
          </p:nvSpPr>
          <p:spPr>
            <a:xfrm>
              <a:off x="6532484"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25" name="Rectangle 24"/>
            <p:cNvSpPr/>
            <p:nvPr/>
          </p:nvSpPr>
          <p:spPr>
            <a:xfrm>
              <a:off x="6414690"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26" name="Rectangle 25"/>
            <p:cNvSpPr/>
            <p:nvPr/>
          </p:nvSpPr>
          <p:spPr>
            <a:xfrm>
              <a:off x="2981967"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27" name="Rectangle 26"/>
            <p:cNvSpPr/>
            <p:nvPr/>
          </p:nvSpPr>
          <p:spPr>
            <a:xfrm>
              <a:off x="2864169"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28" name="Rectangle 27"/>
            <p:cNvSpPr/>
            <p:nvPr/>
          </p:nvSpPr>
          <p:spPr>
            <a:xfrm>
              <a:off x="274637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29" name="Rectangle 28"/>
            <p:cNvSpPr/>
            <p:nvPr/>
          </p:nvSpPr>
          <p:spPr>
            <a:xfrm>
              <a:off x="2628580"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30" name="Rectangle 29"/>
            <p:cNvSpPr/>
            <p:nvPr/>
          </p:nvSpPr>
          <p:spPr>
            <a:xfrm>
              <a:off x="2510787" y="6256567"/>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31" name="Rectangle 30"/>
            <p:cNvSpPr/>
            <p:nvPr/>
          </p:nvSpPr>
          <p:spPr>
            <a:xfrm>
              <a:off x="2392991"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32" name="Rectangle 31"/>
            <p:cNvSpPr/>
            <p:nvPr/>
          </p:nvSpPr>
          <p:spPr>
            <a:xfrm>
              <a:off x="2275198"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33" name="Rectangle 32"/>
            <p:cNvSpPr/>
            <p:nvPr/>
          </p:nvSpPr>
          <p:spPr>
            <a:xfrm>
              <a:off x="2157403" y="6000164"/>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34" name="Rectangle 33"/>
            <p:cNvSpPr/>
            <p:nvPr/>
          </p:nvSpPr>
          <p:spPr>
            <a:xfrm>
              <a:off x="2039609"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35" name="Rectangle 34"/>
            <p:cNvSpPr/>
            <p:nvPr/>
          </p:nvSpPr>
          <p:spPr>
            <a:xfrm>
              <a:off x="192181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36" name="Rectangle 35"/>
            <p:cNvSpPr/>
            <p:nvPr/>
          </p:nvSpPr>
          <p:spPr>
            <a:xfrm>
              <a:off x="1804020" y="612650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37" name="Rectangle 36"/>
            <p:cNvSpPr/>
            <p:nvPr/>
          </p:nvSpPr>
          <p:spPr>
            <a:xfrm>
              <a:off x="1686226"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38" name="Rectangle 37"/>
            <p:cNvSpPr/>
            <p:nvPr/>
          </p:nvSpPr>
          <p:spPr>
            <a:xfrm>
              <a:off x="1568432"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39" name="Rectangle 38"/>
            <p:cNvSpPr/>
            <p:nvPr/>
          </p:nvSpPr>
          <p:spPr>
            <a:xfrm>
              <a:off x="1450638"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40" name="Rectangle 39"/>
            <p:cNvSpPr/>
            <p:nvPr/>
          </p:nvSpPr>
          <p:spPr>
            <a:xfrm>
              <a:off x="1332844"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41" name="Rectangle 40"/>
            <p:cNvSpPr/>
            <p:nvPr/>
          </p:nvSpPr>
          <p:spPr>
            <a:xfrm>
              <a:off x="121505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42" name="Rectangle 41"/>
            <p:cNvSpPr/>
            <p:nvPr/>
          </p:nvSpPr>
          <p:spPr>
            <a:xfrm>
              <a:off x="1097254"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43" name="Rectangle 42"/>
            <p:cNvSpPr/>
            <p:nvPr/>
          </p:nvSpPr>
          <p:spPr>
            <a:xfrm>
              <a:off x="979461" y="6000164"/>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44" name="Rectangle 43"/>
            <p:cNvSpPr/>
            <p:nvPr/>
          </p:nvSpPr>
          <p:spPr>
            <a:xfrm>
              <a:off x="861666"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45" name="Rectangle 44"/>
            <p:cNvSpPr/>
            <p:nvPr/>
          </p:nvSpPr>
          <p:spPr>
            <a:xfrm>
              <a:off x="743872" y="6126508"/>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46" name="Rectangle 45"/>
            <p:cNvSpPr/>
            <p:nvPr/>
          </p:nvSpPr>
          <p:spPr>
            <a:xfrm>
              <a:off x="62607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47" name="Rectangle 46"/>
            <p:cNvSpPr/>
            <p:nvPr/>
          </p:nvSpPr>
          <p:spPr>
            <a:xfrm>
              <a:off x="508283"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48" name="Rectangle 47"/>
            <p:cNvSpPr/>
            <p:nvPr/>
          </p:nvSpPr>
          <p:spPr>
            <a:xfrm>
              <a:off x="390489"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49" name="Rectangle 48"/>
            <p:cNvSpPr/>
            <p:nvPr/>
          </p:nvSpPr>
          <p:spPr>
            <a:xfrm>
              <a:off x="272695"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50" name="Rectangle 49"/>
            <p:cNvSpPr/>
            <p:nvPr/>
          </p:nvSpPr>
          <p:spPr>
            <a:xfrm>
              <a:off x="5565410"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51" name="Rectangle 50"/>
            <p:cNvSpPr/>
            <p:nvPr/>
          </p:nvSpPr>
          <p:spPr>
            <a:xfrm>
              <a:off x="5447612"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52" name="Rectangle 51"/>
            <p:cNvSpPr/>
            <p:nvPr/>
          </p:nvSpPr>
          <p:spPr>
            <a:xfrm>
              <a:off x="532981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53" name="Rectangle 52"/>
            <p:cNvSpPr/>
            <p:nvPr/>
          </p:nvSpPr>
          <p:spPr>
            <a:xfrm>
              <a:off x="5212024"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54" name="Rectangle 53"/>
            <p:cNvSpPr/>
            <p:nvPr/>
          </p:nvSpPr>
          <p:spPr>
            <a:xfrm>
              <a:off x="5094229" y="6256567"/>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55" name="Rectangle 54"/>
            <p:cNvSpPr/>
            <p:nvPr/>
          </p:nvSpPr>
          <p:spPr>
            <a:xfrm>
              <a:off x="4976435"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56" name="Rectangle 55"/>
            <p:cNvSpPr/>
            <p:nvPr/>
          </p:nvSpPr>
          <p:spPr>
            <a:xfrm>
              <a:off x="4858640"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57" name="Rectangle 56"/>
            <p:cNvSpPr/>
            <p:nvPr/>
          </p:nvSpPr>
          <p:spPr>
            <a:xfrm>
              <a:off x="4740846" y="6000164"/>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58" name="Rectangle 57"/>
            <p:cNvSpPr/>
            <p:nvPr/>
          </p:nvSpPr>
          <p:spPr>
            <a:xfrm>
              <a:off x="4623052"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59" name="Rectangle 58"/>
            <p:cNvSpPr/>
            <p:nvPr/>
          </p:nvSpPr>
          <p:spPr>
            <a:xfrm>
              <a:off x="4505257"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60" name="Rectangle 59"/>
            <p:cNvSpPr/>
            <p:nvPr/>
          </p:nvSpPr>
          <p:spPr>
            <a:xfrm>
              <a:off x="4387463" y="612650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61" name="Rectangle 60"/>
            <p:cNvSpPr/>
            <p:nvPr/>
          </p:nvSpPr>
          <p:spPr>
            <a:xfrm>
              <a:off x="4269669"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62" name="Rectangle 61"/>
            <p:cNvSpPr/>
            <p:nvPr/>
          </p:nvSpPr>
          <p:spPr>
            <a:xfrm>
              <a:off x="415187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63" name="Rectangle 62"/>
            <p:cNvSpPr/>
            <p:nvPr/>
          </p:nvSpPr>
          <p:spPr>
            <a:xfrm>
              <a:off x="4034081"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64" name="Rectangle 63"/>
            <p:cNvSpPr/>
            <p:nvPr/>
          </p:nvSpPr>
          <p:spPr>
            <a:xfrm>
              <a:off x="3916286"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65" name="Rectangle 64"/>
            <p:cNvSpPr/>
            <p:nvPr/>
          </p:nvSpPr>
          <p:spPr>
            <a:xfrm>
              <a:off x="3798492"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66" name="Rectangle 65"/>
            <p:cNvSpPr/>
            <p:nvPr/>
          </p:nvSpPr>
          <p:spPr>
            <a:xfrm>
              <a:off x="368069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67" name="Rectangle 66"/>
            <p:cNvSpPr/>
            <p:nvPr/>
          </p:nvSpPr>
          <p:spPr>
            <a:xfrm>
              <a:off x="3562903" y="6000164"/>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68" name="Rectangle 67"/>
            <p:cNvSpPr/>
            <p:nvPr/>
          </p:nvSpPr>
          <p:spPr>
            <a:xfrm>
              <a:off x="344511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69" name="Rectangle 68"/>
            <p:cNvSpPr/>
            <p:nvPr/>
          </p:nvSpPr>
          <p:spPr>
            <a:xfrm>
              <a:off x="3327314" y="6126508"/>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70" name="Rectangle 69"/>
            <p:cNvSpPr/>
            <p:nvPr/>
          </p:nvSpPr>
          <p:spPr>
            <a:xfrm>
              <a:off x="3209521"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71" name="Rectangle 70"/>
            <p:cNvSpPr/>
            <p:nvPr/>
          </p:nvSpPr>
          <p:spPr>
            <a:xfrm>
              <a:off x="3091726"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72" name="Rectangle 71"/>
            <p:cNvSpPr/>
            <p:nvPr/>
          </p:nvSpPr>
          <p:spPr>
            <a:xfrm>
              <a:off x="6275045"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73" name="Rectangle 72"/>
            <p:cNvSpPr/>
            <p:nvPr/>
          </p:nvSpPr>
          <p:spPr>
            <a:xfrm>
              <a:off x="6157251" y="600162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74" name="Rectangle 73"/>
            <p:cNvSpPr/>
            <p:nvPr/>
          </p:nvSpPr>
          <p:spPr>
            <a:xfrm>
              <a:off x="6039457"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75" name="Rectangle 74"/>
            <p:cNvSpPr/>
            <p:nvPr/>
          </p:nvSpPr>
          <p:spPr>
            <a:xfrm>
              <a:off x="5921662" y="6127972"/>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76" name="Rectangle 75"/>
            <p:cNvSpPr/>
            <p:nvPr/>
          </p:nvSpPr>
          <p:spPr>
            <a:xfrm>
              <a:off x="5803868"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sp>
          <p:nvSpPr>
            <p:cNvPr id="77" name="Rectangle 76"/>
            <p:cNvSpPr/>
            <p:nvPr/>
          </p:nvSpPr>
          <p:spPr>
            <a:xfrm>
              <a:off x="5686073"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lt"/>
              </a:endParaRPr>
            </a:p>
          </p:txBody>
        </p:sp>
      </p:grpSp>
      <p:sp>
        <p:nvSpPr>
          <p:cNvPr id="78" name="Text Placeholder 4"/>
          <p:cNvSpPr>
            <a:spLocks noGrp="1"/>
          </p:cNvSpPr>
          <p:nvPr>
            <p:ph type="body" sz="quarter" idx="10"/>
          </p:nvPr>
        </p:nvSpPr>
        <p:spPr>
          <a:xfrm>
            <a:off x="1240367" y="1249364"/>
            <a:ext cx="9568884" cy="788987"/>
          </a:xfrm>
          <a:prstGeom prst="rect">
            <a:avLst/>
          </a:prstGeom>
        </p:spPr>
        <p:txBody>
          <a:bodyPr anchor="b"/>
          <a:lstStyle>
            <a:lvl1pPr marL="0" indent="0">
              <a:buClrTx/>
              <a:buNone/>
              <a:defRPr>
                <a:solidFill>
                  <a:schemeClr val="bg1"/>
                </a:solidFill>
                <a:latin typeface="+mj-lt"/>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p:txBody>
      </p:sp>
    </p:spTree>
    <p:extLst>
      <p:ext uri="{BB962C8B-B14F-4D97-AF65-F5344CB8AC3E}">
        <p14:creationId xmlns:p14="http://schemas.microsoft.com/office/powerpoint/2010/main" val="12182520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flip="none" rotWithShape="1">
          <a:gsLst>
            <a:gs pos="100000">
              <a:schemeClr val="accent3">
                <a:alpha val="98000"/>
                <a:lumMod val="92000"/>
              </a:schemeClr>
            </a:gs>
            <a:gs pos="0">
              <a:schemeClr val="accent3">
                <a:alpha val="78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8" name="Text Placeholder 4"/>
          <p:cNvSpPr>
            <a:spLocks noGrp="1"/>
          </p:cNvSpPr>
          <p:nvPr>
            <p:ph type="body" sz="quarter" idx="10"/>
          </p:nvPr>
        </p:nvSpPr>
        <p:spPr>
          <a:xfrm>
            <a:off x="1240367" y="1249364"/>
            <a:ext cx="9568884" cy="788987"/>
          </a:xfrm>
          <a:prstGeom prst="rect">
            <a:avLst/>
          </a:prstGeom>
        </p:spPr>
        <p:txBody>
          <a:bodyPr anchor="b"/>
          <a:lstStyle>
            <a:lvl1pPr marL="0" indent="0">
              <a:buClrTx/>
              <a:buNone/>
              <a:defRPr>
                <a:solidFill>
                  <a:schemeClr val="bg1"/>
                </a:solidFill>
                <a:latin typeface="+mj-lt"/>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p:txBody>
      </p:sp>
      <p:grpSp>
        <p:nvGrpSpPr>
          <p:cNvPr id="155" name="Group 154"/>
          <p:cNvGrpSpPr/>
          <p:nvPr userDrawn="1"/>
        </p:nvGrpSpPr>
        <p:grpSpPr>
          <a:xfrm>
            <a:off x="208778" y="6275930"/>
            <a:ext cx="11755149" cy="516876"/>
            <a:chOff x="272695" y="6000164"/>
            <a:chExt cx="8816362" cy="516876"/>
          </a:xfrm>
        </p:grpSpPr>
        <p:sp>
          <p:nvSpPr>
            <p:cNvPr id="156" name="Rectangle 155"/>
            <p:cNvSpPr/>
            <p:nvPr/>
          </p:nvSpPr>
          <p:spPr>
            <a:xfrm>
              <a:off x="9006164"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7" name="Rectangle 156"/>
            <p:cNvSpPr/>
            <p:nvPr/>
          </p:nvSpPr>
          <p:spPr>
            <a:xfrm>
              <a:off x="888837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8" name="Rectangle 157"/>
            <p:cNvSpPr/>
            <p:nvPr/>
          </p:nvSpPr>
          <p:spPr>
            <a:xfrm>
              <a:off x="8770575"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9" name="Rectangle 158"/>
            <p:cNvSpPr/>
            <p:nvPr/>
          </p:nvSpPr>
          <p:spPr>
            <a:xfrm>
              <a:off x="8652782" y="6256567"/>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0" name="Rectangle 159"/>
            <p:cNvSpPr/>
            <p:nvPr/>
          </p:nvSpPr>
          <p:spPr>
            <a:xfrm>
              <a:off x="8534986"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1" name="Rectangle 160"/>
            <p:cNvSpPr/>
            <p:nvPr/>
          </p:nvSpPr>
          <p:spPr>
            <a:xfrm>
              <a:off x="8417193"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2" name="Rectangle 161"/>
            <p:cNvSpPr/>
            <p:nvPr/>
          </p:nvSpPr>
          <p:spPr>
            <a:xfrm>
              <a:off x="8299398" y="6000164"/>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3" name="Rectangle 162"/>
            <p:cNvSpPr/>
            <p:nvPr/>
          </p:nvSpPr>
          <p:spPr>
            <a:xfrm>
              <a:off x="8181604"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4" name="Rectangle 163"/>
            <p:cNvSpPr/>
            <p:nvPr/>
          </p:nvSpPr>
          <p:spPr>
            <a:xfrm>
              <a:off x="806381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5" name="Rectangle 164"/>
            <p:cNvSpPr/>
            <p:nvPr/>
          </p:nvSpPr>
          <p:spPr>
            <a:xfrm>
              <a:off x="7946015" y="612650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6" name="Rectangle 165"/>
            <p:cNvSpPr/>
            <p:nvPr/>
          </p:nvSpPr>
          <p:spPr>
            <a:xfrm>
              <a:off x="7828221"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7" name="Rectangle 166"/>
            <p:cNvSpPr/>
            <p:nvPr/>
          </p:nvSpPr>
          <p:spPr>
            <a:xfrm>
              <a:off x="7710427"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8" name="Rectangle 167"/>
            <p:cNvSpPr/>
            <p:nvPr/>
          </p:nvSpPr>
          <p:spPr>
            <a:xfrm>
              <a:off x="7592633"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9" name="Rectangle 168"/>
            <p:cNvSpPr/>
            <p:nvPr/>
          </p:nvSpPr>
          <p:spPr>
            <a:xfrm>
              <a:off x="7474839"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0" name="Rectangle 169"/>
            <p:cNvSpPr/>
            <p:nvPr/>
          </p:nvSpPr>
          <p:spPr>
            <a:xfrm>
              <a:off x="735704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1" name="Rectangle 170"/>
            <p:cNvSpPr/>
            <p:nvPr/>
          </p:nvSpPr>
          <p:spPr>
            <a:xfrm>
              <a:off x="7239249"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2" name="Rectangle 171"/>
            <p:cNvSpPr/>
            <p:nvPr/>
          </p:nvSpPr>
          <p:spPr>
            <a:xfrm>
              <a:off x="7121456" y="6000164"/>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3" name="Rectangle 172"/>
            <p:cNvSpPr/>
            <p:nvPr/>
          </p:nvSpPr>
          <p:spPr>
            <a:xfrm>
              <a:off x="7003661"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4" name="Rectangle 173"/>
            <p:cNvSpPr/>
            <p:nvPr/>
          </p:nvSpPr>
          <p:spPr>
            <a:xfrm>
              <a:off x="6885867" y="6126508"/>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5" name="Rectangle 174"/>
            <p:cNvSpPr/>
            <p:nvPr/>
          </p:nvSpPr>
          <p:spPr>
            <a:xfrm>
              <a:off x="6768073"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6" name="Rectangle 175"/>
            <p:cNvSpPr/>
            <p:nvPr/>
          </p:nvSpPr>
          <p:spPr>
            <a:xfrm>
              <a:off x="665027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7" name="Rectangle 176"/>
            <p:cNvSpPr/>
            <p:nvPr/>
          </p:nvSpPr>
          <p:spPr>
            <a:xfrm>
              <a:off x="6532484"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8" name="Rectangle 177"/>
            <p:cNvSpPr/>
            <p:nvPr/>
          </p:nvSpPr>
          <p:spPr>
            <a:xfrm>
              <a:off x="6414690"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9" name="Rectangle 178"/>
            <p:cNvSpPr/>
            <p:nvPr/>
          </p:nvSpPr>
          <p:spPr>
            <a:xfrm>
              <a:off x="2981967"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0" name="Rectangle 179"/>
            <p:cNvSpPr/>
            <p:nvPr/>
          </p:nvSpPr>
          <p:spPr>
            <a:xfrm>
              <a:off x="2864169"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1" name="Rectangle 180"/>
            <p:cNvSpPr/>
            <p:nvPr/>
          </p:nvSpPr>
          <p:spPr>
            <a:xfrm>
              <a:off x="274637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2" name="Rectangle 181"/>
            <p:cNvSpPr/>
            <p:nvPr/>
          </p:nvSpPr>
          <p:spPr>
            <a:xfrm>
              <a:off x="2628580"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3" name="Rectangle 182"/>
            <p:cNvSpPr/>
            <p:nvPr/>
          </p:nvSpPr>
          <p:spPr>
            <a:xfrm>
              <a:off x="2510787" y="6256567"/>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4" name="Rectangle 183"/>
            <p:cNvSpPr/>
            <p:nvPr/>
          </p:nvSpPr>
          <p:spPr>
            <a:xfrm>
              <a:off x="2392991"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5" name="Rectangle 184"/>
            <p:cNvSpPr/>
            <p:nvPr/>
          </p:nvSpPr>
          <p:spPr>
            <a:xfrm>
              <a:off x="2275198"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6" name="Rectangle 185"/>
            <p:cNvSpPr/>
            <p:nvPr/>
          </p:nvSpPr>
          <p:spPr>
            <a:xfrm>
              <a:off x="2157403" y="6000164"/>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7" name="Rectangle 186"/>
            <p:cNvSpPr/>
            <p:nvPr/>
          </p:nvSpPr>
          <p:spPr>
            <a:xfrm>
              <a:off x="2039609"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8" name="Rectangle 187"/>
            <p:cNvSpPr/>
            <p:nvPr/>
          </p:nvSpPr>
          <p:spPr>
            <a:xfrm>
              <a:off x="192181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9" name="Rectangle 188"/>
            <p:cNvSpPr/>
            <p:nvPr/>
          </p:nvSpPr>
          <p:spPr>
            <a:xfrm>
              <a:off x="1804020" y="612650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0" name="Rectangle 189"/>
            <p:cNvSpPr/>
            <p:nvPr/>
          </p:nvSpPr>
          <p:spPr>
            <a:xfrm>
              <a:off x="1686226"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1" name="Rectangle 190"/>
            <p:cNvSpPr/>
            <p:nvPr/>
          </p:nvSpPr>
          <p:spPr>
            <a:xfrm>
              <a:off x="1568432"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2" name="Rectangle 191"/>
            <p:cNvSpPr/>
            <p:nvPr/>
          </p:nvSpPr>
          <p:spPr>
            <a:xfrm>
              <a:off x="1450638"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3" name="Rectangle 192"/>
            <p:cNvSpPr/>
            <p:nvPr/>
          </p:nvSpPr>
          <p:spPr>
            <a:xfrm>
              <a:off x="1332844"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4" name="Rectangle 193"/>
            <p:cNvSpPr/>
            <p:nvPr/>
          </p:nvSpPr>
          <p:spPr>
            <a:xfrm>
              <a:off x="121505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5" name="Rectangle 194"/>
            <p:cNvSpPr/>
            <p:nvPr/>
          </p:nvSpPr>
          <p:spPr>
            <a:xfrm>
              <a:off x="1097254"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6" name="Rectangle 195"/>
            <p:cNvSpPr/>
            <p:nvPr/>
          </p:nvSpPr>
          <p:spPr>
            <a:xfrm>
              <a:off x="979461" y="6000164"/>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7" name="Rectangle 196"/>
            <p:cNvSpPr/>
            <p:nvPr/>
          </p:nvSpPr>
          <p:spPr>
            <a:xfrm>
              <a:off x="861666"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8" name="Rectangle 197"/>
            <p:cNvSpPr/>
            <p:nvPr/>
          </p:nvSpPr>
          <p:spPr>
            <a:xfrm>
              <a:off x="743872" y="6126508"/>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9" name="Rectangle 198"/>
            <p:cNvSpPr/>
            <p:nvPr/>
          </p:nvSpPr>
          <p:spPr>
            <a:xfrm>
              <a:off x="62607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0" name="Rectangle 199"/>
            <p:cNvSpPr/>
            <p:nvPr/>
          </p:nvSpPr>
          <p:spPr>
            <a:xfrm>
              <a:off x="508283"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1" name="Rectangle 200"/>
            <p:cNvSpPr/>
            <p:nvPr/>
          </p:nvSpPr>
          <p:spPr>
            <a:xfrm>
              <a:off x="390489"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2" name="Rectangle 201"/>
            <p:cNvSpPr/>
            <p:nvPr/>
          </p:nvSpPr>
          <p:spPr>
            <a:xfrm>
              <a:off x="272695"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3" name="Rectangle 202"/>
            <p:cNvSpPr/>
            <p:nvPr/>
          </p:nvSpPr>
          <p:spPr>
            <a:xfrm>
              <a:off x="5565410"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4" name="Rectangle 203"/>
            <p:cNvSpPr/>
            <p:nvPr/>
          </p:nvSpPr>
          <p:spPr>
            <a:xfrm>
              <a:off x="5447612"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5" name="Rectangle 204"/>
            <p:cNvSpPr/>
            <p:nvPr/>
          </p:nvSpPr>
          <p:spPr>
            <a:xfrm>
              <a:off x="532981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6" name="Rectangle 205"/>
            <p:cNvSpPr/>
            <p:nvPr/>
          </p:nvSpPr>
          <p:spPr>
            <a:xfrm>
              <a:off x="5212024"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7" name="Rectangle 206"/>
            <p:cNvSpPr/>
            <p:nvPr/>
          </p:nvSpPr>
          <p:spPr>
            <a:xfrm>
              <a:off x="5094229" y="6256567"/>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8" name="Rectangle 207"/>
            <p:cNvSpPr/>
            <p:nvPr/>
          </p:nvSpPr>
          <p:spPr>
            <a:xfrm>
              <a:off x="4976435"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9" name="Rectangle 208"/>
            <p:cNvSpPr/>
            <p:nvPr/>
          </p:nvSpPr>
          <p:spPr>
            <a:xfrm>
              <a:off x="4858640"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0" name="Rectangle 209"/>
            <p:cNvSpPr/>
            <p:nvPr/>
          </p:nvSpPr>
          <p:spPr>
            <a:xfrm>
              <a:off x="4740846" y="6000164"/>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1" name="Rectangle 210"/>
            <p:cNvSpPr/>
            <p:nvPr/>
          </p:nvSpPr>
          <p:spPr>
            <a:xfrm>
              <a:off x="4623052"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2" name="Rectangle 211"/>
            <p:cNvSpPr/>
            <p:nvPr/>
          </p:nvSpPr>
          <p:spPr>
            <a:xfrm>
              <a:off x="4505257"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3" name="Rectangle 212"/>
            <p:cNvSpPr/>
            <p:nvPr/>
          </p:nvSpPr>
          <p:spPr>
            <a:xfrm>
              <a:off x="4387463" y="612650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4" name="Rectangle 213"/>
            <p:cNvSpPr/>
            <p:nvPr/>
          </p:nvSpPr>
          <p:spPr>
            <a:xfrm>
              <a:off x="4269669"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5" name="Rectangle 214"/>
            <p:cNvSpPr/>
            <p:nvPr/>
          </p:nvSpPr>
          <p:spPr>
            <a:xfrm>
              <a:off x="415187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6" name="Rectangle 215"/>
            <p:cNvSpPr/>
            <p:nvPr/>
          </p:nvSpPr>
          <p:spPr>
            <a:xfrm>
              <a:off x="4034081"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7" name="Rectangle 216"/>
            <p:cNvSpPr/>
            <p:nvPr/>
          </p:nvSpPr>
          <p:spPr>
            <a:xfrm>
              <a:off x="3916286"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8" name="Rectangle 217"/>
            <p:cNvSpPr/>
            <p:nvPr/>
          </p:nvSpPr>
          <p:spPr>
            <a:xfrm>
              <a:off x="3798492"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9" name="Rectangle 218"/>
            <p:cNvSpPr/>
            <p:nvPr/>
          </p:nvSpPr>
          <p:spPr>
            <a:xfrm>
              <a:off x="368069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0" name="Rectangle 219"/>
            <p:cNvSpPr/>
            <p:nvPr/>
          </p:nvSpPr>
          <p:spPr>
            <a:xfrm>
              <a:off x="3562903" y="6000164"/>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1" name="Rectangle 220"/>
            <p:cNvSpPr/>
            <p:nvPr/>
          </p:nvSpPr>
          <p:spPr>
            <a:xfrm>
              <a:off x="344511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2" name="Rectangle 221"/>
            <p:cNvSpPr/>
            <p:nvPr/>
          </p:nvSpPr>
          <p:spPr>
            <a:xfrm>
              <a:off x="3327314" y="6126508"/>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3" name="Rectangle 222"/>
            <p:cNvSpPr/>
            <p:nvPr/>
          </p:nvSpPr>
          <p:spPr>
            <a:xfrm>
              <a:off x="3209521"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4" name="Rectangle 223"/>
            <p:cNvSpPr/>
            <p:nvPr/>
          </p:nvSpPr>
          <p:spPr>
            <a:xfrm>
              <a:off x="3091726"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5" name="Rectangle 224"/>
            <p:cNvSpPr/>
            <p:nvPr/>
          </p:nvSpPr>
          <p:spPr>
            <a:xfrm>
              <a:off x="6275045"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6" name="Rectangle 225"/>
            <p:cNvSpPr/>
            <p:nvPr/>
          </p:nvSpPr>
          <p:spPr>
            <a:xfrm>
              <a:off x="6157251" y="600162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7" name="Rectangle 226"/>
            <p:cNvSpPr/>
            <p:nvPr/>
          </p:nvSpPr>
          <p:spPr>
            <a:xfrm>
              <a:off x="6039457"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8" name="Rectangle 227"/>
            <p:cNvSpPr/>
            <p:nvPr/>
          </p:nvSpPr>
          <p:spPr>
            <a:xfrm>
              <a:off x="5921662" y="6127972"/>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9" name="Rectangle 228"/>
            <p:cNvSpPr/>
            <p:nvPr/>
          </p:nvSpPr>
          <p:spPr>
            <a:xfrm>
              <a:off x="5803868"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30" name="Rectangle 229"/>
            <p:cNvSpPr/>
            <p:nvPr/>
          </p:nvSpPr>
          <p:spPr>
            <a:xfrm>
              <a:off x="5686073"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grpSp>
    </p:spTree>
    <p:extLst>
      <p:ext uri="{BB962C8B-B14F-4D97-AF65-F5344CB8AC3E}">
        <p14:creationId xmlns:p14="http://schemas.microsoft.com/office/powerpoint/2010/main" val="173258359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8_Custom Layout">
    <p:bg>
      <p:bgPr>
        <a:gradFill flip="none" rotWithShape="1">
          <a:gsLst>
            <a:gs pos="100000">
              <a:schemeClr val="accent4">
                <a:lumMod val="86000"/>
              </a:schemeClr>
            </a:gs>
            <a:gs pos="0">
              <a:schemeClr val="accent4">
                <a:alpha val="84000"/>
                <a:lumMod val="95000"/>
                <a:lumOff val="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8" name="Text Placeholder 4"/>
          <p:cNvSpPr>
            <a:spLocks noGrp="1"/>
          </p:cNvSpPr>
          <p:nvPr>
            <p:ph type="body" sz="quarter" idx="10"/>
          </p:nvPr>
        </p:nvSpPr>
        <p:spPr>
          <a:xfrm>
            <a:off x="1240367" y="1249364"/>
            <a:ext cx="9568884" cy="788987"/>
          </a:xfrm>
          <a:prstGeom prst="rect">
            <a:avLst/>
          </a:prstGeom>
        </p:spPr>
        <p:txBody>
          <a:bodyPr anchor="b"/>
          <a:lstStyle>
            <a:lvl1pPr marL="0" indent="0">
              <a:buClrTx/>
              <a:buNone/>
              <a:defRPr>
                <a:solidFill>
                  <a:schemeClr val="bg1"/>
                </a:solidFill>
                <a:latin typeface="+mj-lt"/>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p:txBody>
      </p:sp>
      <p:grpSp>
        <p:nvGrpSpPr>
          <p:cNvPr id="155" name="Group 154"/>
          <p:cNvGrpSpPr/>
          <p:nvPr userDrawn="1"/>
        </p:nvGrpSpPr>
        <p:grpSpPr>
          <a:xfrm>
            <a:off x="208778" y="6275930"/>
            <a:ext cx="11755149" cy="516876"/>
            <a:chOff x="272695" y="6000164"/>
            <a:chExt cx="8816362" cy="516876"/>
          </a:xfrm>
        </p:grpSpPr>
        <p:sp>
          <p:nvSpPr>
            <p:cNvPr id="156" name="Rectangle 155"/>
            <p:cNvSpPr/>
            <p:nvPr/>
          </p:nvSpPr>
          <p:spPr>
            <a:xfrm>
              <a:off x="9006164"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7" name="Rectangle 156"/>
            <p:cNvSpPr/>
            <p:nvPr/>
          </p:nvSpPr>
          <p:spPr>
            <a:xfrm>
              <a:off x="888837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8" name="Rectangle 157"/>
            <p:cNvSpPr/>
            <p:nvPr/>
          </p:nvSpPr>
          <p:spPr>
            <a:xfrm>
              <a:off x="8770575"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9" name="Rectangle 158"/>
            <p:cNvSpPr/>
            <p:nvPr/>
          </p:nvSpPr>
          <p:spPr>
            <a:xfrm>
              <a:off x="8652782" y="6256567"/>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0" name="Rectangle 159"/>
            <p:cNvSpPr/>
            <p:nvPr/>
          </p:nvSpPr>
          <p:spPr>
            <a:xfrm>
              <a:off x="8534986"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1" name="Rectangle 160"/>
            <p:cNvSpPr/>
            <p:nvPr/>
          </p:nvSpPr>
          <p:spPr>
            <a:xfrm>
              <a:off x="8417193"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2" name="Rectangle 161"/>
            <p:cNvSpPr/>
            <p:nvPr/>
          </p:nvSpPr>
          <p:spPr>
            <a:xfrm>
              <a:off x="8299398" y="6000164"/>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3" name="Rectangle 162"/>
            <p:cNvSpPr/>
            <p:nvPr/>
          </p:nvSpPr>
          <p:spPr>
            <a:xfrm>
              <a:off x="8181604"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4" name="Rectangle 163"/>
            <p:cNvSpPr/>
            <p:nvPr/>
          </p:nvSpPr>
          <p:spPr>
            <a:xfrm>
              <a:off x="806381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5" name="Rectangle 164"/>
            <p:cNvSpPr/>
            <p:nvPr/>
          </p:nvSpPr>
          <p:spPr>
            <a:xfrm>
              <a:off x="7946015" y="612650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6" name="Rectangle 165"/>
            <p:cNvSpPr/>
            <p:nvPr/>
          </p:nvSpPr>
          <p:spPr>
            <a:xfrm>
              <a:off x="7828221"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7" name="Rectangle 166"/>
            <p:cNvSpPr/>
            <p:nvPr/>
          </p:nvSpPr>
          <p:spPr>
            <a:xfrm>
              <a:off x="7710427"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8" name="Rectangle 167"/>
            <p:cNvSpPr/>
            <p:nvPr/>
          </p:nvSpPr>
          <p:spPr>
            <a:xfrm>
              <a:off x="7592633"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9" name="Rectangle 168"/>
            <p:cNvSpPr/>
            <p:nvPr/>
          </p:nvSpPr>
          <p:spPr>
            <a:xfrm>
              <a:off x="7474839"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0" name="Rectangle 169"/>
            <p:cNvSpPr/>
            <p:nvPr/>
          </p:nvSpPr>
          <p:spPr>
            <a:xfrm>
              <a:off x="735704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1" name="Rectangle 170"/>
            <p:cNvSpPr/>
            <p:nvPr/>
          </p:nvSpPr>
          <p:spPr>
            <a:xfrm>
              <a:off x="7239249"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2" name="Rectangle 171"/>
            <p:cNvSpPr/>
            <p:nvPr/>
          </p:nvSpPr>
          <p:spPr>
            <a:xfrm>
              <a:off x="7121456" y="6000164"/>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3" name="Rectangle 172"/>
            <p:cNvSpPr/>
            <p:nvPr/>
          </p:nvSpPr>
          <p:spPr>
            <a:xfrm>
              <a:off x="7003661"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4" name="Rectangle 173"/>
            <p:cNvSpPr/>
            <p:nvPr/>
          </p:nvSpPr>
          <p:spPr>
            <a:xfrm>
              <a:off x="6885867" y="6126508"/>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5" name="Rectangle 174"/>
            <p:cNvSpPr/>
            <p:nvPr/>
          </p:nvSpPr>
          <p:spPr>
            <a:xfrm>
              <a:off x="6768073"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6" name="Rectangle 175"/>
            <p:cNvSpPr/>
            <p:nvPr/>
          </p:nvSpPr>
          <p:spPr>
            <a:xfrm>
              <a:off x="665027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7" name="Rectangle 176"/>
            <p:cNvSpPr/>
            <p:nvPr/>
          </p:nvSpPr>
          <p:spPr>
            <a:xfrm>
              <a:off x="6532484"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8" name="Rectangle 177"/>
            <p:cNvSpPr/>
            <p:nvPr/>
          </p:nvSpPr>
          <p:spPr>
            <a:xfrm>
              <a:off x="6414690"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9" name="Rectangle 178"/>
            <p:cNvSpPr/>
            <p:nvPr/>
          </p:nvSpPr>
          <p:spPr>
            <a:xfrm>
              <a:off x="2981967"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0" name="Rectangle 179"/>
            <p:cNvSpPr/>
            <p:nvPr/>
          </p:nvSpPr>
          <p:spPr>
            <a:xfrm>
              <a:off x="2864169"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1" name="Rectangle 180"/>
            <p:cNvSpPr/>
            <p:nvPr/>
          </p:nvSpPr>
          <p:spPr>
            <a:xfrm>
              <a:off x="274637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2" name="Rectangle 181"/>
            <p:cNvSpPr/>
            <p:nvPr/>
          </p:nvSpPr>
          <p:spPr>
            <a:xfrm>
              <a:off x="2628580"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3" name="Rectangle 182"/>
            <p:cNvSpPr/>
            <p:nvPr/>
          </p:nvSpPr>
          <p:spPr>
            <a:xfrm>
              <a:off x="2510787" y="6256567"/>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4" name="Rectangle 183"/>
            <p:cNvSpPr/>
            <p:nvPr/>
          </p:nvSpPr>
          <p:spPr>
            <a:xfrm>
              <a:off x="2392991"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5" name="Rectangle 184"/>
            <p:cNvSpPr/>
            <p:nvPr/>
          </p:nvSpPr>
          <p:spPr>
            <a:xfrm>
              <a:off x="2275198"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6" name="Rectangle 185"/>
            <p:cNvSpPr/>
            <p:nvPr/>
          </p:nvSpPr>
          <p:spPr>
            <a:xfrm>
              <a:off x="2157403" y="6000164"/>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7" name="Rectangle 186"/>
            <p:cNvSpPr/>
            <p:nvPr/>
          </p:nvSpPr>
          <p:spPr>
            <a:xfrm>
              <a:off x="2039609"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8" name="Rectangle 187"/>
            <p:cNvSpPr/>
            <p:nvPr/>
          </p:nvSpPr>
          <p:spPr>
            <a:xfrm>
              <a:off x="192181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9" name="Rectangle 188"/>
            <p:cNvSpPr/>
            <p:nvPr/>
          </p:nvSpPr>
          <p:spPr>
            <a:xfrm>
              <a:off x="1804020" y="612650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0" name="Rectangle 189"/>
            <p:cNvSpPr/>
            <p:nvPr/>
          </p:nvSpPr>
          <p:spPr>
            <a:xfrm>
              <a:off x="1686226"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1" name="Rectangle 190"/>
            <p:cNvSpPr/>
            <p:nvPr/>
          </p:nvSpPr>
          <p:spPr>
            <a:xfrm>
              <a:off x="1568432"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2" name="Rectangle 191"/>
            <p:cNvSpPr/>
            <p:nvPr/>
          </p:nvSpPr>
          <p:spPr>
            <a:xfrm>
              <a:off x="1450638"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3" name="Rectangle 192"/>
            <p:cNvSpPr/>
            <p:nvPr/>
          </p:nvSpPr>
          <p:spPr>
            <a:xfrm>
              <a:off x="1332844"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4" name="Rectangle 193"/>
            <p:cNvSpPr/>
            <p:nvPr/>
          </p:nvSpPr>
          <p:spPr>
            <a:xfrm>
              <a:off x="121505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5" name="Rectangle 194"/>
            <p:cNvSpPr/>
            <p:nvPr/>
          </p:nvSpPr>
          <p:spPr>
            <a:xfrm>
              <a:off x="1097254"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6" name="Rectangle 195"/>
            <p:cNvSpPr/>
            <p:nvPr/>
          </p:nvSpPr>
          <p:spPr>
            <a:xfrm>
              <a:off x="979461" y="6000164"/>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7" name="Rectangle 196"/>
            <p:cNvSpPr/>
            <p:nvPr/>
          </p:nvSpPr>
          <p:spPr>
            <a:xfrm>
              <a:off x="861666"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8" name="Rectangle 197"/>
            <p:cNvSpPr/>
            <p:nvPr/>
          </p:nvSpPr>
          <p:spPr>
            <a:xfrm>
              <a:off x="743872" y="6126508"/>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9" name="Rectangle 198"/>
            <p:cNvSpPr/>
            <p:nvPr/>
          </p:nvSpPr>
          <p:spPr>
            <a:xfrm>
              <a:off x="62607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0" name="Rectangle 199"/>
            <p:cNvSpPr/>
            <p:nvPr/>
          </p:nvSpPr>
          <p:spPr>
            <a:xfrm>
              <a:off x="508283"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1" name="Rectangle 200"/>
            <p:cNvSpPr/>
            <p:nvPr/>
          </p:nvSpPr>
          <p:spPr>
            <a:xfrm>
              <a:off x="390489"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2" name="Rectangle 201"/>
            <p:cNvSpPr/>
            <p:nvPr/>
          </p:nvSpPr>
          <p:spPr>
            <a:xfrm>
              <a:off x="272695"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3" name="Rectangle 202"/>
            <p:cNvSpPr/>
            <p:nvPr/>
          </p:nvSpPr>
          <p:spPr>
            <a:xfrm>
              <a:off x="5565410"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4" name="Rectangle 203"/>
            <p:cNvSpPr/>
            <p:nvPr/>
          </p:nvSpPr>
          <p:spPr>
            <a:xfrm>
              <a:off x="5447612"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5" name="Rectangle 204"/>
            <p:cNvSpPr/>
            <p:nvPr/>
          </p:nvSpPr>
          <p:spPr>
            <a:xfrm>
              <a:off x="532981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6" name="Rectangle 205"/>
            <p:cNvSpPr/>
            <p:nvPr/>
          </p:nvSpPr>
          <p:spPr>
            <a:xfrm>
              <a:off x="5212024"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7" name="Rectangle 206"/>
            <p:cNvSpPr/>
            <p:nvPr/>
          </p:nvSpPr>
          <p:spPr>
            <a:xfrm>
              <a:off x="5094229" y="6256567"/>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8" name="Rectangle 207"/>
            <p:cNvSpPr/>
            <p:nvPr/>
          </p:nvSpPr>
          <p:spPr>
            <a:xfrm>
              <a:off x="4976435"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9" name="Rectangle 208"/>
            <p:cNvSpPr/>
            <p:nvPr/>
          </p:nvSpPr>
          <p:spPr>
            <a:xfrm>
              <a:off x="4858640"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0" name="Rectangle 209"/>
            <p:cNvSpPr/>
            <p:nvPr/>
          </p:nvSpPr>
          <p:spPr>
            <a:xfrm>
              <a:off x="4740846" y="6000164"/>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1" name="Rectangle 210"/>
            <p:cNvSpPr/>
            <p:nvPr/>
          </p:nvSpPr>
          <p:spPr>
            <a:xfrm>
              <a:off x="4623052"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2" name="Rectangle 211"/>
            <p:cNvSpPr/>
            <p:nvPr/>
          </p:nvSpPr>
          <p:spPr>
            <a:xfrm>
              <a:off x="4505257"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3" name="Rectangle 212"/>
            <p:cNvSpPr/>
            <p:nvPr/>
          </p:nvSpPr>
          <p:spPr>
            <a:xfrm>
              <a:off x="4387463" y="612650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4" name="Rectangle 213"/>
            <p:cNvSpPr/>
            <p:nvPr/>
          </p:nvSpPr>
          <p:spPr>
            <a:xfrm>
              <a:off x="4269669"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5" name="Rectangle 214"/>
            <p:cNvSpPr/>
            <p:nvPr/>
          </p:nvSpPr>
          <p:spPr>
            <a:xfrm>
              <a:off x="415187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6" name="Rectangle 215"/>
            <p:cNvSpPr/>
            <p:nvPr/>
          </p:nvSpPr>
          <p:spPr>
            <a:xfrm>
              <a:off x="4034081"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7" name="Rectangle 216"/>
            <p:cNvSpPr/>
            <p:nvPr/>
          </p:nvSpPr>
          <p:spPr>
            <a:xfrm>
              <a:off x="3916286"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8" name="Rectangle 217"/>
            <p:cNvSpPr/>
            <p:nvPr/>
          </p:nvSpPr>
          <p:spPr>
            <a:xfrm>
              <a:off x="3798492"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9" name="Rectangle 218"/>
            <p:cNvSpPr/>
            <p:nvPr/>
          </p:nvSpPr>
          <p:spPr>
            <a:xfrm>
              <a:off x="368069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0" name="Rectangle 219"/>
            <p:cNvSpPr/>
            <p:nvPr/>
          </p:nvSpPr>
          <p:spPr>
            <a:xfrm>
              <a:off x="3562903" y="6000164"/>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1" name="Rectangle 220"/>
            <p:cNvSpPr/>
            <p:nvPr/>
          </p:nvSpPr>
          <p:spPr>
            <a:xfrm>
              <a:off x="344511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2" name="Rectangle 221"/>
            <p:cNvSpPr/>
            <p:nvPr/>
          </p:nvSpPr>
          <p:spPr>
            <a:xfrm>
              <a:off x="3327314" y="6126508"/>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3" name="Rectangle 222"/>
            <p:cNvSpPr/>
            <p:nvPr/>
          </p:nvSpPr>
          <p:spPr>
            <a:xfrm>
              <a:off x="3209521"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4" name="Rectangle 223"/>
            <p:cNvSpPr/>
            <p:nvPr/>
          </p:nvSpPr>
          <p:spPr>
            <a:xfrm>
              <a:off x="3091726"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5" name="Rectangle 224"/>
            <p:cNvSpPr/>
            <p:nvPr/>
          </p:nvSpPr>
          <p:spPr>
            <a:xfrm>
              <a:off x="6275045"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6" name="Rectangle 225"/>
            <p:cNvSpPr/>
            <p:nvPr/>
          </p:nvSpPr>
          <p:spPr>
            <a:xfrm>
              <a:off x="6157251" y="600162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7" name="Rectangle 226"/>
            <p:cNvSpPr/>
            <p:nvPr/>
          </p:nvSpPr>
          <p:spPr>
            <a:xfrm>
              <a:off x="6039457"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8" name="Rectangle 227"/>
            <p:cNvSpPr/>
            <p:nvPr/>
          </p:nvSpPr>
          <p:spPr>
            <a:xfrm>
              <a:off x="5921662" y="6127972"/>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9" name="Rectangle 228"/>
            <p:cNvSpPr/>
            <p:nvPr/>
          </p:nvSpPr>
          <p:spPr>
            <a:xfrm>
              <a:off x="5803868"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30" name="Rectangle 229"/>
            <p:cNvSpPr/>
            <p:nvPr/>
          </p:nvSpPr>
          <p:spPr>
            <a:xfrm>
              <a:off x="5686073"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grpSp>
    </p:spTree>
    <p:extLst>
      <p:ext uri="{BB962C8B-B14F-4D97-AF65-F5344CB8AC3E}">
        <p14:creationId xmlns:p14="http://schemas.microsoft.com/office/powerpoint/2010/main" val="342738819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9_Custom Layout">
    <p:bg>
      <p:bgPr>
        <a:gradFill flip="none" rotWithShape="1">
          <a:gsLst>
            <a:gs pos="100000">
              <a:schemeClr val="accent5">
                <a:lumMod val="76000"/>
              </a:schemeClr>
            </a:gs>
            <a:gs pos="0">
              <a:schemeClr val="accent5">
                <a:lumMod val="96000"/>
                <a:lumOff val="4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8" name="Text Placeholder 4"/>
          <p:cNvSpPr>
            <a:spLocks noGrp="1"/>
          </p:cNvSpPr>
          <p:nvPr>
            <p:ph type="body" sz="quarter" idx="10"/>
          </p:nvPr>
        </p:nvSpPr>
        <p:spPr>
          <a:xfrm>
            <a:off x="1240367" y="1249364"/>
            <a:ext cx="9568884" cy="788987"/>
          </a:xfrm>
          <a:prstGeom prst="rect">
            <a:avLst/>
          </a:prstGeom>
        </p:spPr>
        <p:txBody>
          <a:bodyPr anchor="b"/>
          <a:lstStyle>
            <a:lvl1pPr marL="0" indent="0">
              <a:buClrTx/>
              <a:buNone/>
              <a:defRPr>
                <a:solidFill>
                  <a:schemeClr val="bg1"/>
                </a:solidFill>
                <a:latin typeface="+mj-lt"/>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p:txBody>
      </p:sp>
      <p:grpSp>
        <p:nvGrpSpPr>
          <p:cNvPr id="155" name="Group 154"/>
          <p:cNvGrpSpPr/>
          <p:nvPr userDrawn="1"/>
        </p:nvGrpSpPr>
        <p:grpSpPr>
          <a:xfrm>
            <a:off x="208778" y="6275930"/>
            <a:ext cx="11755149" cy="516876"/>
            <a:chOff x="272695" y="6000164"/>
            <a:chExt cx="8816362" cy="516876"/>
          </a:xfrm>
        </p:grpSpPr>
        <p:sp>
          <p:nvSpPr>
            <p:cNvPr id="156" name="Rectangle 155"/>
            <p:cNvSpPr/>
            <p:nvPr/>
          </p:nvSpPr>
          <p:spPr>
            <a:xfrm>
              <a:off x="9006164"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7" name="Rectangle 156"/>
            <p:cNvSpPr/>
            <p:nvPr/>
          </p:nvSpPr>
          <p:spPr>
            <a:xfrm>
              <a:off x="888837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8" name="Rectangle 157"/>
            <p:cNvSpPr/>
            <p:nvPr/>
          </p:nvSpPr>
          <p:spPr>
            <a:xfrm>
              <a:off x="8770575"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9" name="Rectangle 158"/>
            <p:cNvSpPr/>
            <p:nvPr/>
          </p:nvSpPr>
          <p:spPr>
            <a:xfrm>
              <a:off x="8652782" y="6256567"/>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0" name="Rectangle 159"/>
            <p:cNvSpPr/>
            <p:nvPr/>
          </p:nvSpPr>
          <p:spPr>
            <a:xfrm>
              <a:off x="8534986"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1" name="Rectangle 160"/>
            <p:cNvSpPr/>
            <p:nvPr/>
          </p:nvSpPr>
          <p:spPr>
            <a:xfrm>
              <a:off x="8417193"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2" name="Rectangle 161"/>
            <p:cNvSpPr/>
            <p:nvPr/>
          </p:nvSpPr>
          <p:spPr>
            <a:xfrm>
              <a:off x="8299398" y="6000164"/>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3" name="Rectangle 162"/>
            <p:cNvSpPr/>
            <p:nvPr/>
          </p:nvSpPr>
          <p:spPr>
            <a:xfrm>
              <a:off x="8181604"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4" name="Rectangle 163"/>
            <p:cNvSpPr/>
            <p:nvPr/>
          </p:nvSpPr>
          <p:spPr>
            <a:xfrm>
              <a:off x="806381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5" name="Rectangle 164"/>
            <p:cNvSpPr/>
            <p:nvPr/>
          </p:nvSpPr>
          <p:spPr>
            <a:xfrm>
              <a:off x="7946015" y="612650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6" name="Rectangle 165"/>
            <p:cNvSpPr/>
            <p:nvPr/>
          </p:nvSpPr>
          <p:spPr>
            <a:xfrm>
              <a:off x="7828221"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7" name="Rectangle 166"/>
            <p:cNvSpPr/>
            <p:nvPr/>
          </p:nvSpPr>
          <p:spPr>
            <a:xfrm>
              <a:off x="7710427"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8" name="Rectangle 167"/>
            <p:cNvSpPr/>
            <p:nvPr/>
          </p:nvSpPr>
          <p:spPr>
            <a:xfrm>
              <a:off x="7592633"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9" name="Rectangle 168"/>
            <p:cNvSpPr/>
            <p:nvPr/>
          </p:nvSpPr>
          <p:spPr>
            <a:xfrm>
              <a:off x="7474839"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0" name="Rectangle 169"/>
            <p:cNvSpPr/>
            <p:nvPr/>
          </p:nvSpPr>
          <p:spPr>
            <a:xfrm>
              <a:off x="735704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1" name="Rectangle 170"/>
            <p:cNvSpPr/>
            <p:nvPr/>
          </p:nvSpPr>
          <p:spPr>
            <a:xfrm>
              <a:off x="7239249"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2" name="Rectangle 171"/>
            <p:cNvSpPr/>
            <p:nvPr/>
          </p:nvSpPr>
          <p:spPr>
            <a:xfrm>
              <a:off x="7121456" y="6000164"/>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3" name="Rectangle 172"/>
            <p:cNvSpPr/>
            <p:nvPr/>
          </p:nvSpPr>
          <p:spPr>
            <a:xfrm>
              <a:off x="7003661"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4" name="Rectangle 173"/>
            <p:cNvSpPr/>
            <p:nvPr/>
          </p:nvSpPr>
          <p:spPr>
            <a:xfrm>
              <a:off x="6885867" y="6126508"/>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5" name="Rectangle 174"/>
            <p:cNvSpPr/>
            <p:nvPr/>
          </p:nvSpPr>
          <p:spPr>
            <a:xfrm>
              <a:off x="6768073"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6" name="Rectangle 175"/>
            <p:cNvSpPr/>
            <p:nvPr/>
          </p:nvSpPr>
          <p:spPr>
            <a:xfrm>
              <a:off x="665027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7" name="Rectangle 176"/>
            <p:cNvSpPr/>
            <p:nvPr/>
          </p:nvSpPr>
          <p:spPr>
            <a:xfrm>
              <a:off x="6532484"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8" name="Rectangle 177"/>
            <p:cNvSpPr/>
            <p:nvPr/>
          </p:nvSpPr>
          <p:spPr>
            <a:xfrm>
              <a:off x="6414690"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9" name="Rectangle 178"/>
            <p:cNvSpPr/>
            <p:nvPr/>
          </p:nvSpPr>
          <p:spPr>
            <a:xfrm>
              <a:off x="2981967"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0" name="Rectangle 179"/>
            <p:cNvSpPr/>
            <p:nvPr/>
          </p:nvSpPr>
          <p:spPr>
            <a:xfrm>
              <a:off x="2864169"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1" name="Rectangle 180"/>
            <p:cNvSpPr/>
            <p:nvPr/>
          </p:nvSpPr>
          <p:spPr>
            <a:xfrm>
              <a:off x="274637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2" name="Rectangle 181"/>
            <p:cNvSpPr/>
            <p:nvPr/>
          </p:nvSpPr>
          <p:spPr>
            <a:xfrm>
              <a:off x="2628580"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3" name="Rectangle 182"/>
            <p:cNvSpPr/>
            <p:nvPr/>
          </p:nvSpPr>
          <p:spPr>
            <a:xfrm>
              <a:off x="2510787" y="6256567"/>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4" name="Rectangle 183"/>
            <p:cNvSpPr/>
            <p:nvPr/>
          </p:nvSpPr>
          <p:spPr>
            <a:xfrm>
              <a:off x="2392991"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5" name="Rectangle 184"/>
            <p:cNvSpPr/>
            <p:nvPr/>
          </p:nvSpPr>
          <p:spPr>
            <a:xfrm>
              <a:off x="2275198"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6" name="Rectangle 185"/>
            <p:cNvSpPr/>
            <p:nvPr/>
          </p:nvSpPr>
          <p:spPr>
            <a:xfrm>
              <a:off x="2157403" y="6000164"/>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7" name="Rectangle 186"/>
            <p:cNvSpPr/>
            <p:nvPr/>
          </p:nvSpPr>
          <p:spPr>
            <a:xfrm>
              <a:off x="2039609"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8" name="Rectangle 187"/>
            <p:cNvSpPr/>
            <p:nvPr/>
          </p:nvSpPr>
          <p:spPr>
            <a:xfrm>
              <a:off x="192181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9" name="Rectangle 188"/>
            <p:cNvSpPr/>
            <p:nvPr/>
          </p:nvSpPr>
          <p:spPr>
            <a:xfrm>
              <a:off x="1804020" y="612650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0" name="Rectangle 189"/>
            <p:cNvSpPr/>
            <p:nvPr/>
          </p:nvSpPr>
          <p:spPr>
            <a:xfrm>
              <a:off x="1686226"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1" name="Rectangle 190"/>
            <p:cNvSpPr/>
            <p:nvPr/>
          </p:nvSpPr>
          <p:spPr>
            <a:xfrm>
              <a:off x="1568432"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2" name="Rectangle 191"/>
            <p:cNvSpPr/>
            <p:nvPr/>
          </p:nvSpPr>
          <p:spPr>
            <a:xfrm>
              <a:off x="1450638"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3" name="Rectangle 192"/>
            <p:cNvSpPr/>
            <p:nvPr/>
          </p:nvSpPr>
          <p:spPr>
            <a:xfrm>
              <a:off x="1332844"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4" name="Rectangle 193"/>
            <p:cNvSpPr/>
            <p:nvPr/>
          </p:nvSpPr>
          <p:spPr>
            <a:xfrm>
              <a:off x="121505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5" name="Rectangle 194"/>
            <p:cNvSpPr/>
            <p:nvPr/>
          </p:nvSpPr>
          <p:spPr>
            <a:xfrm>
              <a:off x="1097254"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6" name="Rectangle 195"/>
            <p:cNvSpPr/>
            <p:nvPr/>
          </p:nvSpPr>
          <p:spPr>
            <a:xfrm>
              <a:off x="979461" y="6000164"/>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7" name="Rectangle 196"/>
            <p:cNvSpPr/>
            <p:nvPr/>
          </p:nvSpPr>
          <p:spPr>
            <a:xfrm>
              <a:off x="861666"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8" name="Rectangle 197"/>
            <p:cNvSpPr/>
            <p:nvPr/>
          </p:nvSpPr>
          <p:spPr>
            <a:xfrm>
              <a:off x="743872" y="6126508"/>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9" name="Rectangle 198"/>
            <p:cNvSpPr/>
            <p:nvPr/>
          </p:nvSpPr>
          <p:spPr>
            <a:xfrm>
              <a:off x="62607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0" name="Rectangle 199"/>
            <p:cNvSpPr/>
            <p:nvPr/>
          </p:nvSpPr>
          <p:spPr>
            <a:xfrm>
              <a:off x="508283"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1" name="Rectangle 200"/>
            <p:cNvSpPr/>
            <p:nvPr/>
          </p:nvSpPr>
          <p:spPr>
            <a:xfrm>
              <a:off x="390489"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2" name="Rectangle 201"/>
            <p:cNvSpPr/>
            <p:nvPr/>
          </p:nvSpPr>
          <p:spPr>
            <a:xfrm>
              <a:off x="272695"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3" name="Rectangle 202"/>
            <p:cNvSpPr/>
            <p:nvPr/>
          </p:nvSpPr>
          <p:spPr>
            <a:xfrm>
              <a:off x="5565410"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4" name="Rectangle 203"/>
            <p:cNvSpPr/>
            <p:nvPr/>
          </p:nvSpPr>
          <p:spPr>
            <a:xfrm>
              <a:off x="5447612"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5" name="Rectangle 204"/>
            <p:cNvSpPr/>
            <p:nvPr/>
          </p:nvSpPr>
          <p:spPr>
            <a:xfrm>
              <a:off x="532981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6" name="Rectangle 205"/>
            <p:cNvSpPr/>
            <p:nvPr/>
          </p:nvSpPr>
          <p:spPr>
            <a:xfrm>
              <a:off x="5212024"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7" name="Rectangle 206"/>
            <p:cNvSpPr/>
            <p:nvPr/>
          </p:nvSpPr>
          <p:spPr>
            <a:xfrm>
              <a:off x="5094229" y="6256567"/>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8" name="Rectangle 207"/>
            <p:cNvSpPr/>
            <p:nvPr/>
          </p:nvSpPr>
          <p:spPr>
            <a:xfrm>
              <a:off x="4976435"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9" name="Rectangle 208"/>
            <p:cNvSpPr/>
            <p:nvPr/>
          </p:nvSpPr>
          <p:spPr>
            <a:xfrm>
              <a:off x="4858640"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0" name="Rectangle 209"/>
            <p:cNvSpPr/>
            <p:nvPr/>
          </p:nvSpPr>
          <p:spPr>
            <a:xfrm>
              <a:off x="4740846" y="6000164"/>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1" name="Rectangle 210"/>
            <p:cNvSpPr/>
            <p:nvPr/>
          </p:nvSpPr>
          <p:spPr>
            <a:xfrm>
              <a:off x="4623052"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2" name="Rectangle 211"/>
            <p:cNvSpPr/>
            <p:nvPr/>
          </p:nvSpPr>
          <p:spPr>
            <a:xfrm>
              <a:off x="4505257"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3" name="Rectangle 212"/>
            <p:cNvSpPr/>
            <p:nvPr/>
          </p:nvSpPr>
          <p:spPr>
            <a:xfrm>
              <a:off x="4387463" y="612650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4" name="Rectangle 213"/>
            <p:cNvSpPr/>
            <p:nvPr/>
          </p:nvSpPr>
          <p:spPr>
            <a:xfrm>
              <a:off x="4269669"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5" name="Rectangle 214"/>
            <p:cNvSpPr/>
            <p:nvPr/>
          </p:nvSpPr>
          <p:spPr>
            <a:xfrm>
              <a:off x="415187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6" name="Rectangle 215"/>
            <p:cNvSpPr/>
            <p:nvPr/>
          </p:nvSpPr>
          <p:spPr>
            <a:xfrm>
              <a:off x="4034081"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7" name="Rectangle 216"/>
            <p:cNvSpPr/>
            <p:nvPr/>
          </p:nvSpPr>
          <p:spPr>
            <a:xfrm>
              <a:off x="3916286"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8" name="Rectangle 217"/>
            <p:cNvSpPr/>
            <p:nvPr/>
          </p:nvSpPr>
          <p:spPr>
            <a:xfrm>
              <a:off x="3798492"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9" name="Rectangle 218"/>
            <p:cNvSpPr/>
            <p:nvPr/>
          </p:nvSpPr>
          <p:spPr>
            <a:xfrm>
              <a:off x="368069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0" name="Rectangle 219"/>
            <p:cNvSpPr/>
            <p:nvPr/>
          </p:nvSpPr>
          <p:spPr>
            <a:xfrm>
              <a:off x="3562903" y="6000164"/>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1" name="Rectangle 220"/>
            <p:cNvSpPr/>
            <p:nvPr/>
          </p:nvSpPr>
          <p:spPr>
            <a:xfrm>
              <a:off x="344511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2" name="Rectangle 221"/>
            <p:cNvSpPr/>
            <p:nvPr/>
          </p:nvSpPr>
          <p:spPr>
            <a:xfrm>
              <a:off x="3327314" y="6126508"/>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3" name="Rectangle 222"/>
            <p:cNvSpPr/>
            <p:nvPr/>
          </p:nvSpPr>
          <p:spPr>
            <a:xfrm>
              <a:off x="3209521"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4" name="Rectangle 223"/>
            <p:cNvSpPr/>
            <p:nvPr/>
          </p:nvSpPr>
          <p:spPr>
            <a:xfrm>
              <a:off x="3091726"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5" name="Rectangle 224"/>
            <p:cNvSpPr/>
            <p:nvPr/>
          </p:nvSpPr>
          <p:spPr>
            <a:xfrm>
              <a:off x="6275045"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6" name="Rectangle 225"/>
            <p:cNvSpPr/>
            <p:nvPr/>
          </p:nvSpPr>
          <p:spPr>
            <a:xfrm>
              <a:off x="6157251" y="600162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7" name="Rectangle 226"/>
            <p:cNvSpPr/>
            <p:nvPr/>
          </p:nvSpPr>
          <p:spPr>
            <a:xfrm>
              <a:off x="6039457"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8" name="Rectangle 227"/>
            <p:cNvSpPr/>
            <p:nvPr/>
          </p:nvSpPr>
          <p:spPr>
            <a:xfrm>
              <a:off x="5921662" y="6127972"/>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9" name="Rectangle 228"/>
            <p:cNvSpPr/>
            <p:nvPr/>
          </p:nvSpPr>
          <p:spPr>
            <a:xfrm>
              <a:off x="5803868"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30" name="Rectangle 229"/>
            <p:cNvSpPr/>
            <p:nvPr/>
          </p:nvSpPr>
          <p:spPr>
            <a:xfrm>
              <a:off x="5686073"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grpSp>
    </p:spTree>
    <p:extLst>
      <p:ext uri="{BB962C8B-B14F-4D97-AF65-F5344CB8AC3E}">
        <p14:creationId xmlns:p14="http://schemas.microsoft.com/office/powerpoint/2010/main" val="319204302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0_Custom Layout">
    <p:bg>
      <p:bgPr>
        <a:gradFill flip="none" rotWithShape="1">
          <a:gsLst>
            <a:gs pos="100000">
              <a:schemeClr val="accent6">
                <a:lumMod val="89000"/>
              </a:schemeClr>
            </a:gs>
            <a:gs pos="0">
              <a:schemeClr val="accent6">
                <a:lumMod val="90000"/>
                <a:lumOff val="1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8" name="Text Placeholder 4"/>
          <p:cNvSpPr>
            <a:spLocks noGrp="1"/>
          </p:cNvSpPr>
          <p:nvPr>
            <p:ph type="body" sz="quarter" idx="10"/>
          </p:nvPr>
        </p:nvSpPr>
        <p:spPr>
          <a:xfrm>
            <a:off x="1240367" y="1249364"/>
            <a:ext cx="9568884" cy="788987"/>
          </a:xfrm>
          <a:prstGeom prst="rect">
            <a:avLst/>
          </a:prstGeom>
        </p:spPr>
        <p:txBody>
          <a:bodyPr anchor="b"/>
          <a:lstStyle>
            <a:lvl1pPr marL="0" indent="0">
              <a:buClrTx/>
              <a:buNone/>
              <a:defRPr>
                <a:solidFill>
                  <a:schemeClr val="bg1"/>
                </a:solidFill>
                <a:latin typeface="+mj-lt"/>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p:txBody>
      </p:sp>
      <p:grpSp>
        <p:nvGrpSpPr>
          <p:cNvPr id="155" name="Group 154"/>
          <p:cNvGrpSpPr/>
          <p:nvPr userDrawn="1"/>
        </p:nvGrpSpPr>
        <p:grpSpPr>
          <a:xfrm>
            <a:off x="208778" y="6275930"/>
            <a:ext cx="11755149" cy="516876"/>
            <a:chOff x="272695" y="6000164"/>
            <a:chExt cx="8816362" cy="516876"/>
          </a:xfrm>
        </p:grpSpPr>
        <p:sp>
          <p:nvSpPr>
            <p:cNvPr id="156" name="Rectangle 155"/>
            <p:cNvSpPr/>
            <p:nvPr/>
          </p:nvSpPr>
          <p:spPr>
            <a:xfrm>
              <a:off x="9006164"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7" name="Rectangle 156"/>
            <p:cNvSpPr/>
            <p:nvPr/>
          </p:nvSpPr>
          <p:spPr>
            <a:xfrm>
              <a:off x="888837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8" name="Rectangle 157"/>
            <p:cNvSpPr/>
            <p:nvPr/>
          </p:nvSpPr>
          <p:spPr>
            <a:xfrm>
              <a:off x="8770575"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9" name="Rectangle 158"/>
            <p:cNvSpPr/>
            <p:nvPr/>
          </p:nvSpPr>
          <p:spPr>
            <a:xfrm>
              <a:off x="8652782" y="6256567"/>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0" name="Rectangle 159"/>
            <p:cNvSpPr/>
            <p:nvPr/>
          </p:nvSpPr>
          <p:spPr>
            <a:xfrm>
              <a:off x="8534986"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1" name="Rectangle 160"/>
            <p:cNvSpPr/>
            <p:nvPr/>
          </p:nvSpPr>
          <p:spPr>
            <a:xfrm>
              <a:off x="8417193"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2" name="Rectangle 161"/>
            <p:cNvSpPr/>
            <p:nvPr/>
          </p:nvSpPr>
          <p:spPr>
            <a:xfrm>
              <a:off x="8299398" y="6000164"/>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3" name="Rectangle 162"/>
            <p:cNvSpPr/>
            <p:nvPr/>
          </p:nvSpPr>
          <p:spPr>
            <a:xfrm>
              <a:off x="8181604"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4" name="Rectangle 163"/>
            <p:cNvSpPr/>
            <p:nvPr/>
          </p:nvSpPr>
          <p:spPr>
            <a:xfrm>
              <a:off x="806381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5" name="Rectangle 164"/>
            <p:cNvSpPr/>
            <p:nvPr/>
          </p:nvSpPr>
          <p:spPr>
            <a:xfrm>
              <a:off x="7946015" y="612650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6" name="Rectangle 165"/>
            <p:cNvSpPr/>
            <p:nvPr/>
          </p:nvSpPr>
          <p:spPr>
            <a:xfrm>
              <a:off x="7828221"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7" name="Rectangle 166"/>
            <p:cNvSpPr/>
            <p:nvPr/>
          </p:nvSpPr>
          <p:spPr>
            <a:xfrm>
              <a:off x="7710427"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8" name="Rectangle 167"/>
            <p:cNvSpPr/>
            <p:nvPr/>
          </p:nvSpPr>
          <p:spPr>
            <a:xfrm>
              <a:off x="7592633"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9" name="Rectangle 168"/>
            <p:cNvSpPr/>
            <p:nvPr/>
          </p:nvSpPr>
          <p:spPr>
            <a:xfrm>
              <a:off x="7474839"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0" name="Rectangle 169"/>
            <p:cNvSpPr/>
            <p:nvPr/>
          </p:nvSpPr>
          <p:spPr>
            <a:xfrm>
              <a:off x="735704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1" name="Rectangle 170"/>
            <p:cNvSpPr/>
            <p:nvPr/>
          </p:nvSpPr>
          <p:spPr>
            <a:xfrm>
              <a:off x="7239249"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2" name="Rectangle 171"/>
            <p:cNvSpPr/>
            <p:nvPr/>
          </p:nvSpPr>
          <p:spPr>
            <a:xfrm>
              <a:off x="7121456" y="6000164"/>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3" name="Rectangle 172"/>
            <p:cNvSpPr/>
            <p:nvPr/>
          </p:nvSpPr>
          <p:spPr>
            <a:xfrm>
              <a:off x="7003661"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4" name="Rectangle 173"/>
            <p:cNvSpPr/>
            <p:nvPr/>
          </p:nvSpPr>
          <p:spPr>
            <a:xfrm>
              <a:off x="6885867" y="6126508"/>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5" name="Rectangle 174"/>
            <p:cNvSpPr/>
            <p:nvPr/>
          </p:nvSpPr>
          <p:spPr>
            <a:xfrm>
              <a:off x="6768073"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6" name="Rectangle 175"/>
            <p:cNvSpPr/>
            <p:nvPr/>
          </p:nvSpPr>
          <p:spPr>
            <a:xfrm>
              <a:off x="665027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7" name="Rectangle 176"/>
            <p:cNvSpPr/>
            <p:nvPr/>
          </p:nvSpPr>
          <p:spPr>
            <a:xfrm>
              <a:off x="6532484"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8" name="Rectangle 177"/>
            <p:cNvSpPr/>
            <p:nvPr/>
          </p:nvSpPr>
          <p:spPr>
            <a:xfrm>
              <a:off x="6414690"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9" name="Rectangle 178"/>
            <p:cNvSpPr/>
            <p:nvPr/>
          </p:nvSpPr>
          <p:spPr>
            <a:xfrm>
              <a:off x="2981967"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0" name="Rectangle 179"/>
            <p:cNvSpPr/>
            <p:nvPr/>
          </p:nvSpPr>
          <p:spPr>
            <a:xfrm>
              <a:off x="2864169"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1" name="Rectangle 180"/>
            <p:cNvSpPr/>
            <p:nvPr/>
          </p:nvSpPr>
          <p:spPr>
            <a:xfrm>
              <a:off x="274637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2" name="Rectangle 181"/>
            <p:cNvSpPr/>
            <p:nvPr/>
          </p:nvSpPr>
          <p:spPr>
            <a:xfrm>
              <a:off x="2628580"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3" name="Rectangle 182"/>
            <p:cNvSpPr/>
            <p:nvPr/>
          </p:nvSpPr>
          <p:spPr>
            <a:xfrm>
              <a:off x="2510787" y="6256567"/>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4" name="Rectangle 183"/>
            <p:cNvSpPr/>
            <p:nvPr/>
          </p:nvSpPr>
          <p:spPr>
            <a:xfrm>
              <a:off x="2392991"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5" name="Rectangle 184"/>
            <p:cNvSpPr/>
            <p:nvPr/>
          </p:nvSpPr>
          <p:spPr>
            <a:xfrm>
              <a:off x="2275198"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6" name="Rectangle 185"/>
            <p:cNvSpPr/>
            <p:nvPr/>
          </p:nvSpPr>
          <p:spPr>
            <a:xfrm>
              <a:off x="2157403" y="6000164"/>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7" name="Rectangle 186"/>
            <p:cNvSpPr/>
            <p:nvPr/>
          </p:nvSpPr>
          <p:spPr>
            <a:xfrm>
              <a:off x="2039609"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8" name="Rectangle 187"/>
            <p:cNvSpPr/>
            <p:nvPr/>
          </p:nvSpPr>
          <p:spPr>
            <a:xfrm>
              <a:off x="192181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9" name="Rectangle 188"/>
            <p:cNvSpPr/>
            <p:nvPr/>
          </p:nvSpPr>
          <p:spPr>
            <a:xfrm>
              <a:off x="1804020" y="612650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0" name="Rectangle 189"/>
            <p:cNvSpPr/>
            <p:nvPr/>
          </p:nvSpPr>
          <p:spPr>
            <a:xfrm>
              <a:off x="1686226"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1" name="Rectangle 190"/>
            <p:cNvSpPr/>
            <p:nvPr/>
          </p:nvSpPr>
          <p:spPr>
            <a:xfrm>
              <a:off x="1568432"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2" name="Rectangle 191"/>
            <p:cNvSpPr/>
            <p:nvPr/>
          </p:nvSpPr>
          <p:spPr>
            <a:xfrm>
              <a:off x="1450638"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3" name="Rectangle 192"/>
            <p:cNvSpPr/>
            <p:nvPr/>
          </p:nvSpPr>
          <p:spPr>
            <a:xfrm>
              <a:off x="1332844"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4" name="Rectangle 193"/>
            <p:cNvSpPr/>
            <p:nvPr/>
          </p:nvSpPr>
          <p:spPr>
            <a:xfrm>
              <a:off x="121505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5" name="Rectangle 194"/>
            <p:cNvSpPr/>
            <p:nvPr/>
          </p:nvSpPr>
          <p:spPr>
            <a:xfrm>
              <a:off x="1097254"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6" name="Rectangle 195"/>
            <p:cNvSpPr/>
            <p:nvPr/>
          </p:nvSpPr>
          <p:spPr>
            <a:xfrm>
              <a:off x="979461" y="6000164"/>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7" name="Rectangle 196"/>
            <p:cNvSpPr/>
            <p:nvPr/>
          </p:nvSpPr>
          <p:spPr>
            <a:xfrm>
              <a:off x="861666"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8" name="Rectangle 197"/>
            <p:cNvSpPr/>
            <p:nvPr/>
          </p:nvSpPr>
          <p:spPr>
            <a:xfrm>
              <a:off x="743872" y="6126508"/>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9" name="Rectangle 198"/>
            <p:cNvSpPr/>
            <p:nvPr/>
          </p:nvSpPr>
          <p:spPr>
            <a:xfrm>
              <a:off x="62607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0" name="Rectangle 199"/>
            <p:cNvSpPr/>
            <p:nvPr/>
          </p:nvSpPr>
          <p:spPr>
            <a:xfrm>
              <a:off x="508283"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1" name="Rectangle 200"/>
            <p:cNvSpPr/>
            <p:nvPr/>
          </p:nvSpPr>
          <p:spPr>
            <a:xfrm>
              <a:off x="390489"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2" name="Rectangle 201"/>
            <p:cNvSpPr/>
            <p:nvPr/>
          </p:nvSpPr>
          <p:spPr>
            <a:xfrm>
              <a:off x="272695"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3" name="Rectangle 202"/>
            <p:cNvSpPr/>
            <p:nvPr/>
          </p:nvSpPr>
          <p:spPr>
            <a:xfrm>
              <a:off x="5565410"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4" name="Rectangle 203"/>
            <p:cNvSpPr/>
            <p:nvPr/>
          </p:nvSpPr>
          <p:spPr>
            <a:xfrm>
              <a:off x="5447612" y="6256567"/>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5" name="Rectangle 204"/>
            <p:cNvSpPr/>
            <p:nvPr/>
          </p:nvSpPr>
          <p:spPr>
            <a:xfrm>
              <a:off x="532981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6" name="Rectangle 205"/>
            <p:cNvSpPr/>
            <p:nvPr/>
          </p:nvSpPr>
          <p:spPr>
            <a:xfrm>
              <a:off x="5212024"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7" name="Rectangle 206"/>
            <p:cNvSpPr/>
            <p:nvPr/>
          </p:nvSpPr>
          <p:spPr>
            <a:xfrm>
              <a:off x="5094229" y="6256567"/>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8" name="Rectangle 207"/>
            <p:cNvSpPr/>
            <p:nvPr/>
          </p:nvSpPr>
          <p:spPr>
            <a:xfrm>
              <a:off x="4976435"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9" name="Rectangle 208"/>
            <p:cNvSpPr/>
            <p:nvPr/>
          </p:nvSpPr>
          <p:spPr>
            <a:xfrm>
              <a:off x="4858640"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0" name="Rectangle 209"/>
            <p:cNvSpPr/>
            <p:nvPr/>
          </p:nvSpPr>
          <p:spPr>
            <a:xfrm>
              <a:off x="4740846" y="6000164"/>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1" name="Rectangle 210"/>
            <p:cNvSpPr/>
            <p:nvPr/>
          </p:nvSpPr>
          <p:spPr>
            <a:xfrm>
              <a:off x="4623052"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2" name="Rectangle 211"/>
            <p:cNvSpPr/>
            <p:nvPr/>
          </p:nvSpPr>
          <p:spPr>
            <a:xfrm>
              <a:off x="4505257"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3" name="Rectangle 212"/>
            <p:cNvSpPr/>
            <p:nvPr/>
          </p:nvSpPr>
          <p:spPr>
            <a:xfrm>
              <a:off x="4387463" y="612650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4" name="Rectangle 213"/>
            <p:cNvSpPr/>
            <p:nvPr/>
          </p:nvSpPr>
          <p:spPr>
            <a:xfrm>
              <a:off x="4269669"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5" name="Rectangle 214"/>
            <p:cNvSpPr/>
            <p:nvPr/>
          </p:nvSpPr>
          <p:spPr>
            <a:xfrm>
              <a:off x="4151875"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6" name="Rectangle 215"/>
            <p:cNvSpPr/>
            <p:nvPr/>
          </p:nvSpPr>
          <p:spPr>
            <a:xfrm>
              <a:off x="4034081" y="612650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7" name="Rectangle 216"/>
            <p:cNvSpPr/>
            <p:nvPr/>
          </p:nvSpPr>
          <p:spPr>
            <a:xfrm>
              <a:off x="3916286"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8" name="Rectangle 217"/>
            <p:cNvSpPr/>
            <p:nvPr/>
          </p:nvSpPr>
          <p:spPr>
            <a:xfrm>
              <a:off x="3798492"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9" name="Rectangle 218"/>
            <p:cNvSpPr/>
            <p:nvPr/>
          </p:nvSpPr>
          <p:spPr>
            <a:xfrm>
              <a:off x="3680698"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0" name="Rectangle 219"/>
            <p:cNvSpPr/>
            <p:nvPr/>
          </p:nvSpPr>
          <p:spPr>
            <a:xfrm>
              <a:off x="3562903" y="6000164"/>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1" name="Rectangle 220"/>
            <p:cNvSpPr/>
            <p:nvPr/>
          </p:nvSpPr>
          <p:spPr>
            <a:xfrm>
              <a:off x="3445110"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2" name="Rectangle 221"/>
            <p:cNvSpPr/>
            <p:nvPr/>
          </p:nvSpPr>
          <p:spPr>
            <a:xfrm>
              <a:off x="3327314" y="6126508"/>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3" name="Rectangle 222"/>
            <p:cNvSpPr/>
            <p:nvPr/>
          </p:nvSpPr>
          <p:spPr>
            <a:xfrm>
              <a:off x="3209521"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4" name="Rectangle 223"/>
            <p:cNvSpPr/>
            <p:nvPr/>
          </p:nvSpPr>
          <p:spPr>
            <a:xfrm>
              <a:off x="3091726" y="6256567"/>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5" name="Rectangle 224"/>
            <p:cNvSpPr/>
            <p:nvPr/>
          </p:nvSpPr>
          <p:spPr>
            <a:xfrm>
              <a:off x="6275045"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6" name="Rectangle 225"/>
            <p:cNvSpPr/>
            <p:nvPr/>
          </p:nvSpPr>
          <p:spPr>
            <a:xfrm>
              <a:off x="6157251" y="6001628"/>
              <a:ext cx="82893" cy="259009"/>
            </a:xfrm>
            <a:prstGeom prst="rect">
              <a:avLst/>
            </a:prstGeom>
            <a:solidFill>
              <a:srgbClr val="41414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7" name="Rectangle 226"/>
            <p:cNvSpPr/>
            <p:nvPr/>
          </p:nvSpPr>
          <p:spPr>
            <a:xfrm>
              <a:off x="6039457"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8" name="Rectangle 227"/>
            <p:cNvSpPr/>
            <p:nvPr/>
          </p:nvSpPr>
          <p:spPr>
            <a:xfrm>
              <a:off x="5921662" y="6127972"/>
              <a:ext cx="82893" cy="259009"/>
            </a:xfrm>
            <a:prstGeom prst="rect">
              <a:avLst/>
            </a:prstGeom>
            <a:solidFill>
              <a:schemeClr val="bg1">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9" name="Rectangle 228"/>
            <p:cNvSpPr/>
            <p:nvPr/>
          </p:nvSpPr>
          <p:spPr>
            <a:xfrm>
              <a:off x="5803868"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30" name="Rectangle 229"/>
            <p:cNvSpPr/>
            <p:nvPr/>
          </p:nvSpPr>
          <p:spPr>
            <a:xfrm>
              <a:off x="5686073" y="6258031"/>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grpSp>
    </p:spTree>
    <p:extLst>
      <p:ext uri="{BB962C8B-B14F-4D97-AF65-F5344CB8AC3E}">
        <p14:creationId xmlns:p14="http://schemas.microsoft.com/office/powerpoint/2010/main" val="49341941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84020" y="1408709"/>
            <a:ext cx="4769346" cy="1685364"/>
          </a:xfrm>
          <a:prstGeom prst="rect">
            <a:avLst/>
          </a:prstGeom>
        </p:spPr>
      </p:pic>
      <p:grpSp>
        <p:nvGrpSpPr>
          <p:cNvPr id="3" name="Group 2"/>
          <p:cNvGrpSpPr/>
          <p:nvPr userDrawn="1"/>
        </p:nvGrpSpPr>
        <p:grpSpPr>
          <a:xfrm>
            <a:off x="208778" y="6275930"/>
            <a:ext cx="11755149" cy="516876"/>
            <a:chOff x="272695" y="6000164"/>
            <a:chExt cx="8816362" cy="516876"/>
          </a:xfrm>
        </p:grpSpPr>
        <p:sp>
          <p:nvSpPr>
            <p:cNvPr id="4" name="Rectangle 3"/>
            <p:cNvSpPr/>
            <p:nvPr/>
          </p:nvSpPr>
          <p:spPr>
            <a:xfrm>
              <a:off x="9006164" y="6256567"/>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5" name="Rectangle 4"/>
            <p:cNvSpPr/>
            <p:nvPr/>
          </p:nvSpPr>
          <p:spPr>
            <a:xfrm>
              <a:off x="8888370"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6" name="Rectangle 5"/>
            <p:cNvSpPr/>
            <p:nvPr/>
          </p:nvSpPr>
          <p:spPr>
            <a:xfrm>
              <a:off x="8770575"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7" name="Rectangle 6"/>
            <p:cNvSpPr/>
            <p:nvPr/>
          </p:nvSpPr>
          <p:spPr>
            <a:xfrm>
              <a:off x="8652782" y="6256567"/>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8" name="Rectangle 7"/>
            <p:cNvSpPr/>
            <p:nvPr/>
          </p:nvSpPr>
          <p:spPr>
            <a:xfrm>
              <a:off x="8534986"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9" name="Rectangle 8"/>
            <p:cNvSpPr/>
            <p:nvPr/>
          </p:nvSpPr>
          <p:spPr>
            <a:xfrm>
              <a:off x="8417193"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0" name="Rectangle 9"/>
            <p:cNvSpPr/>
            <p:nvPr/>
          </p:nvSpPr>
          <p:spPr>
            <a:xfrm>
              <a:off x="8299398" y="6000164"/>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1" name="Rectangle 10"/>
            <p:cNvSpPr/>
            <p:nvPr/>
          </p:nvSpPr>
          <p:spPr>
            <a:xfrm>
              <a:off x="8181604"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2" name="Rectangle 11"/>
            <p:cNvSpPr/>
            <p:nvPr/>
          </p:nvSpPr>
          <p:spPr>
            <a:xfrm>
              <a:off x="8063810"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3" name="Rectangle 12"/>
            <p:cNvSpPr/>
            <p:nvPr/>
          </p:nvSpPr>
          <p:spPr>
            <a:xfrm>
              <a:off x="7946015" y="6126508"/>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4" name="Rectangle 13"/>
            <p:cNvSpPr/>
            <p:nvPr/>
          </p:nvSpPr>
          <p:spPr>
            <a:xfrm>
              <a:off x="7828221"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 name="Rectangle 14"/>
            <p:cNvSpPr/>
            <p:nvPr/>
          </p:nvSpPr>
          <p:spPr>
            <a:xfrm>
              <a:off x="7710427"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 name="Rectangle 15"/>
            <p:cNvSpPr/>
            <p:nvPr/>
          </p:nvSpPr>
          <p:spPr>
            <a:xfrm>
              <a:off x="7592633" y="6126508"/>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 name="Rectangle 16"/>
            <p:cNvSpPr/>
            <p:nvPr/>
          </p:nvSpPr>
          <p:spPr>
            <a:xfrm>
              <a:off x="7474839"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 name="Rectangle 17"/>
            <p:cNvSpPr/>
            <p:nvPr/>
          </p:nvSpPr>
          <p:spPr>
            <a:xfrm>
              <a:off x="7357045"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 name="Rectangle 18"/>
            <p:cNvSpPr/>
            <p:nvPr/>
          </p:nvSpPr>
          <p:spPr>
            <a:xfrm>
              <a:off x="7239249"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 name="Rectangle 19"/>
            <p:cNvSpPr/>
            <p:nvPr/>
          </p:nvSpPr>
          <p:spPr>
            <a:xfrm>
              <a:off x="7121456" y="6000164"/>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 name="Rectangle 20"/>
            <p:cNvSpPr/>
            <p:nvPr/>
          </p:nvSpPr>
          <p:spPr>
            <a:xfrm>
              <a:off x="7003661"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 name="Rectangle 21"/>
            <p:cNvSpPr/>
            <p:nvPr/>
          </p:nvSpPr>
          <p:spPr>
            <a:xfrm>
              <a:off x="6885867" y="6126508"/>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3" name="Rectangle 22"/>
            <p:cNvSpPr/>
            <p:nvPr/>
          </p:nvSpPr>
          <p:spPr>
            <a:xfrm>
              <a:off x="6768073"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4" name="Rectangle 23"/>
            <p:cNvSpPr/>
            <p:nvPr/>
          </p:nvSpPr>
          <p:spPr>
            <a:xfrm>
              <a:off x="6650278"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5" name="Rectangle 24"/>
            <p:cNvSpPr/>
            <p:nvPr/>
          </p:nvSpPr>
          <p:spPr>
            <a:xfrm>
              <a:off x="6532484"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6" name="Rectangle 25"/>
            <p:cNvSpPr/>
            <p:nvPr/>
          </p:nvSpPr>
          <p:spPr>
            <a:xfrm>
              <a:off x="6414690" y="6256567"/>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7" name="Rectangle 26"/>
            <p:cNvSpPr/>
            <p:nvPr/>
          </p:nvSpPr>
          <p:spPr>
            <a:xfrm>
              <a:off x="2981967"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8" name="Rectangle 27"/>
            <p:cNvSpPr/>
            <p:nvPr/>
          </p:nvSpPr>
          <p:spPr>
            <a:xfrm>
              <a:off x="2864169" y="6256567"/>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9" name="Rectangle 28"/>
            <p:cNvSpPr/>
            <p:nvPr/>
          </p:nvSpPr>
          <p:spPr>
            <a:xfrm>
              <a:off x="2746375"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30" name="Rectangle 29"/>
            <p:cNvSpPr/>
            <p:nvPr/>
          </p:nvSpPr>
          <p:spPr>
            <a:xfrm>
              <a:off x="2628580" y="6126508"/>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31" name="Rectangle 30"/>
            <p:cNvSpPr/>
            <p:nvPr/>
          </p:nvSpPr>
          <p:spPr>
            <a:xfrm>
              <a:off x="2510787" y="6256567"/>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32" name="Rectangle 31"/>
            <p:cNvSpPr/>
            <p:nvPr/>
          </p:nvSpPr>
          <p:spPr>
            <a:xfrm>
              <a:off x="2392991"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33" name="Rectangle 32"/>
            <p:cNvSpPr/>
            <p:nvPr/>
          </p:nvSpPr>
          <p:spPr>
            <a:xfrm>
              <a:off x="2275198"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34" name="Rectangle 33"/>
            <p:cNvSpPr/>
            <p:nvPr/>
          </p:nvSpPr>
          <p:spPr>
            <a:xfrm>
              <a:off x="2157403" y="6000164"/>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35" name="Rectangle 34"/>
            <p:cNvSpPr/>
            <p:nvPr/>
          </p:nvSpPr>
          <p:spPr>
            <a:xfrm>
              <a:off x="2039609"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36" name="Rectangle 35"/>
            <p:cNvSpPr/>
            <p:nvPr/>
          </p:nvSpPr>
          <p:spPr>
            <a:xfrm>
              <a:off x="1921815"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37" name="Rectangle 36"/>
            <p:cNvSpPr/>
            <p:nvPr/>
          </p:nvSpPr>
          <p:spPr>
            <a:xfrm>
              <a:off x="1804020" y="6126508"/>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38" name="Rectangle 37"/>
            <p:cNvSpPr/>
            <p:nvPr/>
          </p:nvSpPr>
          <p:spPr>
            <a:xfrm>
              <a:off x="1686226"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39" name="Rectangle 38"/>
            <p:cNvSpPr/>
            <p:nvPr/>
          </p:nvSpPr>
          <p:spPr>
            <a:xfrm>
              <a:off x="1568432"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40" name="Rectangle 39"/>
            <p:cNvSpPr/>
            <p:nvPr/>
          </p:nvSpPr>
          <p:spPr>
            <a:xfrm>
              <a:off x="1450638" y="6126508"/>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41" name="Rectangle 40"/>
            <p:cNvSpPr/>
            <p:nvPr/>
          </p:nvSpPr>
          <p:spPr>
            <a:xfrm>
              <a:off x="1332844"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42" name="Rectangle 41"/>
            <p:cNvSpPr/>
            <p:nvPr/>
          </p:nvSpPr>
          <p:spPr>
            <a:xfrm>
              <a:off x="1215050"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43" name="Rectangle 42"/>
            <p:cNvSpPr/>
            <p:nvPr/>
          </p:nvSpPr>
          <p:spPr>
            <a:xfrm>
              <a:off x="1097254"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44" name="Rectangle 43"/>
            <p:cNvSpPr/>
            <p:nvPr/>
          </p:nvSpPr>
          <p:spPr>
            <a:xfrm>
              <a:off x="979461" y="6000164"/>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45" name="Rectangle 44"/>
            <p:cNvSpPr/>
            <p:nvPr/>
          </p:nvSpPr>
          <p:spPr>
            <a:xfrm>
              <a:off x="861666"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46" name="Rectangle 45"/>
            <p:cNvSpPr/>
            <p:nvPr/>
          </p:nvSpPr>
          <p:spPr>
            <a:xfrm>
              <a:off x="743872" y="6126508"/>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47" name="Rectangle 46"/>
            <p:cNvSpPr/>
            <p:nvPr/>
          </p:nvSpPr>
          <p:spPr>
            <a:xfrm>
              <a:off x="626078"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48" name="Rectangle 47"/>
            <p:cNvSpPr/>
            <p:nvPr/>
          </p:nvSpPr>
          <p:spPr>
            <a:xfrm>
              <a:off x="508283"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49" name="Rectangle 48"/>
            <p:cNvSpPr/>
            <p:nvPr/>
          </p:nvSpPr>
          <p:spPr>
            <a:xfrm>
              <a:off x="390489"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50" name="Rectangle 49"/>
            <p:cNvSpPr/>
            <p:nvPr/>
          </p:nvSpPr>
          <p:spPr>
            <a:xfrm>
              <a:off x="272695"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51" name="Rectangle 50"/>
            <p:cNvSpPr/>
            <p:nvPr/>
          </p:nvSpPr>
          <p:spPr>
            <a:xfrm>
              <a:off x="5565410"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52" name="Rectangle 51"/>
            <p:cNvSpPr/>
            <p:nvPr/>
          </p:nvSpPr>
          <p:spPr>
            <a:xfrm>
              <a:off x="5447612" y="6256567"/>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53" name="Rectangle 52"/>
            <p:cNvSpPr/>
            <p:nvPr/>
          </p:nvSpPr>
          <p:spPr>
            <a:xfrm>
              <a:off x="5329818"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54" name="Rectangle 53"/>
            <p:cNvSpPr/>
            <p:nvPr/>
          </p:nvSpPr>
          <p:spPr>
            <a:xfrm>
              <a:off x="5212024"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55" name="Rectangle 54"/>
            <p:cNvSpPr/>
            <p:nvPr/>
          </p:nvSpPr>
          <p:spPr>
            <a:xfrm>
              <a:off x="5094229" y="6256567"/>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56" name="Rectangle 55"/>
            <p:cNvSpPr/>
            <p:nvPr/>
          </p:nvSpPr>
          <p:spPr>
            <a:xfrm>
              <a:off x="4976435"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57" name="Rectangle 56"/>
            <p:cNvSpPr/>
            <p:nvPr/>
          </p:nvSpPr>
          <p:spPr>
            <a:xfrm>
              <a:off x="4858640"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58" name="Rectangle 57"/>
            <p:cNvSpPr/>
            <p:nvPr/>
          </p:nvSpPr>
          <p:spPr>
            <a:xfrm>
              <a:off x="4740846" y="6000164"/>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59" name="Rectangle 58"/>
            <p:cNvSpPr/>
            <p:nvPr/>
          </p:nvSpPr>
          <p:spPr>
            <a:xfrm>
              <a:off x="4623052"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60" name="Rectangle 59"/>
            <p:cNvSpPr/>
            <p:nvPr/>
          </p:nvSpPr>
          <p:spPr>
            <a:xfrm>
              <a:off x="4505257"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61" name="Rectangle 60"/>
            <p:cNvSpPr/>
            <p:nvPr/>
          </p:nvSpPr>
          <p:spPr>
            <a:xfrm>
              <a:off x="4387463" y="6126508"/>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62" name="Rectangle 61"/>
            <p:cNvSpPr/>
            <p:nvPr/>
          </p:nvSpPr>
          <p:spPr>
            <a:xfrm>
              <a:off x="4269669"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63" name="Rectangle 62"/>
            <p:cNvSpPr/>
            <p:nvPr/>
          </p:nvSpPr>
          <p:spPr>
            <a:xfrm>
              <a:off x="4151875"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64" name="Rectangle 63"/>
            <p:cNvSpPr/>
            <p:nvPr/>
          </p:nvSpPr>
          <p:spPr>
            <a:xfrm>
              <a:off x="4034081" y="6126508"/>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65" name="Rectangle 64"/>
            <p:cNvSpPr/>
            <p:nvPr/>
          </p:nvSpPr>
          <p:spPr>
            <a:xfrm>
              <a:off x="3916286"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66" name="Rectangle 65"/>
            <p:cNvSpPr/>
            <p:nvPr/>
          </p:nvSpPr>
          <p:spPr>
            <a:xfrm>
              <a:off x="3798492"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67" name="Rectangle 66"/>
            <p:cNvSpPr/>
            <p:nvPr/>
          </p:nvSpPr>
          <p:spPr>
            <a:xfrm>
              <a:off x="3680698"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68" name="Rectangle 67"/>
            <p:cNvSpPr/>
            <p:nvPr/>
          </p:nvSpPr>
          <p:spPr>
            <a:xfrm>
              <a:off x="3562903" y="6000164"/>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69" name="Rectangle 68"/>
            <p:cNvSpPr/>
            <p:nvPr/>
          </p:nvSpPr>
          <p:spPr>
            <a:xfrm>
              <a:off x="3445110"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70" name="Rectangle 69"/>
            <p:cNvSpPr/>
            <p:nvPr/>
          </p:nvSpPr>
          <p:spPr>
            <a:xfrm>
              <a:off x="3327314" y="6126508"/>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71" name="Rectangle 70"/>
            <p:cNvSpPr/>
            <p:nvPr/>
          </p:nvSpPr>
          <p:spPr>
            <a:xfrm>
              <a:off x="3209521"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72" name="Rectangle 71"/>
            <p:cNvSpPr/>
            <p:nvPr/>
          </p:nvSpPr>
          <p:spPr>
            <a:xfrm>
              <a:off x="3091726"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73" name="Rectangle 72"/>
            <p:cNvSpPr/>
            <p:nvPr/>
          </p:nvSpPr>
          <p:spPr>
            <a:xfrm>
              <a:off x="6275045" y="6258031"/>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74" name="Rectangle 73"/>
            <p:cNvSpPr/>
            <p:nvPr/>
          </p:nvSpPr>
          <p:spPr>
            <a:xfrm>
              <a:off x="6157251" y="600162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75" name="Rectangle 74"/>
            <p:cNvSpPr/>
            <p:nvPr/>
          </p:nvSpPr>
          <p:spPr>
            <a:xfrm>
              <a:off x="6039457" y="6258031"/>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76" name="Rectangle 75"/>
            <p:cNvSpPr/>
            <p:nvPr/>
          </p:nvSpPr>
          <p:spPr>
            <a:xfrm>
              <a:off x="5921662" y="6127972"/>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77" name="Rectangle 76"/>
            <p:cNvSpPr/>
            <p:nvPr/>
          </p:nvSpPr>
          <p:spPr>
            <a:xfrm>
              <a:off x="5803868" y="6258031"/>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78" name="Rectangle 77"/>
            <p:cNvSpPr/>
            <p:nvPr/>
          </p:nvSpPr>
          <p:spPr>
            <a:xfrm>
              <a:off x="5686073" y="6258031"/>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grpSp>
    </p:spTree>
    <p:extLst>
      <p:ext uri="{BB962C8B-B14F-4D97-AF65-F5344CB8AC3E}">
        <p14:creationId xmlns:p14="http://schemas.microsoft.com/office/powerpoint/2010/main" val="295209738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pic>
        <p:nvPicPr>
          <p:cNvPr id="14" name="Picture 13" descr="AWC_5711.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273800" y="0"/>
            <a:ext cx="5918200" cy="6803967"/>
          </a:xfrm>
          <a:prstGeom prst="rect">
            <a:avLst/>
          </a:prstGeom>
        </p:spPr>
      </p:pic>
      <p:sp>
        <p:nvSpPr>
          <p:cNvPr id="11" name="Rectangle 10"/>
          <p:cNvSpPr/>
          <p:nvPr userDrawn="1"/>
        </p:nvSpPr>
        <p:spPr bwMode="auto">
          <a:xfrm>
            <a:off x="0" y="0"/>
            <a:ext cx="6959600" cy="6858000"/>
          </a:xfrm>
          <a:prstGeom prst="rect">
            <a:avLst/>
          </a:prstGeom>
          <a:solidFill>
            <a:srgbClr val="3B3C3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9" name="Text Box 18">
            <a:extLst>
              <a:ext uri="{FF2B5EF4-FFF2-40B4-BE49-F238E27FC236}">
                <a16:creationId xmlns:a16="http://schemas.microsoft.com/office/drawing/2014/main" id="{1F2A7379-603D-364A-ADEB-A031822968E8}"/>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15" name="Text Placeholder 19">
            <a:extLst>
              <a:ext uri="{FF2B5EF4-FFF2-40B4-BE49-F238E27FC236}">
                <a16:creationId xmlns:a16="http://schemas.microsoft.com/office/drawing/2014/main" id="{5DCE9B75-7FE0-1843-B2B9-8FFFEA1721CB}"/>
              </a:ext>
            </a:extLst>
          </p:cNvPr>
          <p:cNvSpPr>
            <a:spLocks noGrp="1"/>
          </p:cNvSpPr>
          <p:nvPr>
            <p:ph type="body" sz="quarter" idx="13"/>
          </p:nvPr>
        </p:nvSpPr>
        <p:spPr>
          <a:xfrm>
            <a:off x="483129" y="1303867"/>
            <a:ext cx="6205537" cy="4318000"/>
          </a:xfrm>
          <a:prstGeom prst="rect">
            <a:avLst/>
          </a:prstGeom>
        </p:spPr>
        <p:txBody>
          <a:bodyPr>
            <a:noAutofit/>
          </a:bodyPr>
          <a:lstStyle>
            <a:lvl1pPr marL="0" indent="0" algn="l">
              <a:buFont typeface="Arial"/>
              <a:buNone/>
              <a:defRPr sz="1600" b="0" i="0">
                <a:solidFill>
                  <a:schemeClr val="bg1">
                    <a:lumMod val="85000"/>
                  </a:schemeClr>
                </a:solidFill>
                <a:latin typeface="Synchrony Sans"/>
                <a:cs typeface="Synchrony Sans"/>
              </a:defRPr>
            </a:lvl1pPr>
            <a:lvl2pPr marL="7938" indent="0" algn="l">
              <a:buFont typeface="Arial"/>
              <a:buNone/>
              <a:tabLst/>
              <a:defRPr sz="1600" b="0" i="0">
                <a:solidFill>
                  <a:schemeClr val="bg1">
                    <a:lumMod val="85000"/>
                  </a:schemeClr>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a:t>
            </a:r>
          </a:p>
          <a:p>
            <a:pPr lvl="1"/>
            <a:r>
              <a:rPr lang="en-US"/>
              <a:t>Second level</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
        <p:nvSpPr>
          <p:cNvPr id="16" name="Rectangle 15"/>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sp>
        <p:nvSpPr>
          <p:cNvPr id="17" name="Text Placeholder 2"/>
          <p:cNvSpPr>
            <a:spLocks noGrp="1"/>
          </p:cNvSpPr>
          <p:nvPr>
            <p:ph type="body" sz="quarter" idx="10"/>
          </p:nvPr>
        </p:nvSpPr>
        <p:spPr>
          <a:xfrm>
            <a:off x="292301" y="272177"/>
            <a:ext cx="6159299" cy="489823"/>
          </a:xfrm>
          <a:prstGeom prst="rect">
            <a:avLst/>
          </a:prstGeom>
        </p:spPr>
        <p:txBody>
          <a:bodyPr lIns="0" anchor="b"/>
          <a:lstStyle>
            <a:lvl1pPr marL="0" indent="0">
              <a:buNone/>
              <a:defRPr sz="2200">
                <a:solidFill>
                  <a:schemeClr val="bg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18" name="Straight Connector 17"/>
          <p:cNvCxnSpPr/>
          <p:nvPr userDrawn="1"/>
        </p:nvCxnSpPr>
        <p:spPr>
          <a:xfrm>
            <a:off x="209558" y="771523"/>
            <a:ext cx="641137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04070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Divi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C94D92-0ADB-A443-BF45-08EEE0B76BB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19200" y="0"/>
            <a:ext cx="10972800" cy="6866467"/>
          </a:xfrm>
          <a:prstGeom prst="rect">
            <a:avLst/>
          </a:prstGeom>
        </p:spPr>
      </p:pic>
      <p:sp>
        <p:nvSpPr>
          <p:cNvPr id="15" name="Rectangle 14">
            <a:extLst>
              <a:ext uri="{FF2B5EF4-FFF2-40B4-BE49-F238E27FC236}">
                <a16:creationId xmlns:a16="http://schemas.microsoft.com/office/drawing/2014/main" id="{85A7B95B-D51D-5B44-8EE4-B968D64E7A12}"/>
              </a:ext>
            </a:extLst>
          </p:cNvPr>
          <p:cNvSpPr/>
          <p:nvPr userDrawn="1"/>
        </p:nvSpPr>
        <p:spPr>
          <a:xfrm>
            <a:off x="0" y="0"/>
            <a:ext cx="12192000" cy="6858000"/>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rot="16200000">
            <a:off x="-2823635" y="2823632"/>
            <a:ext cx="6866468" cy="121920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cxnSp>
        <p:nvCxnSpPr>
          <p:cNvPr id="8" name="Straight Connector 7"/>
          <p:cNvCxnSpPr/>
          <p:nvPr userDrawn="1"/>
        </p:nvCxnSpPr>
        <p:spPr>
          <a:xfrm>
            <a:off x="2057400" y="3716867"/>
            <a:ext cx="9525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1" hasCustomPrompt="1"/>
          </p:nvPr>
        </p:nvSpPr>
        <p:spPr>
          <a:xfrm>
            <a:off x="2042009" y="3018078"/>
            <a:ext cx="5181600" cy="698789"/>
          </a:xfrm>
          <a:prstGeom prst="rect">
            <a:avLst/>
          </a:prstGeom>
        </p:spPr>
        <p:txBody>
          <a:bodyPr vert="horz"/>
          <a:lstStyle>
            <a:lvl1pPr marL="0" indent="0">
              <a:buNone/>
              <a:defRPr sz="3600" b="0" i="0" baseline="0">
                <a:solidFill>
                  <a:schemeClr val="bg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16" name="Text Placeholder 13"/>
          <p:cNvSpPr>
            <a:spLocks noGrp="1"/>
          </p:cNvSpPr>
          <p:nvPr>
            <p:ph type="body" sz="quarter" idx="12" hasCustomPrompt="1"/>
          </p:nvPr>
        </p:nvSpPr>
        <p:spPr>
          <a:xfrm>
            <a:off x="2054709" y="3778250"/>
            <a:ext cx="5181600" cy="914400"/>
          </a:xfrm>
          <a:prstGeom prst="rect">
            <a:avLst/>
          </a:prstGeom>
        </p:spPr>
        <p:txBody>
          <a:bodyPr vert="horz"/>
          <a:lstStyle>
            <a:lvl1pPr marL="0" indent="0">
              <a:buNone/>
              <a:defRPr sz="1800" b="0" i="0">
                <a:solidFill>
                  <a:schemeClr val="accent2"/>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sp>
        <p:nvSpPr>
          <p:cNvPr id="13" name="Text Placeholder 13">
            <a:extLst>
              <a:ext uri="{FF2B5EF4-FFF2-40B4-BE49-F238E27FC236}">
                <a16:creationId xmlns:a16="http://schemas.microsoft.com/office/drawing/2014/main" id="{6441F2BD-E077-4244-8CF9-26D2AAE39F68}"/>
              </a:ext>
            </a:extLst>
          </p:cNvPr>
          <p:cNvSpPr>
            <a:spLocks noGrp="1"/>
          </p:cNvSpPr>
          <p:nvPr>
            <p:ph type="body" sz="quarter" idx="13" hasCustomPrompt="1"/>
          </p:nvPr>
        </p:nvSpPr>
        <p:spPr>
          <a:xfrm rot="16200000">
            <a:off x="-2675998" y="3133196"/>
            <a:ext cx="6875998" cy="609599"/>
          </a:xfrm>
          <a:prstGeom prst="rect">
            <a:avLst/>
          </a:prstGeom>
        </p:spPr>
        <p:txBody>
          <a:bodyPr vert="horz"/>
          <a:lstStyle>
            <a:lvl1pPr marL="0" indent="0" algn="ctr">
              <a:buNone/>
              <a:defRPr sz="1800" b="0" i="0">
                <a:solidFill>
                  <a:schemeClr val="tx1"/>
                </a:solidFill>
                <a:latin typeface="Synchrony Sans" panose="02000503040000020004" pitchFamily="2" charset="77"/>
                <a:cs typeface="Synchrony Sans"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r>
              <a:rPr lang="en-US">
                <a:latin typeface="Synchrony Sans"/>
                <a:cs typeface="Synchrony Sans"/>
              </a:rPr>
              <a:t>Business  Leadership Program &amp; University Recruiting</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88538" y="372532"/>
            <a:ext cx="2818925" cy="996136"/>
          </a:xfrm>
          <a:prstGeom prst="rect">
            <a:avLst/>
          </a:prstGeom>
        </p:spPr>
      </p:pic>
    </p:spTree>
    <p:extLst>
      <p:ext uri="{BB962C8B-B14F-4D97-AF65-F5344CB8AC3E}">
        <p14:creationId xmlns:p14="http://schemas.microsoft.com/office/powerpoint/2010/main" val="944873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3_Image/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4741332" cy="6858000"/>
          </a:xfrm>
          <a:prstGeom prst="rect">
            <a:avLst/>
          </a:prstGeom>
        </p:spPr>
      </p:pic>
      <p:sp>
        <p:nvSpPr>
          <p:cNvPr id="24" name="Title 1">
            <a:extLst>
              <a:ext uri="{FF2B5EF4-FFF2-40B4-BE49-F238E27FC236}">
                <a16:creationId xmlns:a16="http://schemas.microsoft.com/office/drawing/2014/main" id="{691369AB-DCDF-A144-9BA9-C45A2707E065}"/>
              </a:ext>
            </a:extLst>
          </p:cNvPr>
          <p:cNvSpPr>
            <a:spLocks noGrp="1"/>
          </p:cNvSpPr>
          <p:nvPr>
            <p:ph type="title"/>
          </p:nvPr>
        </p:nvSpPr>
        <p:spPr>
          <a:xfrm>
            <a:off x="5573623" y="612598"/>
            <a:ext cx="6102171" cy="464602"/>
          </a:xfrm>
          <a:prstGeom prst="rect">
            <a:avLst/>
          </a:prstGeom>
        </p:spPr>
        <p:txBody>
          <a:bodyPr>
            <a:normAutofit/>
          </a:bodyPr>
          <a:lstStyle>
            <a:lvl1pPr>
              <a:defRPr sz="3200" b="0" i="0">
                <a:solidFill>
                  <a:srgbClr val="333C43"/>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
        <p:nvSpPr>
          <p:cNvPr id="10" name="Rectangle 9">
            <a:extLst>
              <a:ext uri="{FF2B5EF4-FFF2-40B4-BE49-F238E27FC236}">
                <a16:creationId xmlns:a16="http://schemas.microsoft.com/office/drawing/2014/main" id="{C5667B1A-B8CB-A548-953E-5142D6FCC906}"/>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27" name="Text Box 18">
            <a:extLst>
              <a:ext uri="{FF2B5EF4-FFF2-40B4-BE49-F238E27FC236}">
                <a16:creationId xmlns:a16="http://schemas.microsoft.com/office/drawing/2014/main" id="{11FFF597-011A-AF4D-A3F2-D55F77E36BEE}"/>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9"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5554132" y="1540936"/>
            <a:ext cx="6028267" cy="4910664"/>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11" name="Picture 10">
            <a:extLst>
              <a:ext uri="{FF2B5EF4-FFF2-40B4-BE49-F238E27FC236}">
                <a16:creationId xmlns:a16="http://schemas.microsoft.com/office/drawing/2014/main" id="{5B04CE5F-715B-A94A-89A5-BA54C937E1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6244" y="6419224"/>
            <a:ext cx="1099354" cy="235575"/>
          </a:xfrm>
          <a:prstGeom prst="rect">
            <a:avLst/>
          </a:prstGeom>
        </p:spPr>
      </p:pic>
    </p:spTree>
    <p:extLst>
      <p:ext uri="{BB962C8B-B14F-4D97-AF65-F5344CB8AC3E}">
        <p14:creationId xmlns:p14="http://schemas.microsoft.com/office/powerpoint/2010/main" val="385922059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07289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pic>
        <p:nvPicPr>
          <p:cNvPr id="10" name="Picture 9" descr="banner 763162183_full.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711700" cy="6826250"/>
          </a:xfrm>
          <a:prstGeom prst="rect">
            <a:avLst/>
          </a:prstGeom>
        </p:spPr>
      </p:pic>
      <p:sp>
        <p:nvSpPr>
          <p:cNvPr id="4" name="Title 1">
            <a:extLst>
              <a:ext uri="{FF2B5EF4-FFF2-40B4-BE49-F238E27FC236}">
                <a16:creationId xmlns:a16="http://schemas.microsoft.com/office/drawing/2014/main" id="{691369AB-DCDF-A144-9BA9-C45A2707E065}"/>
              </a:ext>
            </a:extLst>
          </p:cNvPr>
          <p:cNvSpPr>
            <a:spLocks noGrp="1"/>
          </p:cNvSpPr>
          <p:nvPr>
            <p:ph type="title"/>
          </p:nvPr>
        </p:nvSpPr>
        <p:spPr>
          <a:xfrm>
            <a:off x="5573623" y="612598"/>
            <a:ext cx="6102171" cy="464602"/>
          </a:xfrm>
          <a:prstGeom prst="rect">
            <a:avLst/>
          </a:prstGeom>
        </p:spPr>
        <p:txBody>
          <a:bodyPr>
            <a:normAutofit/>
          </a:bodyPr>
          <a:lstStyle>
            <a:lvl1pPr>
              <a:defRPr sz="3200" b="0" i="0">
                <a:solidFill>
                  <a:srgbClr val="333C43"/>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
        <p:nvSpPr>
          <p:cNvPr id="7" name="Rectangle 6">
            <a:extLst>
              <a:ext uri="{FF2B5EF4-FFF2-40B4-BE49-F238E27FC236}">
                <a16:creationId xmlns:a16="http://schemas.microsoft.com/office/drawing/2014/main" id="{C5667B1A-B8CB-A548-953E-5142D6FCC906}"/>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8" name="Text Box 18">
            <a:extLst>
              <a:ext uri="{FF2B5EF4-FFF2-40B4-BE49-F238E27FC236}">
                <a16:creationId xmlns:a16="http://schemas.microsoft.com/office/drawing/2014/main" id="{11FFF597-011A-AF4D-A3F2-D55F77E36BEE}"/>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9"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5554132" y="1540936"/>
            <a:ext cx="6028267" cy="4910664"/>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Tree>
    <p:extLst>
      <p:ext uri="{BB962C8B-B14F-4D97-AF65-F5344CB8AC3E}">
        <p14:creationId xmlns:p14="http://schemas.microsoft.com/office/powerpoint/2010/main" val="9118391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ain Content Page">
    <p:spTree>
      <p:nvGrpSpPr>
        <p:cNvPr id="1" name=""/>
        <p:cNvGrpSpPr/>
        <p:nvPr/>
      </p:nvGrpSpPr>
      <p:grpSpPr>
        <a:xfrm>
          <a:off x="0" y="0"/>
          <a:ext cx="0" cy="0"/>
          <a:chOff x="0" y="0"/>
          <a:chExt cx="0" cy="0"/>
        </a:xfrm>
      </p:grpSpPr>
      <p:pic>
        <p:nvPicPr>
          <p:cNvPr id="2" name="Picture 1" descr="SF_logo_goldgray_transparent_rgb_800px.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4320" y="6417010"/>
            <a:ext cx="1510771" cy="242196"/>
          </a:xfrm>
          <a:prstGeom prst="rect">
            <a:avLst/>
          </a:prstGeom>
        </p:spPr>
      </p:pic>
      <p:sp>
        <p:nvSpPr>
          <p:cNvPr id="8" name="Text Box 18"/>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a:pPr algn="r" defTabSz="457200" eaLnBrk="1" fontAlgn="auto" hangingPunct="1">
                <a:spcBef>
                  <a:spcPts val="0"/>
                </a:spcBef>
                <a:spcAft>
                  <a:spcPts val="0"/>
                </a:spcAft>
              </a:pPr>
              <a:t>‹#›</a:t>
            </a:fld>
            <a:r>
              <a:rPr lang="en-US"/>
              <a:t> </a:t>
            </a:r>
          </a:p>
        </p:txBody>
      </p:sp>
      <p:sp>
        <p:nvSpPr>
          <p:cNvPr id="5" name="Rectangle 4"/>
          <p:cNvSpPr/>
          <p:nvPr userDrawn="1"/>
        </p:nvSpPr>
        <p:spPr>
          <a:xfrm>
            <a:off x="0" y="6792736"/>
            <a:ext cx="12192000" cy="697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3" name="Text Placeholder 2"/>
          <p:cNvSpPr>
            <a:spLocks noGrp="1"/>
          </p:cNvSpPr>
          <p:nvPr>
            <p:ph type="body" sz="quarter" idx="10"/>
          </p:nvPr>
        </p:nvSpPr>
        <p:spPr>
          <a:xfrm>
            <a:off x="292301" y="306044"/>
            <a:ext cx="11434033" cy="452438"/>
          </a:xfrm>
          <a:prstGeom prst="rect">
            <a:avLst/>
          </a:prstGeom>
        </p:spPr>
        <p:txBody>
          <a:bodyPr lIns="0" anchor="b"/>
          <a:lstStyle>
            <a:lvl1pPr>
              <a:defRPr sz="2200">
                <a:solidFill>
                  <a:schemeClr val="tx1"/>
                </a:solidFill>
                <a:latin typeface="Arial" panose="020B0604020202020204" pitchFamily="34" charset="0"/>
                <a:cs typeface="Arial" panose="020B0604020202020204" pitchFamily="34" charset="0"/>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cxnSp>
        <p:nvCxnSpPr>
          <p:cNvPr id="7" name="Straight Connector 6"/>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2"/>
          <p:cNvSpPr>
            <a:spLocks noGrp="1"/>
          </p:cNvSpPr>
          <p:nvPr>
            <p:ph type="body" sz="quarter" idx="13"/>
          </p:nvPr>
        </p:nvSpPr>
        <p:spPr>
          <a:xfrm>
            <a:off x="524933" y="1249364"/>
            <a:ext cx="9772651" cy="3736975"/>
          </a:xfrm>
          <a:prstGeom prst="rect">
            <a:avLst/>
          </a:prstGeom>
        </p:spPr>
        <p:txBody>
          <a:bodyPr lIns="0"/>
          <a:lstStyle>
            <a:lvl1pPr>
              <a:buClrTx/>
              <a:defRPr sz="1800">
                <a:solidFill>
                  <a:schemeClr val="tx1"/>
                </a:solidFill>
              </a:defRPr>
            </a:lvl1pPr>
            <a:lvl2pPr>
              <a:buClrTx/>
              <a:defRPr sz="1800">
                <a:solidFill>
                  <a:schemeClr val="tx1"/>
                </a:solidFill>
              </a:defRPr>
            </a:lvl2pPr>
            <a:lvl3pPr>
              <a:buClrTx/>
              <a:defRPr sz="1800">
                <a:solidFill>
                  <a:schemeClr val="tx1"/>
                </a:solidFill>
              </a:defRPr>
            </a:lvl3pPr>
            <a:lvl4pPr>
              <a:buClrTx/>
              <a:defRPr sz="1800">
                <a:solidFill>
                  <a:schemeClr val="tx1"/>
                </a:solidFill>
              </a:defRPr>
            </a:lvl4pPr>
            <a:lvl5pPr>
              <a:buClrTx/>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90524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_Image/Content">
    <p:spTree>
      <p:nvGrpSpPr>
        <p:cNvPr id="1" name=""/>
        <p:cNvGrpSpPr/>
        <p:nvPr/>
      </p:nvGrpSpPr>
      <p:grpSpPr>
        <a:xfrm>
          <a:off x="0" y="0"/>
          <a:ext cx="0" cy="0"/>
          <a:chOff x="0" y="0"/>
          <a:chExt cx="0" cy="0"/>
        </a:xfrm>
      </p:grpSpPr>
      <p:pic>
        <p:nvPicPr>
          <p:cNvPr id="2" name="Picture 1" descr="SYF-BLP-4577.jp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22700" y="0"/>
            <a:ext cx="8369300" cy="6858000"/>
          </a:xfrm>
          <a:prstGeom prst="rect">
            <a:avLst/>
          </a:prstGeom>
        </p:spPr>
      </p:pic>
      <p:sp>
        <p:nvSpPr>
          <p:cNvPr id="25" name="Rectangle 24">
            <a:extLst>
              <a:ext uri="{FF2B5EF4-FFF2-40B4-BE49-F238E27FC236}">
                <a16:creationId xmlns:a16="http://schemas.microsoft.com/office/drawing/2014/main" id="{E5297D76-8B80-8A45-B249-3216142DB2DD}"/>
              </a:ext>
            </a:extLst>
          </p:cNvPr>
          <p:cNvSpPr/>
          <p:nvPr/>
        </p:nvSpPr>
        <p:spPr>
          <a:xfrm>
            <a:off x="3893916" y="0"/>
            <a:ext cx="8298083" cy="6858000"/>
          </a:xfrm>
          <a:prstGeom prst="rect">
            <a:avLst/>
          </a:prstGeom>
          <a:solidFill>
            <a:srgbClr val="2C34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24" name="Text Placeholder 19">
            <a:extLst>
              <a:ext uri="{FF2B5EF4-FFF2-40B4-BE49-F238E27FC236}">
                <a16:creationId xmlns:a16="http://schemas.microsoft.com/office/drawing/2014/main" id="{0E91FB15-9B12-9142-BD35-72ED56A1CE33}"/>
              </a:ext>
            </a:extLst>
          </p:cNvPr>
          <p:cNvSpPr>
            <a:spLocks noGrp="1"/>
          </p:cNvSpPr>
          <p:nvPr>
            <p:ph type="body" sz="quarter" idx="17" hasCustomPrompt="1"/>
          </p:nvPr>
        </p:nvSpPr>
        <p:spPr>
          <a:xfrm>
            <a:off x="4567333" y="2838626"/>
            <a:ext cx="6333744" cy="1441274"/>
          </a:xfrm>
          <a:prstGeom prst="rect">
            <a:avLst/>
          </a:prstGeom>
        </p:spPr>
        <p:txBody>
          <a:bodyPr>
            <a:noAutofit/>
          </a:bodyPr>
          <a:lstStyle>
            <a:lvl1pPr marL="0" indent="0" algn="l">
              <a:buNone/>
              <a:defRPr sz="11500" b="1">
                <a:solidFill>
                  <a:schemeClr val="bg1"/>
                </a:solidFill>
                <a:latin typeface="Synchrony Sans"/>
                <a:cs typeface="Synchrony Sans"/>
              </a:defRPr>
            </a:lvl1pPr>
            <a:lvl2pPr marL="7938" indent="0" algn="l">
              <a:buNone/>
              <a:tabLst/>
              <a:defRPr sz="1200" b="0">
                <a:solidFill>
                  <a:srgbClr val="93969C"/>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2018</a:t>
            </a:r>
          </a:p>
        </p:txBody>
      </p:sp>
      <p:sp>
        <p:nvSpPr>
          <p:cNvPr id="26" name="Text Placeholder 19">
            <a:extLst>
              <a:ext uri="{FF2B5EF4-FFF2-40B4-BE49-F238E27FC236}">
                <a16:creationId xmlns:a16="http://schemas.microsoft.com/office/drawing/2014/main" id="{434F1BE9-1B0B-D44A-960C-CC3CBFEBE3BC}"/>
              </a:ext>
            </a:extLst>
          </p:cNvPr>
          <p:cNvSpPr>
            <a:spLocks noGrp="1"/>
          </p:cNvSpPr>
          <p:nvPr>
            <p:ph type="body" sz="quarter" idx="18" hasCustomPrompt="1"/>
          </p:nvPr>
        </p:nvSpPr>
        <p:spPr>
          <a:xfrm>
            <a:off x="4567333" y="4372721"/>
            <a:ext cx="2669627" cy="732679"/>
          </a:xfrm>
          <a:prstGeom prst="rect">
            <a:avLst/>
          </a:prstGeom>
        </p:spPr>
        <p:txBody>
          <a:bodyPr>
            <a:noAutofit/>
          </a:bodyPr>
          <a:lstStyle>
            <a:lvl1pPr marL="0" indent="0" algn="l">
              <a:buNone/>
              <a:defRPr sz="1800" b="0" i="0">
                <a:solidFill>
                  <a:srgbClr val="FAC601"/>
                </a:solidFill>
                <a:latin typeface="Synchrony Sans Medium" panose="02000503040000020004" pitchFamily="2" charset="77"/>
                <a:cs typeface="Synchrony Sans Medium" panose="02000503040000020004" pitchFamily="2" charset="77"/>
              </a:defRPr>
            </a:lvl1pPr>
            <a:lvl2pPr marL="7938" indent="0" algn="l">
              <a:buNone/>
              <a:tabLst/>
              <a:defRPr sz="1600" b="0">
                <a:solidFill>
                  <a:schemeClr val="bg1"/>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 text</a:t>
            </a:r>
          </a:p>
        </p:txBody>
      </p:sp>
      <p:sp>
        <p:nvSpPr>
          <p:cNvPr id="28" name="Rectangle 27">
            <a:extLst>
              <a:ext uri="{FF2B5EF4-FFF2-40B4-BE49-F238E27FC236}">
                <a16:creationId xmlns:a16="http://schemas.microsoft.com/office/drawing/2014/main" id="{A309CA58-BF35-8A47-B9EA-6C7A5FCC2B35}"/>
              </a:ext>
            </a:extLst>
          </p:cNvPr>
          <p:cNvSpPr/>
          <p:nvPr/>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13" name="Picture 12" descr="BLP Photos for Jeff (4).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17843" y="0"/>
            <a:ext cx="10274157" cy="6858000"/>
          </a:xfrm>
          <a:prstGeom prst="rect">
            <a:avLst/>
          </a:prstGeom>
        </p:spPr>
      </p:pic>
      <p:sp>
        <p:nvSpPr>
          <p:cNvPr id="14" name="Rectangle 13">
            <a:extLst>
              <a:ext uri="{FF2B5EF4-FFF2-40B4-BE49-F238E27FC236}">
                <a16:creationId xmlns:a16="http://schemas.microsoft.com/office/drawing/2014/main" id="{E5297D76-8B80-8A45-B249-3216142DB2DD}"/>
              </a:ext>
            </a:extLst>
          </p:cNvPr>
          <p:cNvSpPr/>
          <p:nvPr userDrawn="1"/>
        </p:nvSpPr>
        <p:spPr>
          <a:xfrm>
            <a:off x="3893916" y="0"/>
            <a:ext cx="8298083" cy="6858000"/>
          </a:xfrm>
          <a:prstGeom prst="rect">
            <a:avLst/>
          </a:prstGeom>
          <a:solidFill>
            <a:srgbClr val="2C34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29" name="Rectangle 28">
            <a:extLst>
              <a:ext uri="{FF2B5EF4-FFF2-40B4-BE49-F238E27FC236}">
                <a16:creationId xmlns:a16="http://schemas.microsoft.com/office/drawing/2014/main" id="{A309CA58-BF35-8A47-B9EA-6C7A5FCC2B35}"/>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31" name="Rectangle 30">
            <a:extLst>
              <a:ext uri="{FF2B5EF4-FFF2-40B4-BE49-F238E27FC236}">
                <a16:creationId xmlns:a16="http://schemas.microsoft.com/office/drawing/2014/main" id="{899B6CCA-E48F-6F4D-8F9F-8C1236741D78}"/>
              </a:ext>
            </a:extLst>
          </p:cNvPr>
          <p:cNvSpPr/>
          <p:nvPr userDrawn="1"/>
        </p:nvSpPr>
        <p:spPr>
          <a:xfrm>
            <a:off x="0" y="-25400"/>
            <a:ext cx="3893917" cy="6858000"/>
          </a:xfrm>
          <a:prstGeom prst="rect">
            <a:avLst/>
          </a:prstGeom>
          <a:solidFill>
            <a:srgbClr val="2C34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32" name="Rectangle 31">
            <a:extLst>
              <a:ext uri="{FF2B5EF4-FFF2-40B4-BE49-F238E27FC236}">
                <a16:creationId xmlns:a16="http://schemas.microsoft.com/office/drawing/2014/main" id="{977CB717-A8EA-DF44-A990-3EAF83B02C9C}"/>
              </a:ext>
            </a:extLst>
          </p:cNvPr>
          <p:cNvSpPr/>
          <p:nvPr userDrawn="1"/>
        </p:nvSpPr>
        <p:spPr>
          <a:xfrm>
            <a:off x="225550" y="246304"/>
            <a:ext cx="681133" cy="584775"/>
          </a:xfrm>
          <a:prstGeom prst="rect">
            <a:avLst/>
          </a:prstGeom>
          <a:noFill/>
        </p:spPr>
        <p:txBody>
          <a:bodyPr wrap="square">
            <a:spAutoFit/>
          </a:bodyPr>
          <a:lstStyle/>
          <a:p>
            <a:pPr>
              <a:spcBef>
                <a:spcPts val="720"/>
              </a:spcBef>
            </a:pPr>
            <a:r>
              <a:rPr lang="en-US" sz="3200" b="1">
                <a:solidFill>
                  <a:schemeClr val="bg1"/>
                </a:solidFill>
                <a:effectLst/>
                <a:latin typeface="Synchrony Sans"/>
                <a:ea typeface="Calibri"/>
                <a:cs typeface="Synchrony Sans"/>
              </a:rPr>
              <a:t>01</a:t>
            </a:r>
            <a:endParaRPr lang="en-US">
              <a:solidFill>
                <a:schemeClr val="bg1"/>
              </a:solidFill>
              <a:effectLst/>
              <a:latin typeface="Synchrony Sans"/>
              <a:ea typeface="Calibri"/>
              <a:cs typeface="Synchrony Sans"/>
            </a:endParaRPr>
          </a:p>
        </p:txBody>
      </p:sp>
      <p:sp>
        <p:nvSpPr>
          <p:cNvPr id="33" name="Rectangle 32">
            <a:extLst>
              <a:ext uri="{FF2B5EF4-FFF2-40B4-BE49-F238E27FC236}">
                <a16:creationId xmlns:a16="http://schemas.microsoft.com/office/drawing/2014/main" id="{D96E81EF-7C68-294B-B064-0EF1445F07DE}"/>
              </a:ext>
            </a:extLst>
          </p:cNvPr>
          <p:cNvSpPr/>
          <p:nvPr userDrawn="1"/>
        </p:nvSpPr>
        <p:spPr>
          <a:xfrm>
            <a:off x="228599" y="1366412"/>
            <a:ext cx="681133" cy="584775"/>
          </a:xfrm>
          <a:prstGeom prst="rect">
            <a:avLst/>
          </a:prstGeom>
          <a:noFill/>
        </p:spPr>
        <p:txBody>
          <a:bodyPr wrap="square">
            <a:spAutoFit/>
          </a:bodyPr>
          <a:lstStyle/>
          <a:p>
            <a:pPr>
              <a:spcBef>
                <a:spcPts val="720"/>
              </a:spcBef>
            </a:pPr>
            <a:r>
              <a:rPr lang="en-US" sz="3200" b="1">
                <a:solidFill>
                  <a:schemeClr val="bg1"/>
                </a:solidFill>
                <a:effectLst/>
                <a:latin typeface="Synchrony Sans"/>
                <a:ea typeface="Calibri"/>
                <a:cs typeface="Synchrony Sans"/>
              </a:rPr>
              <a:t>02</a:t>
            </a:r>
            <a:endParaRPr lang="en-US">
              <a:solidFill>
                <a:schemeClr val="bg1"/>
              </a:solidFill>
              <a:effectLst/>
              <a:latin typeface="Synchrony Sans"/>
              <a:ea typeface="Calibri"/>
              <a:cs typeface="Synchrony Sans"/>
            </a:endParaRPr>
          </a:p>
        </p:txBody>
      </p:sp>
      <p:sp>
        <p:nvSpPr>
          <p:cNvPr id="34" name="Rectangle 33">
            <a:extLst>
              <a:ext uri="{FF2B5EF4-FFF2-40B4-BE49-F238E27FC236}">
                <a16:creationId xmlns:a16="http://schemas.microsoft.com/office/drawing/2014/main" id="{39A623BF-8B7B-674C-BF53-F3D25A0C7E72}"/>
              </a:ext>
            </a:extLst>
          </p:cNvPr>
          <p:cNvSpPr/>
          <p:nvPr userDrawn="1"/>
        </p:nvSpPr>
        <p:spPr>
          <a:xfrm>
            <a:off x="225552" y="2526842"/>
            <a:ext cx="688850" cy="584776"/>
          </a:xfrm>
          <a:prstGeom prst="rect">
            <a:avLst/>
          </a:prstGeom>
          <a:noFill/>
        </p:spPr>
        <p:txBody>
          <a:bodyPr wrap="square">
            <a:spAutoFit/>
          </a:bodyPr>
          <a:lstStyle/>
          <a:p>
            <a:pPr>
              <a:spcBef>
                <a:spcPts val="720"/>
              </a:spcBef>
            </a:pPr>
            <a:r>
              <a:rPr lang="en-US" sz="3200" b="1">
                <a:solidFill>
                  <a:schemeClr val="bg1"/>
                </a:solidFill>
                <a:effectLst/>
                <a:latin typeface="Synchrony Sans"/>
                <a:ea typeface="Calibri"/>
                <a:cs typeface="Synchrony Sans"/>
              </a:rPr>
              <a:t>03</a:t>
            </a:r>
            <a:endParaRPr lang="en-US">
              <a:solidFill>
                <a:schemeClr val="bg1"/>
              </a:solidFill>
              <a:effectLst/>
              <a:latin typeface="Synchrony Sans"/>
              <a:ea typeface="Calibri"/>
              <a:cs typeface="Synchrony Sans"/>
            </a:endParaRPr>
          </a:p>
        </p:txBody>
      </p:sp>
      <p:sp>
        <p:nvSpPr>
          <p:cNvPr id="35" name="Text Placeholder 19">
            <a:extLst>
              <a:ext uri="{FF2B5EF4-FFF2-40B4-BE49-F238E27FC236}">
                <a16:creationId xmlns:a16="http://schemas.microsoft.com/office/drawing/2014/main" id="{1CF474CE-723E-B64C-AB1E-4C050EC6AB7A}"/>
              </a:ext>
            </a:extLst>
          </p:cNvPr>
          <p:cNvSpPr>
            <a:spLocks noGrp="1"/>
          </p:cNvSpPr>
          <p:nvPr>
            <p:ph type="body" sz="quarter" idx="13" hasCustomPrompt="1"/>
          </p:nvPr>
        </p:nvSpPr>
        <p:spPr>
          <a:xfrm>
            <a:off x="914400" y="385926"/>
            <a:ext cx="2669627" cy="984409"/>
          </a:xfrm>
          <a:prstGeom prst="rect">
            <a:avLst/>
          </a:prstGeom>
        </p:spPr>
        <p:txBody>
          <a:bodyPr>
            <a:noAutofit/>
          </a:bodyPr>
          <a:lstStyle>
            <a:lvl1pPr marL="0" indent="0" algn="l">
              <a:buNone/>
              <a:defRPr sz="1800" b="0" i="0">
                <a:solidFill>
                  <a:schemeClr val="accent5"/>
                </a:solidFill>
                <a:latin typeface="Synchrony Sans Medium" panose="02000503040000020004" pitchFamily="2" charset="77"/>
                <a:cs typeface="Synchrony Sans Medium" panose="02000503040000020004" pitchFamily="2" charset="77"/>
              </a:defRPr>
            </a:lvl1pPr>
            <a:lvl2pPr marL="7938" indent="0" algn="l">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36" name="Text Placeholder 19">
            <a:extLst>
              <a:ext uri="{FF2B5EF4-FFF2-40B4-BE49-F238E27FC236}">
                <a16:creationId xmlns:a16="http://schemas.microsoft.com/office/drawing/2014/main" id="{5DB21F6E-B410-FF46-BEA2-47DE72A22AD0}"/>
              </a:ext>
            </a:extLst>
          </p:cNvPr>
          <p:cNvSpPr>
            <a:spLocks noGrp="1"/>
          </p:cNvSpPr>
          <p:nvPr>
            <p:ph type="body" sz="quarter" idx="14" hasCustomPrompt="1"/>
          </p:nvPr>
        </p:nvSpPr>
        <p:spPr>
          <a:xfrm>
            <a:off x="914400" y="1519900"/>
            <a:ext cx="2669627" cy="984409"/>
          </a:xfrm>
          <a:prstGeom prst="rect">
            <a:avLst/>
          </a:prstGeom>
        </p:spPr>
        <p:txBody>
          <a:bodyPr>
            <a:noAutofit/>
          </a:bodyPr>
          <a:lstStyle>
            <a:lvl1pPr marL="0" indent="0" algn="l">
              <a:buNone/>
              <a:defRPr sz="1800" b="0" i="0">
                <a:solidFill>
                  <a:srgbClr val="FAC601"/>
                </a:solidFill>
                <a:latin typeface="Synchrony Sans Medium" panose="02000503040000020004" pitchFamily="2" charset="77"/>
                <a:cs typeface="Synchrony Sans Medium" panose="02000503040000020004" pitchFamily="2" charset="77"/>
              </a:defRPr>
            </a:lvl1pPr>
            <a:lvl2pPr marL="7938" indent="0" algn="l">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37" name="Text Placeholder 19">
            <a:extLst>
              <a:ext uri="{FF2B5EF4-FFF2-40B4-BE49-F238E27FC236}">
                <a16:creationId xmlns:a16="http://schemas.microsoft.com/office/drawing/2014/main" id="{567F022E-013F-4046-A897-27BE5F371839}"/>
              </a:ext>
            </a:extLst>
          </p:cNvPr>
          <p:cNvSpPr>
            <a:spLocks noGrp="1"/>
          </p:cNvSpPr>
          <p:nvPr>
            <p:ph type="body" sz="quarter" idx="15" hasCustomPrompt="1"/>
          </p:nvPr>
        </p:nvSpPr>
        <p:spPr>
          <a:xfrm>
            <a:off x="914401" y="2675201"/>
            <a:ext cx="2669627" cy="984409"/>
          </a:xfrm>
          <a:prstGeom prst="rect">
            <a:avLst/>
          </a:prstGeom>
        </p:spPr>
        <p:txBody>
          <a:bodyPr>
            <a:noAutofit/>
          </a:bodyPr>
          <a:lstStyle>
            <a:lvl1pPr marL="0" indent="0" algn="l">
              <a:buNone/>
              <a:defRPr sz="1800" b="0" i="0">
                <a:solidFill>
                  <a:schemeClr val="accent4"/>
                </a:solidFill>
                <a:latin typeface="Synchrony Sans Medium" panose="02000503040000020004" pitchFamily="2" charset="77"/>
                <a:cs typeface="Synchrony Sans Medium" panose="02000503040000020004" pitchFamily="2" charset="77"/>
              </a:defRPr>
            </a:lvl1pPr>
            <a:lvl2pPr marL="7938" indent="0" algn="l">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39" name="Rectangle 38">
            <a:extLst>
              <a:ext uri="{FF2B5EF4-FFF2-40B4-BE49-F238E27FC236}">
                <a16:creationId xmlns:a16="http://schemas.microsoft.com/office/drawing/2014/main" id="{0548C1C7-895D-3E46-B53E-72146D53F297}"/>
              </a:ext>
            </a:extLst>
          </p:cNvPr>
          <p:cNvSpPr/>
          <p:nvPr userDrawn="1"/>
        </p:nvSpPr>
        <p:spPr>
          <a:xfrm>
            <a:off x="228598" y="3740055"/>
            <a:ext cx="1066802" cy="584776"/>
          </a:xfrm>
          <a:prstGeom prst="rect">
            <a:avLst/>
          </a:prstGeom>
          <a:noFill/>
        </p:spPr>
        <p:txBody>
          <a:bodyPr wrap="square">
            <a:spAutoFit/>
          </a:bodyPr>
          <a:lstStyle/>
          <a:p>
            <a:pPr>
              <a:spcBef>
                <a:spcPts val="720"/>
              </a:spcBef>
            </a:pPr>
            <a:r>
              <a:rPr lang="en-US" sz="3200" b="1">
                <a:solidFill>
                  <a:schemeClr val="bg1"/>
                </a:solidFill>
                <a:effectLst/>
                <a:latin typeface="Synchrony Sans"/>
                <a:ea typeface="Calibri"/>
                <a:cs typeface="Synchrony Sans"/>
              </a:rPr>
              <a:t>04</a:t>
            </a:r>
            <a:endParaRPr lang="en-US">
              <a:solidFill>
                <a:schemeClr val="bg1"/>
              </a:solidFill>
              <a:effectLst/>
              <a:latin typeface="Synchrony Sans"/>
              <a:ea typeface="Calibri"/>
              <a:cs typeface="Synchrony Sans"/>
            </a:endParaRPr>
          </a:p>
        </p:txBody>
      </p:sp>
      <p:sp>
        <p:nvSpPr>
          <p:cNvPr id="40" name="Text Placeholder 19">
            <a:extLst>
              <a:ext uri="{FF2B5EF4-FFF2-40B4-BE49-F238E27FC236}">
                <a16:creationId xmlns:a16="http://schemas.microsoft.com/office/drawing/2014/main" id="{EFA46E93-80B2-154A-9541-331DD6F58CA5}"/>
              </a:ext>
            </a:extLst>
          </p:cNvPr>
          <p:cNvSpPr>
            <a:spLocks noGrp="1"/>
          </p:cNvSpPr>
          <p:nvPr>
            <p:ph type="body" sz="quarter" idx="16" hasCustomPrompt="1"/>
          </p:nvPr>
        </p:nvSpPr>
        <p:spPr>
          <a:xfrm>
            <a:off x="914400" y="3896478"/>
            <a:ext cx="2669627" cy="984409"/>
          </a:xfrm>
          <a:prstGeom prst="rect">
            <a:avLst/>
          </a:prstGeom>
        </p:spPr>
        <p:txBody>
          <a:bodyPr>
            <a:noAutofit/>
          </a:bodyPr>
          <a:lstStyle>
            <a:lvl1pPr marL="0" indent="0" algn="l">
              <a:buNone/>
              <a:defRPr sz="1800" b="0" i="0">
                <a:solidFill>
                  <a:schemeClr val="accent1"/>
                </a:solidFill>
                <a:latin typeface="Synchrony Sans Medium" panose="02000503040000020004" pitchFamily="2" charset="77"/>
                <a:cs typeface="Synchrony Sans Medium" panose="02000503040000020004" pitchFamily="2" charset="77"/>
              </a:defRPr>
            </a:lvl1pPr>
            <a:lvl2pPr marL="7938" indent="0" algn="l">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41" name="Rectangle 40">
            <a:extLst>
              <a:ext uri="{FF2B5EF4-FFF2-40B4-BE49-F238E27FC236}">
                <a16:creationId xmlns:a16="http://schemas.microsoft.com/office/drawing/2014/main" id="{F08B9F6E-984F-8348-8F03-4E9CA7A579FC}"/>
              </a:ext>
            </a:extLst>
          </p:cNvPr>
          <p:cNvSpPr/>
          <p:nvPr userDrawn="1"/>
        </p:nvSpPr>
        <p:spPr>
          <a:xfrm>
            <a:off x="228598" y="5048155"/>
            <a:ext cx="1066802" cy="584776"/>
          </a:xfrm>
          <a:prstGeom prst="rect">
            <a:avLst/>
          </a:prstGeom>
          <a:noFill/>
        </p:spPr>
        <p:txBody>
          <a:bodyPr wrap="square">
            <a:spAutoFit/>
          </a:bodyPr>
          <a:lstStyle/>
          <a:p>
            <a:pPr>
              <a:spcBef>
                <a:spcPts val="720"/>
              </a:spcBef>
            </a:pPr>
            <a:r>
              <a:rPr lang="en-US" sz="3200" b="1">
                <a:solidFill>
                  <a:schemeClr val="bg1"/>
                </a:solidFill>
                <a:effectLst/>
                <a:latin typeface="Synchrony Sans"/>
                <a:ea typeface="Calibri"/>
                <a:cs typeface="Synchrony Sans"/>
              </a:rPr>
              <a:t>05</a:t>
            </a:r>
            <a:endParaRPr lang="en-US">
              <a:solidFill>
                <a:schemeClr val="bg1"/>
              </a:solidFill>
              <a:effectLst/>
              <a:latin typeface="Synchrony Sans"/>
              <a:ea typeface="Calibri"/>
              <a:cs typeface="Synchrony Sans"/>
            </a:endParaRPr>
          </a:p>
        </p:txBody>
      </p:sp>
      <p:sp>
        <p:nvSpPr>
          <p:cNvPr id="42" name="Text Placeholder 19">
            <a:extLst>
              <a:ext uri="{FF2B5EF4-FFF2-40B4-BE49-F238E27FC236}">
                <a16:creationId xmlns:a16="http://schemas.microsoft.com/office/drawing/2014/main" id="{203AEC5C-8AD2-624F-B090-FEF94E180C6D}"/>
              </a:ext>
            </a:extLst>
          </p:cNvPr>
          <p:cNvSpPr>
            <a:spLocks noGrp="1"/>
          </p:cNvSpPr>
          <p:nvPr>
            <p:ph type="body" sz="quarter" idx="21" hasCustomPrompt="1"/>
          </p:nvPr>
        </p:nvSpPr>
        <p:spPr>
          <a:xfrm>
            <a:off x="914400" y="5204578"/>
            <a:ext cx="2669627" cy="984409"/>
          </a:xfrm>
          <a:prstGeom prst="rect">
            <a:avLst/>
          </a:prstGeom>
        </p:spPr>
        <p:txBody>
          <a:bodyPr>
            <a:noAutofit/>
          </a:bodyPr>
          <a:lstStyle>
            <a:lvl1pPr marL="0" indent="0" algn="l">
              <a:buNone/>
              <a:defRPr sz="1800" b="0" i="0">
                <a:solidFill>
                  <a:schemeClr val="accent6"/>
                </a:solidFill>
                <a:latin typeface="Synchrony Sans Medium" panose="02000503040000020004" pitchFamily="2" charset="77"/>
                <a:cs typeface="Synchrony Sans Medium" panose="02000503040000020004" pitchFamily="2" charset="77"/>
              </a:defRPr>
            </a:lvl1pPr>
            <a:lvl2pPr marL="7938" indent="0" algn="l">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pic>
        <p:nvPicPr>
          <p:cNvPr id="22" name="Picture 21">
            <a:extLst>
              <a:ext uri="{FF2B5EF4-FFF2-40B4-BE49-F238E27FC236}">
                <a16:creationId xmlns:a16="http://schemas.microsoft.com/office/drawing/2014/main" id="{3FC093BF-7CBE-014F-B95A-873C36C3509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6244" y="6419224"/>
            <a:ext cx="1099354" cy="235575"/>
          </a:xfrm>
          <a:prstGeom prst="rect">
            <a:avLst/>
          </a:prstGeom>
        </p:spPr>
      </p:pic>
    </p:spTree>
    <p:extLst>
      <p:ext uri="{BB962C8B-B14F-4D97-AF65-F5344CB8AC3E}">
        <p14:creationId xmlns:p14="http://schemas.microsoft.com/office/powerpoint/2010/main" val="121541122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Image/Content">
    <p:spTree>
      <p:nvGrpSpPr>
        <p:cNvPr id="1" name=""/>
        <p:cNvGrpSpPr/>
        <p:nvPr/>
      </p:nvGrpSpPr>
      <p:grpSpPr>
        <a:xfrm>
          <a:off x="0" y="0"/>
          <a:ext cx="0" cy="0"/>
          <a:chOff x="0" y="0"/>
          <a:chExt cx="0" cy="0"/>
        </a:xfrm>
      </p:grpSpPr>
      <p:pic>
        <p:nvPicPr>
          <p:cNvPr id="2" name="Picture 1" descr="SYF-BLP-4577.jp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22700" y="0"/>
            <a:ext cx="8369300" cy="6858000"/>
          </a:xfrm>
          <a:prstGeom prst="rect">
            <a:avLst/>
          </a:prstGeom>
        </p:spPr>
      </p:pic>
      <p:sp>
        <p:nvSpPr>
          <p:cNvPr id="25" name="Rectangle 24">
            <a:extLst>
              <a:ext uri="{FF2B5EF4-FFF2-40B4-BE49-F238E27FC236}">
                <a16:creationId xmlns:a16="http://schemas.microsoft.com/office/drawing/2014/main" id="{E5297D76-8B80-8A45-B249-3216142DB2DD}"/>
              </a:ext>
            </a:extLst>
          </p:cNvPr>
          <p:cNvSpPr/>
          <p:nvPr/>
        </p:nvSpPr>
        <p:spPr>
          <a:xfrm>
            <a:off x="3893916" y="0"/>
            <a:ext cx="8298083" cy="6858000"/>
          </a:xfrm>
          <a:prstGeom prst="rect">
            <a:avLst/>
          </a:prstGeom>
          <a:solidFill>
            <a:srgbClr val="2C34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24" name="Text Placeholder 19">
            <a:extLst>
              <a:ext uri="{FF2B5EF4-FFF2-40B4-BE49-F238E27FC236}">
                <a16:creationId xmlns:a16="http://schemas.microsoft.com/office/drawing/2014/main" id="{0E91FB15-9B12-9142-BD35-72ED56A1CE33}"/>
              </a:ext>
            </a:extLst>
          </p:cNvPr>
          <p:cNvSpPr>
            <a:spLocks noGrp="1"/>
          </p:cNvSpPr>
          <p:nvPr>
            <p:ph type="body" sz="quarter" idx="17" hasCustomPrompt="1"/>
          </p:nvPr>
        </p:nvSpPr>
        <p:spPr>
          <a:xfrm>
            <a:off x="4567333" y="2838626"/>
            <a:ext cx="6333744" cy="1441274"/>
          </a:xfrm>
          <a:prstGeom prst="rect">
            <a:avLst/>
          </a:prstGeom>
        </p:spPr>
        <p:txBody>
          <a:bodyPr>
            <a:noAutofit/>
          </a:bodyPr>
          <a:lstStyle>
            <a:lvl1pPr marL="0" indent="0" algn="l">
              <a:buNone/>
              <a:defRPr sz="11500" b="1">
                <a:solidFill>
                  <a:schemeClr val="bg1"/>
                </a:solidFill>
                <a:latin typeface="Synchrony Sans"/>
                <a:cs typeface="Synchrony Sans"/>
              </a:defRPr>
            </a:lvl1pPr>
            <a:lvl2pPr marL="7938" indent="0" algn="l">
              <a:buNone/>
              <a:tabLst/>
              <a:defRPr sz="1200" b="0">
                <a:solidFill>
                  <a:srgbClr val="93969C"/>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2018</a:t>
            </a:r>
          </a:p>
        </p:txBody>
      </p:sp>
      <p:sp>
        <p:nvSpPr>
          <p:cNvPr id="26" name="Text Placeholder 19">
            <a:extLst>
              <a:ext uri="{FF2B5EF4-FFF2-40B4-BE49-F238E27FC236}">
                <a16:creationId xmlns:a16="http://schemas.microsoft.com/office/drawing/2014/main" id="{434F1BE9-1B0B-D44A-960C-CC3CBFEBE3BC}"/>
              </a:ext>
            </a:extLst>
          </p:cNvPr>
          <p:cNvSpPr>
            <a:spLocks noGrp="1"/>
          </p:cNvSpPr>
          <p:nvPr>
            <p:ph type="body" sz="quarter" idx="18" hasCustomPrompt="1"/>
          </p:nvPr>
        </p:nvSpPr>
        <p:spPr>
          <a:xfrm>
            <a:off x="4567333" y="4372721"/>
            <a:ext cx="2669627" cy="732679"/>
          </a:xfrm>
          <a:prstGeom prst="rect">
            <a:avLst/>
          </a:prstGeom>
        </p:spPr>
        <p:txBody>
          <a:bodyPr>
            <a:noAutofit/>
          </a:bodyPr>
          <a:lstStyle>
            <a:lvl1pPr marL="0" indent="0" algn="l">
              <a:buNone/>
              <a:defRPr sz="1800" b="0" i="0">
                <a:solidFill>
                  <a:srgbClr val="FAC601"/>
                </a:solidFill>
                <a:latin typeface="Synchrony Sans Medium" panose="02000503040000020004" pitchFamily="2" charset="77"/>
                <a:cs typeface="Synchrony Sans Medium" panose="02000503040000020004" pitchFamily="2" charset="77"/>
              </a:defRPr>
            </a:lvl1pPr>
            <a:lvl2pPr marL="7938" indent="0" algn="l">
              <a:buNone/>
              <a:tabLst/>
              <a:defRPr sz="1600" b="0">
                <a:solidFill>
                  <a:schemeClr val="bg1"/>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 text</a:t>
            </a:r>
          </a:p>
        </p:txBody>
      </p:sp>
      <p:sp>
        <p:nvSpPr>
          <p:cNvPr id="28" name="Rectangle 27">
            <a:extLst>
              <a:ext uri="{FF2B5EF4-FFF2-40B4-BE49-F238E27FC236}">
                <a16:creationId xmlns:a16="http://schemas.microsoft.com/office/drawing/2014/main" id="{A309CA58-BF35-8A47-B9EA-6C7A5FCC2B35}"/>
              </a:ext>
            </a:extLst>
          </p:cNvPr>
          <p:cNvSpPr/>
          <p:nvPr/>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13" name="Picture 12" descr="BLP Photos for Jeff (4).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17843" y="0"/>
            <a:ext cx="10274157" cy="6858000"/>
          </a:xfrm>
          <a:prstGeom prst="rect">
            <a:avLst/>
          </a:prstGeom>
        </p:spPr>
      </p:pic>
      <p:sp>
        <p:nvSpPr>
          <p:cNvPr id="14" name="Rectangle 13">
            <a:extLst>
              <a:ext uri="{FF2B5EF4-FFF2-40B4-BE49-F238E27FC236}">
                <a16:creationId xmlns:a16="http://schemas.microsoft.com/office/drawing/2014/main" id="{E5297D76-8B80-8A45-B249-3216142DB2DD}"/>
              </a:ext>
            </a:extLst>
          </p:cNvPr>
          <p:cNvSpPr/>
          <p:nvPr userDrawn="1"/>
        </p:nvSpPr>
        <p:spPr>
          <a:xfrm>
            <a:off x="3893916" y="0"/>
            <a:ext cx="8298083" cy="6858000"/>
          </a:xfrm>
          <a:prstGeom prst="rect">
            <a:avLst/>
          </a:prstGeom>
          <a:solidFill>
            <a:srgbClr val="2C34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29" name="Rectangle 28">
            <a:extLst>
              <a:ext uri="{FF2B5EF4-FFF2-40B4-BE49-F238E27FC236}">
                <a16:creationId xmlns:a16="http://schemas.microsoft.com/office/drawing/2014/main" id="{A309CA58-BF35-8A47-B9EA-6C7A5FCC2B35}"/>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31" name="Rectangle 30">
            <a:extLst>
              <a:ext uri="{FF2B5EF4-FFF2-40B4-BE49-F238E27FC236}">
                <a16:creationId xmlns:a16="http://schemas.microsoft.com/office/drawing/2014/main" id="{899B6CCA-E48F-6F4D-8F9F-8C1236741D78}"/>
              </a:ext>
            </a:extLst>
          </p:cNvPr>
          <p:cNvSpPr/>
          <p:nvPr userDrawn="1"/>
        </p:nvSpPr>
        <p:spPr>
          <a:xfrm>
            <a:off x="0" y="-25400"/>
            <a:ext cx="3893917" cy="6858000"/>
          </a:xfrm>
          <a:prstGeom prst="rect">
            <a:avLst/>
          </a:prstGeom>
          <a:solidFill>
            <a:srgbClr val="2C34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32" name="Rectangle 31">
            <a:extLst>
              <a:ext uri="{FF2B5EF4-FFF2-40B4-BE49-F238E27FC236}">
                <a16:creationId xmlns:a16="http://schemas.microsoft.com/office/drawing/2014/main" id="{977CB717-A8EA-DF44-A990-3EAF83B02C9C}"/>
              </a:ext>
            </a:extLst>
          </p:cNvPr>
          <p:cNvSpPr/>
          <p:nvPr userDrawn="1"/>
        </p:nvSpPr>
        <p:spPr>
          <a:xfrm>
            <a:off x="76200" y="246304"/>
            <a:ext cx="830483" cy="584775"/>
          </a:xfrm>
          <a:prstGeom prst="rect">
            <a:avLst/>
          </a:prstGeom>
          <a:noFill/>
        </p:spPr>
        <p:txBody>
          <a:bodyPr wrap="square">
            <a:spAutoFit/>
          </a:bodyPr>
          <a:lstStyle/>
          <a:p>
            <a:pPr algn="r">
              <a:spcBef>
                <a:spcPts val="720"/>
              </a:spcBef>
            </a:pPr>
            <a:r>
              <a:rPr lang="en-US" sz="3200" b="1">
                <a:solidFill>
                  <a:schemeClr val="bg1"/>
                </a:solidFill>
                <a:effectLst/>
                <a:latin typeface="Synchrony Sans"/>
                <a:ea typeface="Calibri"/>
                <a:cs typeface="Synchrony Sans"/>
              </a:rPr>
              <a:t>06</a:t>
            </a:r>
            <a:endParaRPr lang="en-US">
              <a:solidFill>
                <a:schemeClr val="bg1"/>
              </a:solidFill>
              <a:effectLst/>
              <a:latin typeface="Synchrony Sans"/>
              <a:ea typeface="Calibri"/>
              <a:cs typeface="Synchrony Sans"/>
            </a:endParaRPr>
          </a:p>
        </p:txBody>
      </p:sp>
      <p:sp>
        <p:nvSpPr>
          <p:cNvPr id="33" name="Rectangle 32">
            <a:extLst>
              <a:ext uri="{FF2B5EF4-FFF2-40B4-BE49-F238E27FC236}">
                <a16:creationId xmlns:a16="http://schemas.microsoft.com/office/drawing/2014/main" id="{D96E81EF-7C68-294B-B064-0EF1445F07DE}"/>
              </a:ext>
            </a:extLst>
          </p:cNvPr>
          <p:cNvSpPr/>
          <p:nvPr userDrawn="1"/>
        </p:nvSpPr>
        <p:spPr>
          <a:xfrm>
            <a:off x="228599" y="1366412"/>
            <a:ext cx="681133" cy="584775"/>
          </a:xfrm>
          <a:prstGeom prst="rect">
            <a:avLst/>
          </a:prstGeom>
          <a:noFill/>
        </p:spPr>
        <p:txBody>
          <a:bodyPr wrap="square">
            <a:spAutoFit/>
          </a:bodyPr>
          <a:lstStyle/>
          <a:p>
            <a:pPr>
              <a:spcBef>
                <a:spcPts val="720"/>
              </a:spcBef>
            </a:pPr>
            <a:r>
              <a:rPr lang="en-US" sz="3200" b="1">
                <a:solidFill>
                  <a:schemeClr val="bg1"/>
                </a:solidFill>
                <a:effectLst/>
                <a:latin typeface="Synchrony Sans"/>
                <a:ea typeface="Calibri"/>
                <a:cs typeface="Synchrony Sans"/>
              </a:rPr>
              <a:t>07</a:t>
            </a:r>
            <a:endParaRPr lang="en-US">
              <a:solidFill>
                <a:schemeClr val="bg1"/>
              </a:solidFill>
              <a:effectLst/>
              <a:latin typeface="Synchrony Sans"/>
              <a:ea typeface="Calibri"/>
              <a:cs typeface="Synchrony Sans"/>
            </a:endParaRPr>
          </a:p>
        </p:txBody>
      </p:sp>
      <p:sp>
        <p:nvSpPr>
          <p:cNvPr id="34" name="Rectangle 33">
            <a:extLst>
              <a:ext uri="{FF2B5EF4-FFF2-40B4-BE49-F238E27FC236}">
                <a16:creationId xmlns:a16="http://schemas.microsoft.com/office/drawing/2014/main" id="{39A623BF-8B7B-674C-BF53-F3D25A0C7E72}"/>
              </a:ext>
            </a:extLst>
          </p:cNvPr>
          <p:cNvSpPr/>
          <p:nvPr userDrawn="1"/>
        </p:nvSpPr>
        <p:spPr>
          <a:xfrm>
            <a:off x="225552" y="2526842"/>
            <a:ext cx="688850" cy="584776"/>
          </a:xfrm>
          <a:prstGeom prst="rect">
            <a:avLst/>
          </a:prstGeom>
          <a:noFill/>
        </p:spPr>
        <p:txBody>
          <a:bodyPr wrap="square">
            <a:spAutoFit/>
          </a:bodyPr>
          <a:lstStyle/>
          <a:p>
            <a:pPr>
              <a:spcBef>
                <a:spcPts val="720"/>
              </a:spcBef>
            </a:pPr>
            <a:r>
              <a:rPr lang="en-US" sz="3200" b="1">
                <a:solidFill>
                  <a:schemeClr val="bg1"/>
                </a:solidFill>
                <a:effectLst/>
                <a:latin typeface="Synchrony Sans"/>
                <a:ea typeface="Calibri"/>
                <a:cs typeface="Synchrony Sans"/>
              </a:rPr>
              <a:t>08</a:t>
            </a:r>
            <a:endParaRPr lang="en-US">
              <a:solidFill>
                <a:schemeClr val="bg1"/>
              </a:solidFill>
              <a:effectLst/>
              <a:latin typeface="Synchrony Sans"/>
              <a:ea typeface="Calibri"/>
              <a:cs typeface="Synchrony Sans"/>
            </a:endParaRPr>
          </a:p>
        </p:txBody>
      </p:sp>
      <p:sp>
        <p:nvSpPr>
          <p:cNvPr id="35" name="Text Placeholder 19">
            <a:extLst>
              <a:ext uri="{FF2B5EF4-FFF2-40B4-BE49-F238E27FC236}">
                <a16:creationId xmlns:a16="http://schemas.microsoft.com/office/drawing/2014/main" id="{1CF474CE-723E-B64C-AB1E-4C050EC6AB7A}"/>
              </a:ext>
            </a:extLst>
          </p:cNvPr>
          <p:cNvSpPr>
            <a:spLocks noGrp="1"/>
          </p:cNvSpPr>
          <p:nvPr>
            <p:ph type="body" sz="quarter" idx="13" hasCustomPrompt="1"/>
          </p:nvPr>
        </p:nvSpPr>
        <p:spPr>
          <a:xfrm>
            <a:off x="914400" y="385926"/>
            <a:ext cx="2669627" cy="984409"/>
          </a:xfrm>
          <a:prstGeom prst="rect">
            <a:avLst/>
          </a:prstGeom>
        </p:spPr>
        <p:txBody>
          <a:bodyPr>
            <a:noAutofit/>
          </a:bodyPr>
          <a:lstStyle>
            <a:lvl1pPr marL="0" indent="0" algn="l">
              <a:buNone/>
              <a:defRPr sz="1800" b="0" i="0">
                <a:solidFill>
                  <a:schemeClr val="accent5"/>
                </a:solidFill>
                <a:latin typeface="Synchrony Sans Medium" panose="02000503040000020004" pitchFamily="2" charset="77"/>
                <a:cs typeface="Synchrony Sans Medium" panose="02000503040000020004" pitchFamily="2" charset="77"/>
              </a:defRPr>
            </a:lvl1pPr>
            <a:lvl2pPr marL="7938" indent="0" algn="l">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36" name="Text Placeholder 19">
            <a:extLst>
              <a:ext uri="{FF2B5EF4-FFF2-40B4-BE49-F238E27FC236}">
                <a16:creationId xmlns:a16="http://schemas.microsoft.com/office/drawing/2014/main" id="{5DB21F6E-B410-FF46-BEA2-47DE72A22AD0}"/>
              </a:ext>
            </a:extLst>
          </p:cNvPr>
          <p:cNvSpPr>
            <a:spLocks noGrp="1"/>
          </p:cNvSpPr>
          <p:nvPr>
            <p:ph type="body" sz="quarter" idx="14" hasCustomPrompt="1"/>
          </p:nvPr>
        </p:nvSpPr>
        <p:spPr>
          <a:xfrm>
            <a:off x="914400" y="1519900"/>
            <a:ext cx="2669627" cy="984409"/>
          </a:xfrm>
          <a:prstGeom prst="rect">
            <a:avLst/>
          </a:prstGeom>
        </p:spPr>
        <p:txBody>
          <a:bodyPr>
            <a:noAutofit/>
          </a:bodyPr>
          <a:lstStyle>
            <a:lvl1pPr marL="0" indent="0" algn="l">
              <a:buNone/>
              <a:defRPr sz="1800" b="0" i="0">
                <a:solidFill>
                  <a:srgbClr val="FAC601"/>
                </a:solidFill>
                <a:latin typeface="Synchrony Sans Medium" panose="02000503040000020004" pitchFamily="2" charset="77"/>
                <a:cs typeface="Synchrony Sans Medium" panose="02000503040000020004" pitchFamily="2" charset="77"/>
              </a:defRPr>
            </a:lvl1pPr>
            <a:lvl2pPr marL="7938" indent="0" algn="l">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37" name="Text Placeholder 19">
            <a:extLst>
              <a:ext uri="{FF2B5EF4-FFF2-40B4-BE49-F238E27FC236}">
                <a16:creationId xmlns:a16="http://schemas.microsoft.com/office/drawing/2014/main" id="{567F022E-013F-4046-A897-27BE5F371839}"/>
              </a:ext>
            </a:extLst>
          </p:cNvPr>
          <p:cNvSpPr>
            <a:spLocks noGrp="1"/>
          </p:cNvSpPr>
          <p:nvPr>
            <p:ph type="body" sz="quarter" idx="15" hasCustomPrompt="1"/>
          </p:nvPr>
        </p:nvSpPr>
        <p:spPr>
          <a:xfrm>
            <a:off x="914401" y="2675201"/>
            <a:ext cx="2669627" cy="984409"/>
          </a:xfrm>
          <a:prstGeom prst="rect">
            <a:avLst/>
          </a:prstGeom>
        </p:spPr>
        <p:txBody>
          <a:bodyPr>
            <a:noAutofit/>
          </a:bodyPr>
          <a:lstStyle>
            <a:lvl1pPr marL="0" indent="0" algn="l">
              <a:buNone/>
              <a:defRPr sz="1800" b="0" i="0">
                <a:solidFill>
                  <a:schemeClr val="accent4"/>
                </a:solidFill>
                <a:latin typeface="Synchrony Sans Medium" panose="02000503040000020004" pitchFamily="2" charset="77"/>
                <a:cs typeface="Synchrony Sans Medium" panose="02000503040000020004" pitchFamily="2" charset="77"/>
              </a:defRPr>
            </a:lvl1pPr>
            <a:lvl2pPr marL="7938" indent="0" algn="l">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39" name="Rectangle 38">
            <a:extLst>
              <a:ext uri="{FF2B5EF4-FFF2-40B4-BE49-F238E27FC236}">
                <a16:creationId xmlns:a16="http://schemas.microsoft.com/office/drawing/2014/main" id="{0548C1C7-895D-3E46-B53E-72146D53F297}"/>
              </a:ext>
            </a:extLst>
          </p:cNvPr>
          <p:cNvSpPr/>
          <p:nvPr userDrawn="1"/>
        </p:nvSpPr>
        <p:spPr>
          <a:xfrm>
            <a:off x="228598" y="3740055"/>
            <a:ext cx="1066802" cy="584776"/>
          </a:xfrm>
          <a:prstGeom prst="rect">
            <a:avLst/>
          </a:prstGeom>
          <a:noFill/>
        </p:spPr>
        <p:txBody>
          <a:bodyPr wrap="square">
            <a:spAutoFit/>
          </a:bodyPr>
          <a:lstStyle/>
          <a:p>
            <a:pPr>
              <a:spcBef>
                <a:spcPts val="720"/>
              </a:spcBef>
            </a:pPr>
            <a:r>
              <a:rPr lang="en-US" sz="3200" b="1">
                <a:solidFill>
                  <a:schemeClr val="bg1"/>
                </a:solidFill>
                <a:effectLst/>
                <a:latin typeface="Synchrony Sans"/>
                <a:ea typeface="Calibri"/>
                <a:cs typeface="Synchrony Sans"/>
              </a:rPr>
              <a:t>09</a:t>
            </a:r>
            <a:endParaRPr lang="en-US">
              <a:solidFill>
                <a:schemeClr val="bg1"/>
              </a:solidFill>
              <a:effectLst/>
              <a:latin typeface="Synchrony Sans"/>
              <a:ea typeface="Calibri"/>
              <a:cs typeface="Synchrony Sans"/>
            </a:endParaRPr>
          </a:p>
        </p:txBody>
      </p:sp>
      <p:sp>
        <p:nvSpPr>
          <p:cNvPr id="40" name="Text Placeholder 19">
            <a:extLst>
              <a:ext uri="{FF2B5EF4-FFF2-40B4-BE49-F238E27FC236}">
                <a16:creationId xmlns:a16="http://schemas.microsoft.com/office/drawing/2014/main" id="{EFA46E93-80B2-154A-9541-331DD6F58CA5}"/>
              </a:ext>
            </a:extLst>
          </p:cNvPr>
          <p:cNvSpPr>
            <a:spLocks noGrp="1"/>
          </p:cNvSpPr>
          <p:nvPr>
            <p:ph type="body" sz="quarter" idx="16" hasCustomPrompt="1"/>
          </p:nvPr>
        </p:nvSpPr>
        <p:spPr>
          <a:xfrm>
            <a:off x="914400" y="3896478"/>
            <a:ext cx="2669627" cy="984409"/>
          </a:xfrm>
          <a:prstGeom prst="rect">
            <a:avLst/>
          </a:prstGeom>
        </p:spPr>
        <p:txBody>
          <a:bodyPr>
            <a:noAutofit/>
          </a:bodyPr>
          <a:lstStyle>
            <a:lvl1pPr marL="0" indent="0" algn="l">
              <a:buNone/>
              <a:defRPr sz="1800" b="0" i="0">
                <a:solidFill>
                  <a:schemeClr val="accent1"/>
                </a:solidFill>
                <a:latin typeface="Synchrony Sans Medium" panose="02000503040000020004" pitchFamily="2" charset="77"/>
                <a:cs typeface="Synchrony Sans Medium" panose="02000503040000020004" pitchFamily="2" charset="77"/>
              </a:defRPr>
            </a:lvl1pPr>
            <a:lvl2pPr marL="7938" indent="0" algn="l">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41" name="Rectangle 40">
            <a:extLst>
              <a:ext uri="{FF2B5EF4-FFF2-40B4-BE49-F238E27FC236}">
                <a16:creationId xmlns:a16="http://schemas.microsoft.com/office/drawing/2014/main" id="{F08B9F6E-984F-8348-8F03-4E9CA7A579FC}"/>
              </a:ext>
            </a:extLst>
          </p:cNvPr>
          <p:cNvSpPr/>
          <p:nvPr userDrawn="1"/>
        </p:nvSpPr>
        <p:spPr>
          <a:xfrm>
            <a:off x="228598" y="5048155"/>
            <a:ext cx="1066802" cy="584776"/>
          </a:xfrm>
          <a:prstGeom prst="rect">
            <a:avLst/>
          </a:prstGeom>
          <a:noFill/>
        </p:spPr>
        <p:txBody>
          <a:bodyPr wrap="square">
            <a:spAutoFit/>
          </a:bodyPr>
          <a:lstStyle/>
          <a:p>
            <a:pPr>
              <a:spcBef>
                <a:spcPts val="720"/>
              </a:spcBef>
            </a:pPr>
            <a:r>
              <a:rPr lang="en-US" sz="3200" b="1">
                <a:solidFill>
                  <a:schemeClr val="bg1"/>
                </a:solidFill>
                <a:effectLst/>
                <a:latin typeface="Synchrony Sans"/>
                <a:ea typeface="Calibri"/>
                <a:cs typeface="Synchrony Sans"/>
              </a:rPr>
              <a:t>10</a:t>
            </a:r>
            <a:endParaRPr lang="en-US">
              <a:solidFill>
                <a:schemeClr val="bg1"/>
              </a:solidFill>
              <a:effectLst/>
              <a:latin typeface="Synchrony Sans"/>
              <a:ea typeface="Calibri"/>
              <a:cs typeface="Synchrony Sans"/>
            </a:endParaRPr>
          </a:p>
        </p:txBody>
      </p:sp>
      <p:sp>
        <p:nvSpPr>
          <p:cNvPr id="42" name="Text Placeholder 19">
            <a:extLst>
              <a:ext uri="{FF2B5EF4-FFF2-40B4-BE49-F238E27FC236}">
                <a16:creationId xmlns:a16="http://schemas.microsoft.com/office/drawing/2014/main" id="{203AEC5C-8AD2-624F-B090-FEF94E180C6D}"/>
              </a:ext>
            </a:extLst>
          </p:cNvPr>
          <p:cNvSpPr>
            <a:spLocks noGrp="1"/>
          </p:cNvSpPr>
          <p:nvPr>
            <p:ph type="body" sz="quarter" idx="21" hasCustomPrompt="1"/>
          </p:nvPr>
        </p:nvSpPr>
        <p:spPr>
          <a:xfrm>
            <a:off x="914400" y="5204578"/>
            <a:ext cx="2669627" cy="984409"/>
          </a:xfrm>
          <a:prstGeom prst="rect">
            <a:avLst/>
          </a:prstGeom>
        </p:spPr>
        <p:txBody>
          <a:bodyPr>
            <a:noAutofit/>
          </a:bodyPr>
          <a:lstStyle>
            <a:lvl1pPr marL="0" indent="0" algn="l">
              <a:buNone/>
              <a:defRPr sz="1800" b="0" i="0">
                <a:solidFill>
                  <a:schemeClr val="accent6"/>
                </a:solidFill>
                <a:latin typeface="Synchrony Sans Medium" panose="02000503040000020004" pitchFamily="2" charset="77"/>
                <a:cs typeface="Synchrony Sans Medium" panose="02000503040000020004" pitchFamily="2" charset="77"/>
              </a:defRPr>
            </a:lvl1pPr>
            <a:lvl2pPr marL="7938" indent="0" algn="l">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pic>
        <p:nvPicPr>
          <p:cNvPr id="22" name="Picture 21">
            <a:extLst>
              <a:ext uri="{FF2B5EF4-FFF2-40B4-BE49-F238E27FC236}">
                <a16:creationId xmlns:a16="http://schemas.microsoft.com/office/drawing/2014/main" id="{4645CF59-9FAF-AF48-B492-3AB2FA64BEB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6244" y="6419224"/>
            <a:ext cx="1099354" cy="235575"/>
          </a:xfrm>
          <a:prstGeom prst="rect">
            <a:avLst/>
          </a:prstGeom>
        </p:spPr>
      </p:pic>
    </p:spTree>
    <p:extLst>
      <p:ext uri="{BB962C8B-B14F-4D97-AF65-F5344CB8AC3E}">
        <p14:creationId xmlns:p14="http://schemas.microsoft.com/office/powerpoint/2010/main" val="374968017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4_Mockup">
    <p:spTree>
      <p:nvGrpSpPr>
        <p:cNvPr id="1" name=""/>
        <p:cNvGrpSpPr/>
        <p:nvPr/>
      </p:nvGrpSpPr>
      <p:grpSpPr>
        <a:xfrm>
          <a:off x="0" y="0"/>
          <a:ext cx="0" cy="0"/>
          <a:chOff x="0" y="0"/>
          <a:chExt cx="0" cy="0"/>
        </a:xfrm>
      </p:grpSpPr>
      <p:sp>
        <p:nvSpPr>
          <p:cNvPr id="14" name="Text Box 18">
            <a:extLst>
              <a:ext uri="{FF2B5EF4-FFF2-40B4-BE49-F238E27FC236}">
                <a16:creationId xmlns:a16="http://schemas.microsoft.com/office/drawing/2014/main" id="{8683D91A-359D-8544-AF40-E749AB8F53EE}"/>
              </a:ext>
            </a:extLst>
          </p:cNvPr>
          <p:cNvSpPr txBox="1">
            <a:spLocks noChangeArrowheads="1"/>
          </p:cNvSpPr>
          <p:nvPr/>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12" name="Rectangle 11">
            <a:extLst>
              <a:ext uri="{FF2B5EF4-FFF2-40B4-BE49-F238E27FC236}">
                <a16:creationId xmlns:a16="http://schemas.microsoft.com/office/drawing/2014/main" id="{B9793D93-ED7F-5140-A335-B391B22C86C7}"/>
              </a:ext>
            </a:extLst>
          </p:cNvPr>
          <p:cNvSpPr/>
          <p:nvPr/>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sp>
        <p:nvSpPr>
          <p:cNvPr id="19"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cxnSp>
        <p:nvCxnSpPr>
          <p:cNvPr id="21" name="Straight Connector 20"/>
          <p:cNvCxnSpPr/>
          <p:nvPr/>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19">
            <a:extLst>
              <a:ext uri="{FF2B5EF4-FFF2-40B4-BE49-F238E27FC236}">
                <a16:creationId xmlns:a16="http://schemas.microsoft.com/office/drawing/2014/main" id="{1270E17E-170B-6043-BE45-5CEE534CA899}"/>
              </a:ext>
            </a:extLst>
          </p:cNvPr>
          <p:cNvSpPr>
            <a:spLocks noGrp="1"/>
          </p:cNvSpPr>
          <p:nvPr>
            <p:ph type="body" sz="quarter" idx="14" hasCustomPrompt="1"/>
          </p:nvPr>
        </p:nvSpPr>
        <p:spPr>
          <a:xfrm>
            <a:off x="287867" y="1440350"/>
            <a:ext cx="4334933" cy="2673096"/>
          </a:xfrm>
          <a:prstGeom prst="rect">
            <a:avLst/>
          </a:prstGeom>
        </p:spPr>
        <p:txBody>
          <a:bodyPr>
            <a:noAutofit/>
          </a:bodyPr>
          <a:lstStyle>
            <a:lvl1pPr marL="0" indent="0" algn="l">
              <a:buNone/>
              <a:defRPr sz="1600" b="0">
                <a:solidFill>
                  <a:schemeClr val="tx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pic>
        <p:nvPicPr>
          <p:cNvPr id="16" name="Picture 15">
            <a:extLst>
              <a:ext uri="{FF2B5EF4-FFF2-40B4-BE49-F238E27FC236}">
                <a16:creationId xmlns:a16="http://schemas.microsoft.com/office/drawing/2014/main" id="{0FAD714A-742C-B64D-940E-7FCEFCAAA11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75729" y="1334432"/>
            <a:ext cx="6916271" cy="4495800"/>
          </a:xfrm>
          <a:prstGeom prst="rect">
            <a:avLst/>
          </a:prstGeom>
        </p:spPr>
      </p:pic>
      <p:sp>
        <p:nvSpPr>
          <p:cNvPr id="20" name="Text Box 18">
            <a:extLst>
              <a:ext uri="{FF2B5EF4-FFF2-40B4-BE49-F238E27FC236}">
                <a16:creationId xmlns:a16="http://schemas.microsoft.com/office/drawing/2014/main" id="{8683D91A-359D-8544-AF40-E749AB8F53EE}"/>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23" name="Rectangle 22">
            <a:extLst>
              <a:ext uri="{FF2B5EF4-FFF2-40B4-BE49-F238E27FC236}">
                <a16:creationId xmlns:a16="http://schemas.microsoft.com/office/drawing/2014/main" id="{B9793D93-ED7F-5140-A335-B391B22C86C7}"/>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cxnSp>
        <p:nvCxnSpPr>
          <p:cNvPr id="25" name="Straight Connector 24"/>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Picture Placeholder 2">
            <a:extLst>
              <a:ext uri="{FF2B5EF4-FFF2-40B4-BE49-F238E27FC236}">
                <a16:creationId xmlns:a16="http://schemas.microsoft.com/office/drawing/2014/main" id="{72459F86-C063-CB4B-89F5-6365C9CB7735}"/>
              </a:ext>
            </a:extLst>
          </p:cNvPr>
          <p:cNvSpPr>
            <a:spLocks noGrp="1"/>
          </p:cNvSpPr>
          <p:nvPr>
            <p:ph type="pic" idx="1"/>
          </p:nvPr>
        </p:nvSpPr>
        <p:spPr>
          <a:xfrm>
            <a:off x="6122744" y="1785779"/>
            <a:ext cx="4876800" cy="3130053"/>
          </a:xfrm>
          <a:prstGeom prst="rect">
            <a:avLst/>
          </a:prstGeom>
        </p:spPr>
        <p:txBody>
          <a:bodyPr/>
          <a:lstStyle>
            <a:lvl1pPr marL="0" indent="0">
              <a:buNone/>
              <a:defRPr sz="1800">
                <a:latin typeface="+mj-lt"/>
                <a:cs typeface="Synchrony San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27" name="Picture 26">
            <a:extLst>
              <a:ext uri="{FF2B5EF4-FFF2-40B4-BE49-F238E27FC236}">
                <a16:creationId xmlns:a16="http://schemas.microsoft.com/office/drawing/2014/main" id="{F1452034-20EF-3A45-B834-B389C6B697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6244" y="6419224"/>
            <a:ext cx="1099354" cy="235576"/>
          </a:xfrm>
          <a:prstGeom prst="rect">
            <a:avLst/>
          </a:prstGeom>
        </p:spPr>
      </p:pic>
    </p:spTree>
    <p:extLst>
      <p:ext uri="{BB962C8B-B14F-4D97-AF65-F5344CB8AC3E}">
        <p14:creationId xmlns:p14="http://schemas.microsoft.com/office/powerpoint/2010/main" val="42184736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Cover">
    <p:spTree>
      <p:nvGrpSpPr>
        <p:cNvPr id="1" name=""/>
        <p:cNvGrpSpPr/>
        <p:nvPr/>
      </p:nvGrpSpPr>
      <p:grpSpPr>
        <a:xfrm>
          <a:off x="0" y="0"/>
          <a:ext cx="0" cy="0"/>
          <a:chOff x="0" y="0"/>
          <a:chExt cx="0" cy="0"/>
        </a:xfrm>
      </p:grpSpPr>
      <p:pic>
        <p:nvPicPr>
          <p:cNvPr id="6" name="Picture 5" descr="568776525_o.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217401" cy="6883398"/>
          </a:xfrm>
          <a:prstGeom prst="rect">
            <a:avLst/>
          </a:prstGeom>
        </p:spPr>
      </p:pic>
      <p:sp>
        <p:nvSpPr>
          <p:cNvPr id="7" name="Rectangle 6"/>
          <p:cNvSpPr/>
          <p:nvPr userDrawn="1"/>
        </p:nvSpPr>
        <p:spPr>
          <a:xfrm>
            <a:off x="0" y="2362200"/>
            <a:ext cx="5609218" cy="2438400"/>
          </a:xfrm>
          <a:prstGeom prst="rect">
            <a:avLst/>
          </a:prstGeom>
          <a:solidFill>
            <a:schemeClr val="bg2">
              <a:alpha val="6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12"/>
          <p:cNvSpPr>
            <a:spLocks noGrp="1"/>
          </p:cNvSpPr>
          <p:nvPr>
            <p:ph type="body" sz="quarter" idx="10" hasCustomPrompt="1"/>
          </p:nvPr>
        </p:nvSpPr>
        <p:spPr>
          <a:xfrm>
            <a:off x="533400" y="2540000"/>
            <a:ext cx="4470400" cy="941387"/>
          </a:xfrm>
          <a:prstGeom prst="rect">
            <a:avLst/>
          </a:prstGeom>
        </p:spPr>
        <p:txBody>
          <a:bodyPr>
            <a:noAutofit/>
          </a:bodyPr>
          <a:lstStyle>
            <a:lvl1pPr marL="0" indent="0">
              <a:buNone/>
              <a:defRPr sz="3200" b="0" i="0">
                <a:solidFill>
                  <a:srgbClr val="FFFFFF"/>
                </a:solidFill>
                <a:latin typeface="Synchrony Sans Medium" panose="02000503040000020004" pitchFamily="2" charset="77"/>
                <a:cs typeface="Synchrony Sans Medium" panose="02000503040000020004" pitchFamily="2" charset="77"/>
              </a:defRPr>
            </a:lvl1pPr>
            <a:lvl2pPr marL="457200" indent="0">
              <a:buNone/>
              <a:defRPr b="1" i="0">
                <a:latin typeface="Synchrony Sans"/>
                <a:cs typeface="Synchrony Sans"/>
              </a:defRPr>
            </a:lvl2pPr>
            <a:lvl3pPr marL="914400" indent="0">
              <a:buNone/>
              <a:defRPr b="1" i="0">
                <a:latin typeface="Synchrony Sans"/>
                <a:cs typeface="Synchrony Sans"/>
              </a:defRPr>
            </a:lvl3pPr>
            <a:lvl4pPr marL="1371600" indent="0">
              <a:buNone/>
              <a:defRPr b="1" i="0">
                <a:latin typeface="Synchrony Sans"/>
                <a:cs typeface="Synchrony Sans"/>
              </a:defRPr>
            </a:lvl4pPr>
            <a:lvl5pPr marL="1828800" indent="0">
              <a:buNone/>
              <a:defRPr b="1" i="0">
                <a:latin typeface="Synchrony Sans"/>
                <a:cs typeface="Synchrony Sans"/>
              </a:defRPr>
            </a:lvl5pPr>
          </a:lstStyle>
          <a:p>
            <a:pPr lvl="0"/>
            <a:r>
              <a:rPr lang="en-US"/>
              <a:t>Title</a:t>
            </a:r>
          </a:p>
        </p:txBody>
      </p:sp>
      <p:sp>
        <p:nvSpPr>
          <p:cNvPr id="15" name="Text Placeholder 14"/>
          <p:cNvSpPr>
            <a:spLocks noGrp="1"/>
          </p:cNvSpPr>
          <p:nvPr>
            <p:ph type="body" sz="quarter" idx="11" hasCustomPrompt="1"/>
          </p:nvPr>
        </p:nvSpPr>
        <p:spPr>
          <a:xfrm>
            <a:off x="533400" y="3733800"/>
            <a:ext cx="4648200" cy="382588"/>
          </a:xfrm>
          <a:prstGeom prst="rect">
            <a:avLst/>
          </a:prstGeom>
        </p:spPr>
        <p:txBody>
          <a:bodyPr>
            <a:normAutofit/>
          </a:bodyPr>
          <a:lstStyle>
            <a:lvl1pPr marL="0" indent="0">
              <a:buFontTx/>
              <a:buNone/>
              <a:defRPr sz="1600" b="0" i="0">
                <a:solidFill>
                  <a:schemeClr val="accent2"/>
                </a:solidFill>
                <a:latin typeface="Synchrony Sans Medium" panose="02000503040000020004" pitchFamily="2"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 Head Here</a:t>
            </a:r>
          </a:p>
        </p:txBody>
      </p:sp>
      <p:sp>
        <p:nvSpPr>
          <p:cNvPr id="17" name="Text Placeholder 16"/>
          <p:cNvSpPr>
            <a:spLocks noGrp="1"/>
          </p:cNvSpPr>
          <p:nvPr>
            <p:ph type="body" sz="quarter" idx="12" hasCustomPrompt="1"/>
          </p:nvPr>
        </p:nvSpPr>
        <p:spPr>
          <a:xfrm>
            <a:off x="533400" y="4174505"/>
            <a:ext cx="4114800" cy="381000"/>
          </a:xfrm>
          <a:prstGeom prst="rect">
            <a:avLst/>
          </a:prstGeom>
        </p:spPr>
        <p:txBody>
          <a:bodyPr>
            <a:norm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pic>
        <p:nvPicPr>
          <p:cNvPr id="8" name="Picture 7"/>
          <p:cNvPicPr>
            <a:picLocks noChangeAspect="1"/>
          </p:cNvPicPr>
          <p:nvPr userDrawn="1"/>
        </p:nvPicPr>
        <p:blipFill>
          <a:blip r:embed="rId3"/>
          <a:stretch>
            <a:fillRect/>
          </a:stretch>
        </p:blipFill>
        <p:spPr>
          <a:xfrm>
            <a:off x="8593667" y="512230"/>
            <a:ext cx="3733800" cy="774700"/>
          </a:xfrm>
          <a:prstGeom prst="rect">
            <a:avLst/>
          </a:prstGeom>
        </p:spPr>
      </p:pic>
      <p:pic>
        <p:nvPicPr>
          <p:cNvPr id="2" name="Picture 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20889" y="6197600"/>
            <a:ext cx="2594844" cy="326209"/>
          </a:xfrm>
          <a:prstGeom prst="rect">
            <a:avLst/>
          </a:prstGeom>
        </p:spPr>
      </p:pic>
      <p:pic>
        <p:nvPicPr>
          <p:cNvPr id="11" name="Picture 1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82984" y="358938"/>
            <a:ext cx="3240747" cy="1145197"/>
          </a:xfrm>
          <a:prstGeom prst="rect">
            <a:avLst/>
          </a:prstGeom>
        </p:spPr>
      </p:pic>
    </p:spTree>
    <p:extLst>
      <p:ext uri="{BB962C8B-B14F-4D97-AF65-F5344CB8AC3E}">
        <p14:creationId xmlns:p14="http://schemas.microsoft.com/office/powerpoint/2010/main" val="61384237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9_Custom Layout">
    <p:spTree>
      <p:nvGrpSpPr>
        <p:cNvPr id="1" name=""/>
        <p:cNvGrpSpPr/>
        <p:nvPr/>
      </p:nvGrpSpPr>
      <p:grpSpPr>
        <a:xfrm>
          <a:off x="0" y="0"/>
          <a:ext cx="0" cy="0"/>
          <a:chOff x="0" y="0"/>
          <a:chExt cx="0" cy="0"/>
        </a:xfrm>
      </p:grpSpPr>
      <p:sp>
        <p:nvSpPr>
          <p:cNvPr id="9" name="Rectangle 8"/>
          <p:cNvSpPr/>
          <p:nvPr userDrawn="1"/>
        </p:nvSpPr>
        <p:spPr bwMode="auto">
          <a:xfrm>
            <a:off x="0" y="0"/>
            <a:ext cx="12192000" cy="1117600"/>
          </a:xfrm>
          <a:prstGeom prst="rect">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3" name="Title 1">
            <a:extLst>
              <a:ext uri="{FF2B5EF4-FFF2-40B4-BE49-F238E27FC236}">
                <a16:creationId xmlns:a16="http://schemas.microsoft.com/office/drawing/2014/main" id="{D7E160DD-B28E-B74B-81AA-DDBC18AFDDE1}"/>
              </a:ext>
            </a:extLst>
          </p:cNvPr>
          <p:cNvSpPr>
            <a:spLocks noGrp="1"/>
          </p:cNvSpPr>
          <p:nvPr>
            <p:ph type="title"/>
          </p:nvPr>
        </p:nvSpPr>
        <p:spPr>
          <a:xfrm>
            <a:off x="738188" y="237068"/>
            <a:ext cx="7237412" cy="609600"/>
          </a:xfrm>
          <a:prstGeom prst="rect">
            <a:avLst/>
          </a:prstGeom>
        </p:spPr>
        <p:txBody>
          <a:bodyPr anchor="b"/>
          <a:lstStyle>
            <a:lvl1pPr>
              <a:defRPr sz="3200" b="0" i="0">
                <a:solidFill>
                  <a:schemeClr val="bg1"/>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
        <p:nvSpPr>
          <p:cNvPr id="5"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812800" y="1540936"/>
            <a:ext cx="10769600" cy="4521197"/>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Text Box 18">
            <a:extLst>
              <a:ext uri="{FF2B5EF4-FFF2-40B4-BE49-F238E27FC236}">
                <a16:creationId xmlns:a16="http://schemas.microsoft.com/office/drawing/2014/main" id="{351DC40C-752B-8A47-81DB-74026F405930}"/>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pic>
        <p:nvPicPr>
          <p:cNvPr id="10" name="Picture 9"/>
          <p:cNvPicPr>
            <a:picLocks noChangeAspect="1"/>
          </p:cNvPicPr>
          <p:nvPr userDrawn="1"/>
        </p:nvPicPr>
        <p:blipFill>
          <a:blip r:embed="rId2"/>
          <a:stretch>
            <a:fillRect/>
          </a:stretch>
        </p:blipFill>
        <p:spPr>
          <a:xfrm>
            <a:off x="8597900" y="224365"/>
            <a:ext cx="3733800" cy="774700"/>
          </a:xfrm>
          <a:prstGeom prst="rect">
            <a:avLst/>
          </a:prstGeom>
        </p:spPr>
      </p:pic>
      <p:sp>
        <p:nvSpPr>
          <p:cNvPr id="11" name="Rectangle 10">
            <a:extLst>
              <a:ext uri="{FF2B5EF4-FFF2-40B4-BE49-F238E27FC236}">
                <a16:creationId xmlns:a16="http://schemas.microsoft.com/office/drawing/2014/main" id="{BE04A216-6EBD-804C-9332-9F120C5844DD}"/>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Tree>
    <p:extLst>
      <p:ext uri="{BB962C8B-B14F-4D97-AF65-F5344CB8AC3E}">
        <p14:creationId xmlns:p14="http://schemas.microsoft.com/office/powerpoint/2010/main" val="351965583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
        <p:nvSpPr>
          <p:cNvPr id="3" name="Rectangle 2"/>
          <p:cNvSpPr/>
          <p:nvPr userDrawn="1"/>
        </p:nvSpPr>
        <p:spPr bwMode="auto">
          <a:xfrm>
            <a:off x="0" y="0"/>
            <a:ext cx="12192000" cy="111760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4" name="Title 1">
            <a:extLst>
              <a:ext uri="{FF2B5EF4-FFF2-40B4-BE49-F238E27FC236}">
                <a16:creationId xmlns:a16="http://schemas.microsoft.com/office/drawing/2014/main" id="{D7E160DD-B28E-B74B-81AA-DDBC18AFDDE1}"/>
              </a:ext>
            </a:extLst>
          </p:cNvPr>
          <p:cNvSpPr>
            <a:spLocks noGrp="1"/>
          </p:cNvSpPr>
          <p:nvPr>
            <p:ph type="title"/>
          </p:nvPr>
        </p:nvSpPr>
        <p:spPr>
          <a:xfrm>
            <a:off x="738188" y="237068"/>
            <a:ext cx="7237412" cy="609600"/>
          </a:xfrm>
          <a:prstGeom prst="rect">
            <a:avLst/>
          </a:prstGeom>
        </p:spPr>
        <p:txBody>
          <a:bodyPr anchor="b"/>
          <a:lstStyle>
            <a:lvl1pPr>
              <a:defRPr sz="3200" b="0" i="0">
                <a:solidFill>
                  <a:schemeClr val="bg1"/>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
        <p:nvSpPr>
          <p:cNvPr id="5"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812800" y="1540936"/>
            <a:ext cx="10769600" cy="4521197"/>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Text Box 18">
            <a:extLst>
              <a:ext uri="{FF2B5EF4-FFF2-40B4-BE49-F238E27FC236}">
                <a16:creationId xmlns:a16="http://schemas.microsoft.com/office/drawing/2014/main" id="{351DC40C-752B-8A47-81DB-74026F405930}"/>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pic>
        <p:nvPicPr>
          <p:cNvPr id="9" name="Picture 8"/>
          <p:cNvPicPr>
            <a:picLocks noChangeAspect="1"/>
          </p:cNvPicPr>
          <p:nvPr userDrawn="1"/>
        </p:nvPicPr>
        <p:blipFill>
          <a:blip r:embed="rId2"/>
          <a:stretch>
            <a:fillRect/>
          </a:stretch>
        </p:blipFill>
        <p:spPr>
          <a:xfrm>
            <a:off x="8597900" y="224365"/>
            <a:ext cx="3733800" cy="774700"/>
          </a:xfrm>
          <a:prstGeom prst="rect">
            <a:avLst/>
          </a:prstGeom>
        </p:spPr>
      </p:pic>
      <p:sp>
        <p:nvSpPr>
          <p:cNvPr id="10" name="Rectangle 9">
            <a:extLst>
              <a:ext uri="{FF2B5EF4-FFF2-40B4-BE49-F238E27FC236}">
                <a16:creationId xmlns:a16="http://schemas.microsoft.com/office/drawing/2014/main" id="{BE04A216-6EBD-804C-9332-9F120C5844DD}"/>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Tree>
    <p:extLst>
      <p:ext uri="{BB962C8B-B14F-4D97-AF65-F5344CB8AC3E}">
        <p14:creationId xmlns:p14="http://schemas.microsoft.com/office/powerpoint/2010/main" val="2420018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andia Blu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0600" y="1575115"/>
            <a:ext cx="6165851" cy="1317383"/>
          </a:xfrm>
        </p:spPr>
        <p:txBody>
          <a:bodyPr anchor="b">
            <a:normAutofit/>
          </a:bodyPr>
          <a:lstStyle>
            <a:lvl1pPr algn="l">
              <a:defRPr sz="360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990600" y="3719997"/>
            <a:ext cx="5243147" cy="667120"/>
          </a:xfrm>
          <a:prstGeom prst="rect">
            <a:avLst/>
          </a:prstGeom>
        </p:spPr>
        <p:txBody>
          <a:bodyPr anchor="ctr">
            <a:noAutofit/>
          </a:bodyPr>
          <a:lstStyle>
            <a:lvl1pPr marL="0" indent="0" algn="l">
              <a:buNone/>
              <a:defRPr sz="1600" b="0" spc="0">
                <a:solidFill>
                  <a:schemeClr val="tx2">
                    <a:lumMod val="40000"/>
                    <a:lumOff val="60000"/>
                  </a:schemeClr>
                </a:solidFill>
                <a:latin typeface="+mj-lt"/>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PRESENTER OR AUTHOR NAMES</a:t>
            </a:r>
          </a:p>
        </p:txBody>
      </p:sp>
      <p:sp>
        <p:nvSpPr>
          <p:cNvPr id="27" name="Text Placeholder 26">
            <a:extLst>
              <a:ext uri="{FF2B5EF4-FFF2-40B4-BE49-F238E27FC236}">
                <a16:creationId xmlns:a16="http://schemas.microsoft.com/office/drawing/2014/main" id="{62ED528D-5375-6147-9677-05F4F59A3A33}"/>
              </a:ext>
            </a:extLst>
          </p:cNvPr>
          <p:cNvSpPr>
            <a:spLocks noGrp="1"/>
          </p:cNvSpPr>
          <p:nvPr>
            <p:ph type="body" sz="quarter" idx="10" hasCustomPrompt="1"/>
          </p:nvPr>
        </p:nvSpPr>
        <p:spPr>
          <a:xfrm>
            <a:off x="990600" y="3015777"/>
            <a:ext cx="6165851" cy="378587"/>
          </a:xfrm>
          <a:prstGeom prst="rect">
            <a:avLst/>
          </a:prstGeom>
        </p:spPr>
        <p:txBody>
          <a:bodyPr>
            <a:normAutofit/>
          </a:bodyPr>
          <a:lstStyle>
            <a:lvl1pPr marL="0" indent="0">
              <a:buNone/>
              <a:defRPr sz="2000">
                <a:solidFill>
                  <a:schemeClr val="bg2"/>
                </a:solidFill>
              </a:defRPr>
            </a:lvl1pPr>
          </a:lstStyle>
          <a:p>
            <a:pPr lvl="0"/>
            <a:r>
              <a:rPr lang="en-US" dirty="0"/>
              <a:t>Click to add subtitle</a:t>
            </a:r>
          </a:p>
        </p:txBody>
      </p:sp>
      <p:sp>
        <p:nvSpPr>
          <p:cNvPr id="20" name="Text Placeholder 24">
            <a:extLst>
              <a:ext uri="{FF2B5EF4-FFF2-40B4-BE49-F238E27FC236}">
                <a16:creationId xmlns:a16="http://schemas.microsoft.com/office/drawing/2014/main" id="{58F7247A-244D-6A48-BBB7-15233E751B35}"/>
              </a:ext>
            </a:extLst>
          </p:cNvPr>
          <p:cNvSpPr>
            <a:spLocks noGrp="1"/>
          </p:cNvSpPr>
          <p:nvPr>
            <p:ph type="body" sz="quarter" idx="15" hasCustomPrompt="1"/>
          </p:nvPr>
        </p:nvSpPr>
        <p:spPr>
          <a:xfrm>
            <a:off x="2588669" y="6297000"/>
            <a:ext cx="1828800" cy="136525"/>
          </a:xfrm>
          <a:prstGeom prst="rect">
            <a:avLst/>
          </a:prstGeom>
        </p:spPr>
        <p:txBody>
          <a:bodyPr lIns="0" tIns="0" rIns="0" bIns="0">
            <a:normAutofit/>
          </a:bodyPr>
          <a:lstStyle>
            <a:lvl1pPr marL="0" indent="0" algn="ctr">
              <a:buNone/>
              <a:defRPr sz="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SAND XXXX-XXXX P</a:t>
            </a:r>
          </a:p>
        </p:txBody>
      </p:sp>
      <p:sp>
        <p:nvSpPr>
          <p:cNvPr id="22" name="Text Placeholder 4">
            <a:extLst>
              <a:ext uri="{FF2B5EF4-FFF2-40B4-BE49-F238E27FC236}">
                <a16:creationId xmlns:a16="http://schemas.microsoft.com/office/drawing/2014/main" id="{28DA6BE7-D5D1-5C4B-8879-A66353A8517F}"/>
              </a:ext>
            </a:extLst>
          </p:cNvPr>
          <p:cNvSpPr>
            <a:spLocks noGrp="1"/>
          </p:cNvSpPr>
          <p:nvPr>
            <p:ph type="body" sz="quarter" idx="22" hasCustomPrompt="1"/>
          </p:nvPr>
        </p:nvSpPr>
        <p:spPr>
          <a:xfrm>
            <a:off x="990601" y="4509920"/>
            <a:ext cx="4297393" cy="667120"/>
          </a:xfrm>
          <a:prstGeom prst="rect">
            <a:avLst/>
          </a:prstGeom>
        </p:spPr>
        <p:txBody>
          <a:bodyPr lIns="0" tIns="0" rIns="0" bIns="0"/>
          <a:lstStyle>
            <a:lvl1pPr>
              <a:buFontTx/>
              <a:buNone/>
              <a:defRPr sz="1400" b="0" i="0">
                <a:solidFill>
                  <a:schemeClr val="bg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DATE, LOCATION, OR ADDITIONAL CONTENT</a:t>
            </a:r>
          </a:p>
        </p:txBody>
      </p:sp>
      <p:pic>
        <p:nvPicPr>
          <p:cNvPr id="15" name="Picture 14">
            <a:extLst>
              <a:ext uri="{FF2B5EF4-FFF2-40B4-BE49-F238E27FC236}">
                <a16:creationId xmlns:a16="http://schemas.microsoft.com/office/drawing/2014/main" id="{4503A6FD-C173-A64C-B254-829092777B4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4288" r="-3731"/>
          <a:stretch/>
        </p:blipFill>
        <p:spPr>
          <a:xfrm>
            <a:off x="966241" y="479999"/>
            <a:ext cx="1271441" cy="492365"/>
          </a:xfrm>
          <a:prstGeom prst="rect">
            <a:avLst/>
          </a:prstGeom>
        </p:spPr>
      </p:pic>
      <p:sp>
        <p:nvSpPr>
          <p:cNvPr id="16" name="TextBox 15">
            <a:extLst>
              <a:ext uri="{FF2B5EF4-FFF2-40B4-BE49-F238E27FC236}">
                <a16:creationId xmlns:a16="http://schemas.microsoft.com/office/drawing/2014/main" id="{AC12122B-590E-9045-872C-38970E3FF20E}"/>
              </a:ext>
            </a:extLst>
          </p:cNvPr>
          <p:cNvSpPr txBox="1"/>
          <p:nvPr userDrawn="1"/>
        </p:nvSpPr>
        <p:spPr>
          <a:xfrm>
            <a:off x="912700" y="1056088"/>
            <a:ext cx="4380558" cy="307777"/>
          </a:xfrm>
          <a:prstGeom prst="rect">
            <a:avLst/>
          </a:prstGeom>
          <a:noFill/>
        </p:spPr>
        <p:txBody>
          <a:bodyPr wrap="none" rtlCol="0">
            <a:spAutoFit/>
          </a:bodyPr>
          <a:lstStyle/>
          <a:p>
            <a:r>
              <a:rPr lang="en-US" sz="1400" spc="151" baseline="0" dirty="0">
                <a:solidFill>
                  <a:schemeClr val="bg1"/>
                </a:solidFill>
                <a:latin typeface="+mj-lt"/>
              </a:rPr>
              <a:t>Exceptional service in the national interest</a:t>
            </a:r>
          </a:p>
        </p:txBody>
      </p:sp>
      <p:sp>
        <p:nvSpPr>
          <p:cNvPr id="19" name="TextBox 18">
            <a:extLst>
              <a:ext uri="{FF2B5EF4-FFF2-40B4-BE49-F238E27FC236}">
                <a16:creationId xmlns:a16="http://schemas.microsoft.com/office/drawing/2014/main" id="{1D369985-FB39-5049-971A-8BBBC56F2C4E}"/>
              </a:ext>
            </a:extLst>
          </p:cNvPr>
          <p:cNvSpPr txBox="1"/>
          <p:nvPr userDrawn="1"/>
        </p:nvSpPr>
        <p:spPr>
          <a:xfrm>
            <a:off x="5134987" y="6250617"/>
            <a:ext cx="5909532" cy="605615"/>
          </a:xfrm>
          <a:prstGeom prst="rect">
            <a:avLst/>
          </a:prstGeom>
          <a:noFill/>
        </p:spPr>
        <p:txBody>
          <a:bodyPr wrap="square" rtlCol="0">
            <a:spAutoFit/>
          </a:bodyPr>
          <a:lstStyle/>
          <a:p>
            <a:pPr algn="l">
              <a:lnSpc>
                <a:spcPct val="100000"/>
              </a:lnSpc>
            </a:pPr>
            <a:r>
              <a:rPr lang="en-US" sz="667" b="0" i="0" kern="1200" dirty="0">
                <a:solidFill>
                  <a:schemeClr val="bg2">
                    <a:lumMod val="50000"/>
                  </a:schemeClr>
                </a:solidFill>
                <a:effectLst/>
                <a:latin typeface="Open Sans" panose="020B0606030504020204" pitchFamily="34" charset="0"/>
                <a:ea typeface="+mn-ea"/>
                <a:cs typeface="+mn-cs"/>
              </a:rPr>
              <a:t>All qualified applicants will receive consideration for employment without regard to race, color, religion, sex, sexual orientation, gender identity, national origin, age, disability, or veteran status and any other protected class under state or federal law.</a:t>
            </a:r>
          </a:p>
          <a:p>
            <a:pPr algn="l">
              <a:lnSpc>
                <a:spcPct val="100000"/>
              </a:lnSpc>
            </a:pPr>
            <a:r>
              <a:rPr lang="en-US" sz="667" b="0" i="0" kern="1200" dirty="0">
                <a:solidFill>
                  <a:schemeClr val="bg2">
                    <a:lumMod val="50000"/>
                  </a:schemeClr>
                </a:solidFill>
                <a:effectLst/>
                <a:latin typeface="Open Sans" panose="020B0606030504020204" pitchFamily="34" charset="0"/>
                <a:ea typeface="+mn-ea"/>
                <a:cs typeface="+mn-cs"/>
              </a:rPr>
              <a:t>Sandia National Laboratories is a multimission laboratory managed and operated by National Technology and Engineering Solutions of Sandia LLC, a wholly owned subsidiary of Honeywell International Inc. for the U.S. Department of Energy’s National Nuclear Security Administration under contract DE-NA0003525. </a:t>
            </a:r>
            <a:endParaRPr lang="en-US" sz="667" b="0" i="0" dirty="0">
              <a:solidFill>
                <a:schemeClr val="bg2">
                  <a:lumMod val="50000"/>
                </a:schemeClr>
              </a:solidFill>
              <a:latin typeface="Open Sans" panose="020B0606030504020204" pitchFamily="34" charset="0"/>
            </a:endParaRPr>
          </a:p>
        </p:txBody>
      </p:sp>
      <p:pic>
        <p:nvPicPr>
          <p:cNvPr id="21" name="Picture 20">
            <a:extLst>
              <a:ext uri="{FF2B5EF4-FFF2-40B4-BE49-F238E27FC236}">
                <a16:creationId xmlns:a16="http://schemas.microsoft.com/office/drawing/2014/main" id="{5ADC7756-6766-FF46-BFDC-7CBCF88C2FB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65816" y="6362721"/>
            <a:ext cx="654939" cy="159193"/>
          </a:xfrm>
          <a:prstGeom prst="rect">
            <a:avLst/>
          </a:prstGeom>
        </p:spPr>
      </p:pic>
      <p:pic>
        <p:nvPicPr>
          <p:cNvPr id="23" name="Picture 22">
            <a:extLst>
              <a:ext uri="{FF2B5EF4-FFF2-40B4-BE49-F238E27FC236}">
                <a16:creationId xmlns:a16="http://schemas.microsoft.com/office/drawing/2014/main" id="{1B5135D8-0C79-D249-B01D-F828C907537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052075" y="6609588"/>
            <a:ext cx="463192" cy="134533"/>
          </a:xfrm>
          <a:prstGeom prst="rect">
            <a:avLst/>
          </a:prstGeom>
        </p:spPr>
      </p:pic>
    </p:spTree>
    <p:extLst>
      <p:ext uri="{BB962C8B-B14F-4D97-AF65-F5344CB8AC3E}">
        <p14:creationId xmlns:p14="http://schemas.microsoft.com/office/powerpoint/2010/main" val="12553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bwMode="auto">
          <a:xfrm>
            <a:off x="7586132" y="0"/>
            <a:ext cx="4605867" cy="6858000"/>
          </a:xfrm>
          <a:prstGeom prst="rect">
            <a:avLst/>
          </a:prstGeom>
          <a:solidFill>
            <a:srgbClr val="3B3C39">
              <a:alpha val="83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5" name="TextBox 4"/>
          <p:cNvSpPr txBox="1"/>
          <p:nvPr userDrawn="1"/>
        </p:nvSpPr>
        <p:spPr>
          <a:xfrm>
            <a:off x="500626" y="1571709"/>
            <a:ext cx="3034677" cy="1569660"/>
          </a:xfrm>
          <a:prstGeom prst="rect">
            <a:avLst/>
          </a:prstGeom>
          <a:noFill/>
        </p:spPr>
        <p:txBody>
          <a:bodyPr wrap="none" rtlCol="0">
            <a:spAutoFit/>
          </a:bodyPr>
          <a:lstStyle/>
          <a:p>
            <a:r>
              <a:rPr lang="en-US" sz="9600" b="1" i="0">
                <a:solidFill>
                  <a:srgbClr val="FFFFFF"/>
                </a:solidFill>
                <a:latin typeface="Synchrony Sans"/>
                <a:cs typeface="Synchrony Sans"/>
              </a:rPr>
              <a:t>Dare</a:t>
            </a:r>
          </a:p>
        </p:txBody>
      </p:sp>
      <p:sp>
        <p:nvSpPr>
          <p:cNvPr id="6" name="TextBox 5"/>
          <p:cNvSpPr txBox="1"/>
          <p:nvPr userDrawn="1"/>
        </p:nvSpPr>
        <p:spPr>
          <a:xfrm>
            <a:off x="585292" y="2638506"/>
            <a:ext cx="3749641" cy="1107996"/>
          </a:xfrm>
          <a:prstGeom prst="rect">
            <a:avLst/>
          </a:prstGeom>
          <a:noFill/>
        </p:spPr>
        <p:txBody>
          <a:bodyPr wrap="none" rtlCol="0">
            <a:spAutoFit/>
          </a:bodyPr>
          <a:lstStyle/>
          <a:p>
            <a:r>
              <a:rPr lang="en-US" sz="6600" b="1" i="0">
                <a:solidFill>
                  <a:schemeClr val="accent2"/>
                </a:solidFill>
                <a:latin typeface="Synchrony Sans"/>
                <a:cs typeface="Synchrony Sans"/>
              </a:rPr>
              <a:t>yourself.</a:t>
            </a:r>
          </a:p>
        </p:txBody>
      </p:sp>
      <p:sp>
        <p:nvSpPr>
          <p:cNvPr id="9" name="Text Placeholder 8"/>
          <p:cNvSpPr>
            <a:spLocks noGrp="1"/>
          </p:cNvSpPr>
          <p:nvPr>
            <p:ph type="body" sz="quarter" idx="10" hasCustomPrompt="1"/>
          </p:nvPr>
        </p:nvSpPr>
        <p:spPr>
          <a:xfrm>
            <a:off x="7958138" y="896939"/>
            <a:ext cx="3624262" cy="4284662"/>
          </a:xfrm>
          <a:prstGeom prst="rect">
            <a:avLst/>
          </a:prstGeom>
        </p:spPr>
        <p:txBody>
          <a:bodyPr vert="horz"/>
          <a:lstStyle>
            <a:lvl1pPr marL="0" indent="0">
              <a:buNone/>
              <a:defRPr sz="1600" baseline="0">
                <a:solidFill>
                  <a:schemeClr val="bg1"/>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Place Text Here</a:t>
            </a:r>
          </a:p>
          <a:p>
            <a:pPr lvl="0"/>
            <a:endParaRPr lang="en-US"/>
          </a:p>
        </p:txBody>
      </p:sp>
      <p:pic>
        <p:nvPicPr>
          <p:cNvPr id="11" name="Picture 10"/>
          <p:cNvPicPr>
            <a:picLocks noChangeAspect="1"/>
          </p:cNvPicPr>
          <p:nvPr userDrawn="1"/>
        </p:nvPicPr>
        <p:blipFill>
          <a:blip r:embed="rId3"/>
          <a:stretch>
            <a:fillRect/>
          </a:stretch>
        </p:blipFill>
        <p:spPr>
          <a:xfrm>
            <a:off x="8576734" y="5778497"/>
            <a:ext cx="3733800" cy="774700"/>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16935" y="5596022"/>
            <a:ext cx="2564929" cy="906380"/>
          </a:xfrm>
          <a:prstGeom prst="rect">
            <a:avLst/>
          </a:prstGeom>
        </p:spPr>
      </p:pic>
    </p:spTree>
    <p:extLst>
      <p:ext uri="{BB962C8B-B14F-4D97-AF65-F5344CB8AC3E}">
        <p14:creationId xmlns:p14="http://schemas.microsoft.com/office/powerpoint/2010/main" val="36749643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4" name="Rectangle 3"/>
          <p:cNvSpPr/>
          <p:nvPr userDrawn="1"/>
        </p:nvSpPr>
        <p:spPr bwMode="auto">
          <a:xfrm>
            <a:off x="0" y="0"/>
            <a:ext cx="5435600" cy="6857999"/>
          </a:xfrm>
          <a:prstGeom prst="rect">
            <a:avLst/>
          </a:prstGeom>
          <a:gradFill flip="none" rotWithShape="1">
            <a:gsLst>
              <a:gs pos="0">
                <a:srgbClr val="3B3C39">
                  <a:alpha val="83000"/>
                </a:srgbClr>
              </a:gs>
              <a:gs pos="100000">
                <a:srgbClr val="FFFFFF">
                  <a:alpha val="0"/>
                </a:srgb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5" name="TextBox 4"/>
          <p:cNvSpPr txBox="1"/>
          <p:nvPr userDrawn="1"/>
        </p:nvSpPr>
        <p:spPr>
          <a:xfrm>
            <a:off x="483693" y="894367"/>
            <a:ext cx="3258574" cy="1297278"/>
          </a:xfrm>
          <a:prstGeom prst="rect">
            <a:avLst/>
          </a:prstGeom>
          <a:noFill/>
        </p:spPr>
        <p:txBody>
          <a:bodyPr wrap="square" rtlCol="0">
            <a:spAutoFit/>
          </a:bodyPr>
          <a:lstStyle/>
          <a:p>
            <a:pPr>
              <a:lnSpc>
                <a:spcPct val="70000"/>
              </a:lnSpc>
            </a:pPr>
            <a:r>
              <a:rPr lang="en-US" sz="5400" b="1" i="0">
                <a:solidFill>
                  <a:srgbClr val="FFFFFF"/>
                </a:solidFill>
                <a:latin typeface="Synchrony Sans"/>
                <a:cs typeface="Synchrony Sans"/>
              </a:rPr>
              <a:t>Raise your bar,</a:t>
            </a:r>
          </a:p>
        </p:txBody>
      </p:sp>
      <p:sp>
        <p:nvSpPr>
          <p:cNvPr id="6" name="TextBox 5"/>
          <p:cNvSpPr txBox="1"/>
          <p:nvPr userDrawn="1"/>
        </p:nvSpPr>
        <p:spPr>
          <a:xfrm>
            <a:off x="483694" y="1842616"/>
            <a:ext cx="2822003" cy="1107996"/>
          </a:xfrm>
          <a:prstGeom prst="rect">
            <a:avLst/>
          </a:prstGeom>
          <a:noFill/>
        </p:spPr>
        <p:txBody>
          <a:bodyPr wrap="none" rtlCol="0">
            <a:spAutoFit/>
          </a:bodyPr>
          <a:lstStyle/>
          <a:p>
            <a:r>
              <a:rPr lang="en-US" sz="6600" b="1" i="0">
                <a:solidFill>
                  <a:schemeClr val="accent2"/>
                </a:solidFill>
                <a:latin typeface="Synchrony Sans"/>
                <a:cs typeface="Synchrony Sans"/>
              </a:rPr>
              <a:t>again.</a:t>
            </a:r>
          </a:p>
        </p:txBody>
      </p:sp>
      <p:sp>
        <p:nvSpPr>
          <p:cNvPr id="7" name="Text Placeholder 8"/>
          <p:cNvSpPr>
            <a:spLocks noGrp="1"/>
          </p:cNvSpPr>
          <p:nvPr>
            <p:ph type="body" sz="quarter" idx="10" hasCustomPrompt="1"/>
          </p:nvPr>
        </p:nvSpPr>
        <p:spPr>
          <a:xfrm>
            <a:off x="592138" y="3115204"/>
            <a:ext cx="4437061" cy="2659063"/>
          </a:xfrm>
          <a:prstGeom prst="rect">
            <a:avLst/>
          </a:prstGeom>
        </p:spPr>
        <p:txBody>
          <a:bodyPr vert="horz"/>
          <a:lstStyle>
            <a:lvl1pPr marL="0" indent="0">
              <a:buNone/>
              <a:defRPr sz="1600" baseline="0">
                <a:solidFill>
                  <a:schemeClr val="bg1"/>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Place Text Here</a:t>
            </a:r>
          </a:p>
          <a:p>
            <a:pPr lvl="0"/>
            <a:endParaRPr lang="en-US"/>
          </a:p>
        </p:txBody>
      </p:sp>
      <p:pic>
        <p:nvPicPr>
          <p:cNvPr id="9" name="Picture 8"/>
          <p:cNvPicPr>
            <a:picLocks noChangeAspect="1"/>
          </p:cNvPicPr>
          <p:nvPr userDrawn="1"/>
        </p:nvPicPr>
        <p:blipFill>
          <a:blip r:embed="rId3"/>
          <a:stretch>
            <a:fillRect/>
          </a:stretch>
        </p:blipFill>
        <p:spPr>
          <a:xfrm>
            <a:off x="8627534" y="5101165"/>
            <a:ext cx="3733800" cy="774700"/>
          </a:xfrm>
          <a:prstGeom prst="rect">
            <a:avLst/>
          </a:prstGeom>
        </p:spPr>
      </p:pic>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16935" y="5646821"/>
            <a:ext cx="2564929" cy="906380"/>
          </a:xfrm>
          <a:prstGeom prst="rect">
            <a:avLst/>
          </a:prstGeom>
        </p:spPr>
      </p:pic>
    </p:spTree>
    <p:extLst>
      <p:ext uri="{BB962C8B-B14F-4D97-AF65-F5344CB8AC3E}">
        <p14:creationId xmlns:p14="http://schemas.microsoft.com/office/powerpoint/2010/main" val="281151910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extBox 3"/>
          <p:cNvSpPr txBox="1"/>
          <p:nvPr userDrawn="1"/>
        </p:nvSpPr>
        <p:spPr>
          <a:xfrm>
            <a:off x="483693" y="1842615"/>
            <a:ext cx="3258574" cy="461665"/>
          </a:xfrm>
          <a:prstGeom prst="rect">
            <a:avLst/>
          </a:prstGeom>
          <a:noFill/>
        </p:spPr>
        <p:txBody>
          <a:bodyPr wrap="square" rtlCol="0">
            <a:spAutoFit/>
          </a:bodyPr>
          <a:lstStyle/>
          <a:p>
            <a:pPr>
              <a:lnSpc>
                <a:spcPct val="70000"/>
              </a:lnSpc>
            </a:pPr>
            <a:r>
              <a:rPr lang="en-US" sz="3200" b="1" i="0">
                <a:solidFill>
                  <a:srgbClr val="FFFFFF"/>
                </a:solidFill>
                <a:latin typeface="Synchrony Sans"/>
                <a:cs typeface="Synchrony Sans"/>
              </a:rPr>
              <a:t>your ambitions.</a:t>
            </a:r>
          </a:p>
        </p:txBody>
      </p:sp>
      <p:sp>
        <p:nvSpPr>
          <p:cNvPr id="5" name="TextBox 4"/>
          <p:cNvSpPr txBox="1"/>
          <p:nvPr userDrawn="1"/>
        </p:nvSpPr>
        <p:spPr>
          <a:xfrm>
            <a:off x="466761" y="758861"/>
            <a:ext cx="3339991" cy="1107996"/>
          </a:xfrm>
          <a:prstGeom prst="rect">
            <a:avLst/>
          </a:prstGeom>
          <a:noFill/>
        </p:spPr>
        <p:txBody>
          <a:bodyPr wrap="none" rtlCol="0">
            <a:spAutoFit/>
          </a:bodyPr>
          <a:lstStyle/>
          <a:p>
            <a:r>
              <a:rPr lang="en-US" sz="6600" b="1" i="0">
                <a:solidFill>
                  <a:schemeClr val="accent2"/>
                </a:solidFill>
                <a:latin typeface="Synchrony Sans"/>
                <a:cs typeface="Synchrony Sans"/>
              </a:rPr>
              <a:t>Amplify</a:t>
            </a:r>
          </a:p>
        </p:txBody>
      </p:sp>
      <p:sp>
        <p:nvSpPr>
          <p:cNvPr id="6" name="Text Placeholder 8"/>
          <p:cNvSpPr>
            <a:spLocks noGrp="1"/>
          </p:cNvSpPr>
          <p:nvPr>
            <p:ph type="body" sz="quarter" idx="10" hasCustomPrompt="1"/>
          </p:nvPr>
        </p:nvSpPr>
        <p:spPr>
          <a:xfrm>
            <a:off x="592139" y="2590281"/>
            <a:ext cx="3167062" cy="3014652"/>
          </a:xfrm>
          <a:prstGeom prst="rect">
            <a:avLst/>
          </a:prstGeom>
        </p:spPr>
        <p:txBody>
          <a:bodyPr vert="horz"/>
          <a:lstStyle>
            <a:lvl1pPr marL="0" indent="0">
              <a:buNone/>
              <a:defRPr sz="1600" baseline="0">
                <a:solidFill>
                  <a:schemeClr val="bg1"/>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Place Text Here</a:t>
            </a:r>
          </a:p>
          <a:p>
            <a:pPr lvl="0"/>
            <a:endParaRPr lang="en-US"/>
          </a:p>
        </p:txBody>
      </p:sp>
      <p:pic>
        <p:nvPicPr>
          <p:cNvPr id="8" name="Picture 7"/>
          <p:cNvPicPr>
            <a:picLocks noChangeAspect="1"/>
          </p:cNvPicPr>
          <p:nvPr userDrawn="1"/>
        </p:nvPicPr>
        <p:blipFill>
          <a:blip r:embed="rId3"/>
          <a:stretch>
            <a:fillRect/>
          </a:stretch>
        </p:blipFill>
        <p:spPr>
          <a:xfrm>
            <a:off x="8644467" y="5659964"/>
            <a:ext cx="3733800" cy="774700"/>
          </a:xfrm>
          <a:prstGeom prst="rect">
            <a:avLst/>
          </a:prstGeom>
        </p:spPr>
      </p:pic>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16935" y="5646821"/>
            <a:ext cx="2564929" cy="906380"/>
          </a:xfrm>
          <a:prstGeom prst="rect">
            <a:avLst/>
          </a:prstGeom>
        </p:spPr>
      </p:pic>
    </p:spTree>
    <p:extLst>
      <p:ext uri="{BB962C8B-B14F-4D97-AF65-F5344CB8AC3E}">
        <p14:creationId xmlns:p14="http://schemas.microsoft.com/office/powerpoint/2010/main" val="247680593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248420" cy="6908800"/>
          </a:xfrm>
          <a:prstGeom prst="rect">
            <a:avLst/>
          </a:prstGeom>
        </p:spPr>
      </p:pic>
      <p:sp>
        <p:nvSpPr>
          <p:cNvPr id="5" name="TextBox 4"/>
          <p:cNvSpPr txBox="1"/>
          <p:nvPr userDrawn="1"/>
        </p:nvSpPr>
        <p:spPr>
          <a:xfrm>
            <a:off x="483693" y="1741017"/>
            <a:ext cx="3258574" cy="715581"/>
          </a:xfrm>
          <a:prstGeom prst="rect">
            <a:avLst/>
          </a:prstGeom>
          <a:noFill/>
        </p:spPr>
        <p:txBody>
          <a:bodyPr wrap="square" rtlCol="0">
            <a:spAutoFit/>
          </a:bodyPr>
          <a:lstStyle/>
          <a:p>
            <a:pPr>
              <a:lnSpc>
                <a:spcPct val="70000"/>
              </a:lnSpc>
            </a:pPr>
            <a:r>
              <a:rPr lang="en-US" sz="5400" b="1" i="0">
                <a:solidFill>
                  <a:schemeClr val="accent2"/>
                </a:solidFill>
                <a:latin typeface="Synchrony Sans"/>
                <a:cs typeface="Synchrony Sans"/>
              </a:rPr>
              <a:t>Out loud.</a:t>
            </a:r>
          </a:p>
        </p:txBody>
      </p:sp>
      <p:sp>
        <p:nvSpPr>
          <p:cNvPr id="6" name="TextBox 5"/>
          <p:cNvSpPr txBox="1"/>
          <p:nvPr userDrawn="1"/>
        </p:nvSpPr>
        <p:spPr>
          <a:xfrm>
            <a:off x="432895" y="454067"/>
            <a:ext cx="3147015" cy="1446550"/>
          </a:xfrm>
          <a:prstGeom prst="rect">
            <a:avLst/>
          </a:prstGeom>
          <a:noFill/>
        </p:spPr>
        <p:txBody>
          <a:bodyPr wrap="none" rtlCol="0">
            <a:spAutoFit/>
          </a:bodyPr>
          <a:lstStyle/>
          <a:p>
            <a:r>
              <a:rPr lang="en-US" sz="8800" b="1" i="0">
                <a:solidFill>
                  <a:schemeClr val="bg1"/>
                </a:solidFill>
                <a:latin typeface="Synchrony Sans"/>
                <a:cs typeface="Synchrony Sans"/>
              </a:rPr>
              <a:t>Think</a:t>
            </a:r>
          </a:p>
        </p:txBody>
      </p:sp>
      <p:sp>
        <p:nvSpPr>
          <p:cNvPr id="7" name="Text Placeholder 8"/>
          <p:cNvSpPr>
            <a:spLocks noGrp="1"/>
          </p:cNvSpPr>
          <p:nvPr>
            <p:ph type="body" sz="quarter" idx="10" hasCustomPrompt="1"/>
          </p:nvPr>
        </p:nvSpPr>
        <p:spPr>
          <a:xfrm>
            <a:off x="592138" y="2590281"/>
            <a:ext cx="4437061" cy="2659063"/>
          </a:xfrm>
          <a:prstGeom prst="rect">
            <a:avLst/>
          </a:prstGeom>
        </p:spPr>
        <p:txBody>
          <a:bodyPr vert="horz"/>
          <a:lstStyle>
            <a:lvl1pPr marL="0" indent="0">
              <a:buNone/>
              <a:defRPr sz="1600" baseline="0">
                <a:solidFill>
                  <a:schemeClr val="bg1"/>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Place Text Here</a:t>
            </a:r>
          </a:p>
          <a:p>
            <a:pPr lvl="0"/>
            <a:endParaRPr lang="en-US"/>
          </a:p>
        </p:txBody>
      </p:sp>
      <p:pic>
        <p:nvPicPr>
          <p:cNvPr id="9" name="Picture 8"/>
          <p:cNvPicPr>
            <a:picLocks noChangeAspect="1"/>
          </p:cNvPicPr>
          <p:nvPr userDrawn="1"/>
        </p:nvPicPr>
        <p:blipFill>
          <a:blip r:embed="rId3"/>
          <a:stretch>
            <a:fillRect/>
          </a:stretch>
        </p:blipFill>
        <p:spPr>
          <a:xfrm>
            <a:off x="8644467" y="5659964"/>
            <a:ext cx="3733800" cy="774700"/>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16935" y="5646821"/>
            <a:ext cx="2564929" cy="906380"/>
          </a:xfrm>
          <a:prstGeom prst="rect">
            <a:avLst/>
          </a:prstGeom>
        </p:spPr>
      </p:pic>
    </p:spTree>
    <p:extLst>
      <p:ext uri="{BB962C8B-B14F-4D97-AF65-F5344CB8AC3E}">
        <p14:creationId xmlns:p14="http://schemas.microsoft.com/office/powerpoint/2010/main" val="249439152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369AB-DCDF-A144-9BA9-C45A2707E065}"/>
              </a:ext>
            </a:extLst>
          </p:cNvPr>
          <p:cNvSpPr>
            <a:spLocks noGrp="1"/>
          </p:cNvSpPr>
          <p:nvPr>
            <p:ph type="title"/>
          </p:nvPr>
        </p:nvSpPr>
        <p:spPr>
          <a:xfrm>
            <a:off x="5573623" y="612598"/>
            <a:ext cx="6102171" cy="464602"/>
          </a:xfrm>
          <a:prstGeom prst="rect">
            <a:avLst/>
          </a:prstGeom>
        </p:spPr>
        <p:txBody>
          <a:bodyPr>
            <a:normAutofit/>
          </a:bodyPr>
          <a:lstStyle>
            <a:lvl1pPr>
              <a:defRPr sz="3200" b="0" i="0">
                <a:solidFill>
                  <a:srgbClr val="333C43"/>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
        <p:nvSpPr>
          <p:cNvPr id="7" name="Rectangle 6">
            <a:extLst>
              <a:ext uri="{FF2B5EF4-FFF2-40B4-BE49-F238E27FC236}">
                <a16:creationId xmlns:a16="http://schemas.microsoft.com/office/drawing/2014/main" id="{C5667B1A-B8CB-A548-953E-5142D6FCC906}"/>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8" name="Text Box 18">
            <a:extLst>
              <a:ext uri="{FF2B5EF4-FFF2-40B4-BE49-F238E27FC236}">
                <a16:creationId xmlns:a16="http://schemas.microsoft.com/office/drawing/2014/main" id="{11FFF597-011A-AF4D-A3F2-D55F77E36BEE}"/>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9"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5554132" y="1540936"/>
            <a:ext cx="6028267" cy="4910664"/>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13" name="Picture 12">
            <a:extLst>
              <a:ext uri="{FF2B5EF4-FFF2-40B4-BE49-F238E27FC236}">
                <a16:creationId xmlns:a16="http://schemas.microsoft.com/office/drawing/2014/main" id="{E7A561EC-7A59-854A-906A-DE0AA9D5F3F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9289" y="6146802"/>
            <a:ext cx="1860023" cy="395809"/>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0"/>
            <a:ext cx="4775201" cy="6858000"/>
          </a:xfrm>
          <a:prstGeom prst="rect">
            <a:avLst/>
          </a:prstGeom>
        </p:spPr>
      </p:pic>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Tree>
    <p:extLst>
      <p:ext uri="{BB962C8B-B14F-4D97-AF65-F5344CB8AC3E}">
        <p14:creationId xmlns:p14="http://schemas.microsoft.com/office/powerpoint/2010/main" val="155211413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
        <p:nvSpPr>
          <p:cNvPr id="3" name="Rectangle 2"/>
          <p:cNvSpPr/>
          <p:nvPr userDrawn="1"/>
        </p:nvSpPr>
        <p:spPr bwMode="auto">
          <a:xfrm>
            <a:off x="0" y="0"/>
            <a:ext cx="12192000" cy="11176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5"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812800" y="1540936"/>
            <a:ext cx="10769600" cy="4175655"/>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Text Box 18">
            <a:extLst>
              <a:ext uri="{FF2B5EF4-FFF2-40B4-BE49-F238E27FC236}">
                <a16:creationId xmlns:a16="http://schemas.microsoft.com/office/drawing/2014/main" id="{351DC40C-752B-8A47-81DB-74026F405930}"/>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pic>
        <p:nvPicPr>
          <p:cNvPr id="9" name="Picture 8"/>
          <p:cNvPicPr>
            <a:picLocks noChangeAspect="1"/>
          </p:cNvPicPr>
          <p:nvPr userDrawn="1"/>
        </p:nvPicPr>
        <p:blipFill>
          <a:blip r:embed="rId2"/>
          <a:stretch>
            <a:fillRect/>
          </a:stretch>
        </p:blipFill>
        <p:spPr>
          <a:xfrm>
            <a:off x="8597900" y="224365"/>
            <a:ext cx="3733800" cy="774700"/>
          </a:xfrm>
          <a:prstGeom prst="rect">
            <a:avLst/>
          </a:prstGeom>
        </p:spPr>
      </p:pic>
      <p:sp>
        <p:nvSpPr>
          <p:cNvPr id="11" name="Rectangle 10">
            <a:extLst>
              <a:ext uri="{FF2B5EF4-FFF2-40B4-BE49-F238E27FC236}">
                <a16:creationId xmlns:a16="http://schemas.microsoft.com/office/drawing/2014/main" id="{BE04A216-6EBD-804C-9332-9F120C5844DD}"/>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0" name="Title 1">
            <a:extLst>
              <a:ext uri="{FF2B5EF4-FFF2-40B4-BE49-F238E27FC236}">
                <a16:creationId xmlns:a16="http://schemas.microsoft.com/office/drawing/2014/main" id="{D7E160DD-B28E-B74B-81AA-DDBC18AFDDE1}"/>
              </a:ext>
            </a:extLst>
          </p:cNvPr>
          <p:cNvSpPr>
            <a:spLocks noGrp="1"/>
          </p:cNvSpPr>
          <p:nvPr>
            <p:ph type="title"/>
          </p:nvPr>
        </p:nvSpPr>
        <p:spPr>
          <a:xfrm>
            <a:off x="738188" y="237068"/>
            <a:ext cx="7237412" cy="609600"/>
          </a:xfrm>
          <a:prstGeom prst="rect">
            <a:avLst/>
          </a:prstGeom>
        </p:spPr>
        <p:txBody>
          <a:bodyPr anchor="b"/>
          <a:lstStyle>
            <a:lvl1pPr>
              <a:defRPr sz="3200" b="0" i="0">
                <a:solidFill>
                  <a:schemeClr val="bg1"/>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Tree>
    <p:extLst>
      <p:ext uri="{BB962C8B-B14F-4D97-AF65-F5344CB8AC3E}">
        <p14:creationId xmlns:p14="http://schemas.microsoft.com/office/powerpoint/2010/main" val="10134650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5_Mocku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AE9FBB-8972-2A4D-9DBA-4C4E4447BE7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521" y="1935837"/>
            <a:ext cx="12190477" cy="3658231"/>
          </a:xfrm>
          <a:prstGeom prst="rect">
            <a:avLst/>
          </a:prstGeom>
        </p:spPr>
      </p:pic>
      <p:sp>
        <p:nvSpPr>
          <p:cNvPr id="10" name="object 2">
            <a:extLst>
              <a:ext uri="{FF2B5EF4-FFF2-40B4-BE49-F238E27FC236}">
                <a16:creationId xmlns:a16="http://schemas.microsoft.com/office/drawing/2014/main" id="{7D6A1C72-B0D2-7D4C-9EE1-6096239C3969}"/>
              </a:ext>
            </a:extLst>
          </p:cNvPr>
          <p:cNvSpPr/>
          <p:nvPr userDrawn="1"/>
        </p:nvSpPr>
        <p:spPr>
          <a:xfrm>
            <a:off x="1523" y="1923995"/>
            <a:ext cx="12190477" cy="3670073"/>
          </a:xfrm>
          <a:prstGeom prst="rect">
            <a:avLst/>
          </a:prstGeom>
          <a:solidFill>
            <a:srgbClr val="2C343A">
              <a:alpha val="70000"/>
            </a:srgbClr>
          </a:solidFill>
        </p:spPr>
        <p:txBody>
          <a:bodyPr wrap="square" lIns="0" tIns="0" rIns="0" bIns="0" rtlCol="0"/>
          <a:lstStyle/>
          <a:p>
            <a:endParaRPr>
              <a:latin typeface="+mj-lt"/>
              <a:cs typeface="Synchrony Sans"/>
            </a:endParaRPr>
          </a:p>
        </p:txBody>
      </p:sp>
      <p:pic>
        <p:nvPicPr>
          <p:cNvPr id="14" name="Picture 13">
            <a:extLst>
              <a:ext uri="{FF2B5EF4-FFF2-40B4-BE49-F238E27FC236}">
                <a16:creationId xmlns:a16="http://schemas.microsoft.com/office/drawing/2014/main" id="{07735009-577E-A54B-85D8-F8CCEA551C1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9089447" y="946134"/>
            <a:ext cx="2264353" cy="5382234"/>
          </a:xfrm>
          <a:prstGeom prst="rect">
            <a:avLst/>
          </a:prstGeom>
        </p:spPr>
      </p:pic>
      <p:sp>
        <p:nvSpPr>
          <p:cNvPr id="22" name="Picture Placeholder 2">
            <a:extLst>
              <a:ext uri="{FF2B5EF4-FFF2-40B4-BE49-F238E27FC236}">
                <a16:creationId xmlns:a16="http://schemas.microsoft.com/office/drawing/2014/main" id="{9B4EC4D8-9AA6-CA46-AA4D-910F7DAF6191}"/>
              </a:ext>
            </a:extLst>
          </p:cNvPr>
          <p:cNvSpPr>
            <a:spLocks noGrp="1"/>
          </p:cNvSpPr>
          <p:nvPr>
            <p:ph type="pic" idx="13"/>
          </p:nvPr>
        </p:nvSpPr>
        <p:spPr>
          <a:xfrm>
            <a:off x="9212892" y="1853852"/>
            <a:ext cx="2026497" cy="3551129"/>
          </a:xfrm>
          <a:prstGeom prst="rect">
            <a:avLst/>
          </a:prstGeom>
        </p:spPr>
        <p:txBody>
          <a:bodyPr/>
          <a:lstStyle>
            <a:lvl1pPr marL="0" indent="0">
              <a:buNone/>
              <a:defRPr sz="2000">
                <a:latin typeface="+mj-lt"/>
                <a:cs typeface="Synchrony San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9" name="Picture 18">
            <a:extLst>
              <a:ext uri="{FF2B5EF4-FFF2-40B4-BE49-F238E27FC236}">
                <a16:creationId xmlns:a16="http://schemas.microsoft.com/office/drawing/2014/main" id="{45CECBD3-9435-884B-A69A-1E1D0AECFB6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853510" y="381000"/>
            <a:ext cx="2739867" cy="6512503"/>
          </a:xfrm>
          <a:prstGeom prst="rect">
            <a:avLst/>
          </a:prstGeom>
        </p:spPr>
      </p:pic>
      <p:sp>
        <p:nvSpPr>
          <p:cNvPr id="23" name="Text Placeholder 19">
            <a:extLst>
              <a:ext uri="{FF2B5EF4-FFF2-40B4-BE49-F238E27FC236}">
                <a16:creationId xmlns:a16="http://schemas.microsoft.com/office/drawing/2014/main" id="{1270E17E-170B-6043-BE45-5CEE534CA899}"/>
              </a:ext>
            </a:extLst>
          </p:cNvPr>
          <p:cNvSpPr>
            <a:spLocks noGrp="1"/>
          </p:cNvSpPr>
          <p:nvPr>
            <p:ph type="body" sz="quarter" idx="14" hasCustomPrompt="1"/>
          </p:nvPr>
        </p:nvSpPr>
        <p:spPr>
          <a:xfrm>
            <a:off x="609600" y="2337816"/>
            <a:ext cx="5818632" cy="2673096"/>
          </a:xfrm>
          <a:prstGeom prst="rect">
            <a:avLst/>
          </a:prstGeom>
        </p:spPr>
        <p:txBody>
          <a:bodyPr>
            <a:noAutofit/>
          </a:bodyPr>
          <a:lstStyle>
            <a:lvl1pPr marL="0" indent="0" algn="l">
              <a:buNone/>
              <a:defRPr sz="1600" b="0">
                <a:solidFill>
                  <a:schemeClr val="bg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17" name="Text Box 18">
            <a:extLst>
              <a:ext uri="{FF2B5EF4-FFF2-40B4-BE49-F238E27FC236}">
                <a16:creationId xmlns:a16="http://schemas.microsoft.com/office/drawing/2014/main" id="{B592760F-4C1D-6946-9553-633804E0BC74}"/>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15" name="Rectangle 14">
            <a:extLst>
              <a:ext uri="{FF2B5EF4-FFF2-40B4-BE49-F238E27FC236}">
                <a16:creationId xmlns:a16="http://schemas.microsoft.com/office/drawing/2014/main" id="{B9793D93-ED7F-5140-A335-B391B22C86C7}"/>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sp>
        <p:nvSpPr>
          <p:cNvPr id="24"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26" name="Straight Connector 25"/>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41033A2-47B1-2048-8F4D-9CA4EE73E8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56246" y="6419224"/>
            <a:ext cx="1099350" cy="235575"/>
          </a:xfrm>
          <a:prstGeom prst="rect">
            <a:avLst/>
          </a:prstGeom>
        </p:spPr>
      </p:pic>
    </p:spTree>
    <p:extLst>
      <p:ext uri="{BB962C8B-B14F-4D97-AF65-F5344CB8AC3E}">
        <p14:creationId xmlns:p14="http://schemas.microsoft.com/office/powerpoint/2010/main" val="140924113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5" name="TextBox 4"/>
          <p:cNvSpPr txBox="1"/>
          <p:nvPr userDrawn="1"/>
        </p:nvSpPr>
        <p:spPr>
          <a:xfrm>
            <a:off x="466760" y="1520912"/>
            <a:ext cx="4122173" cy="2234458"/>
          </a:xfrm>
          <a:prstGeom prst="rect">
            <a:avLst/>
          </a:prstGeom>
          <a:noFill/>
        </p:spPr>
        <p:txBody>
          <a:bodyPr wrap="square" rtlCol="0">
            <a:spAutoFit/>
          </a:bodyPr>
          <a:lstStyle/>
          <a:p>
            <a:pPr>
              <a:lnSpc>
                <a:spcPct val="70000"/>
              </a:lnSpc>
            </a:pPr>
            <a:r>
              <a:rPr lang="en-US" sz="9600" b="1" i="0">
                <a:solidFill>
                  <a:schemeClr val="accent2"/>
                </a:solidFill>
                <a:latin typeface="Synchrony Sans"/>
                <a:cs typeface="Synchrony Sans"/>
              </a:rPr>
              <a:t>extra-</a:t>
            </a:r>
          </a:p>
          <a:p>
            <a:pPr>
              <a:lnSpc>
                <a:spcPct val="70000"/>
              </a:lnSpc>
            </a:pPr>
            <a:r>
              <a:rPr lang="en-US" sz="9600" b="1" i="0">
                <a:solidFill>
                  <a:schemeClr val="accent2"/>
                </a:solidFill>
                <a:latin typeface="Synchrony Sans"/>
                <a:cs typeface="Synchrony Sans"/>
              </a:rPr>
              <a:t>bold</a:t>
            </a:r>
          </a:p>
        </p:txBody>
      </p:sp>
      <p:sp>
        <p:nvSpPr>
          <p:cNvPr id="6" name="TextBox 5"/>
          <p:cNvSpPr txBox="1"/>
          <p:nvPr userDrawn="1"/>
        </p:nvSpPr>
        <p:spPr>
          <a:xfrm>
            <a:off x="483694" y="504904"/>
            <a:ext cx="1135247" cy="1107996"/>
          </a:xfrm>
          <a:prstGeom prst="rect">
            <a:avLst/>
          </a:prstGeom>
          <a:noFill/>
        </p:spPr>
        <p:txBody>
          <a:bodyPr wrap="none" rtlCol="0">
            <a:spAutoFit/>
          </a:bodyPr>
          <a:lstStyle/>
          <a:p>
            <a:r>
              <a:rPr lang="en-US" sz="6600" b="1" i="0">
                <a:solidFill>
                  <a:schemeClr val="tx1"/>
                </a:solidFill>
                <a:latin typeface="Synchrony Sans"/>
                <a:cs typeface="Synchrony Sans"/>
              </a:rPr>
              <a:t>Be</a:t>
            </a:r>
          </a:p>
        </p:txBody>
      </p:sp>
      <p:sp>
        <p:nvSpPr>
          <p:cNvPr id="7" name="Text Placeholder 8"/>
          <p:cNvSpPr>
            <a:spLocks noGrp="1"/>
          </p:cNvSpPr>
          <p:nvPr>
            <p:ph type="body" sz="quarter" idx="10" hasCustomPrompt="1"/>
          </p:nvPr>
        </p:nvSpPr>
        <p:spPr>
          <a:xfrm>
            <a:off x="558273" y="3729569"/>
            <a:ext cx="4013728" cy="2163231"/>
          </a:xfrm>
          <a:prstGeom prst="rect">
            <a:avLst/>
          </a:prstGeom>
        </p:spPr>
        <p:txBody>
          <a:bodyPr vert="horz"/>
          <a:lstStyle>
            <a:lvl1pPr marL="0" indent="0">
              <a:buNone/>
              <a:defRPr sz="1600" baseline="0">
                <a:solidFill>
                  <a:srgbClr val="3B3C39"/>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Place Text Here</a:t>
            </a:r>
          </a:p>
          <a:p>
            <a:pPr lvl="0"/>
            <a:endParaRPr lang="en-US"/>
          </a:p>
        </p:txBody>
      </p:sp>
      <p:pic>
        <p:nvPicPr>
          <p:cNvPr id="9" name="Picture 8"/>
          <p:cNvPicPr>
            <a:picLocks noChangeAspect="1"/>
          </p:cNvPicPr>
          <p:nvPr userDrawn="1"/>
        </p:nvPicPr>
        <p:blipFill>
          <a:blip r:embed="rId3"/>
          <a:stretch>
            <a:fillRect/>
          </a:stretch>
        </p:blipFill>
        <p:spPr>
          <a:xfrm>
            <a:off x="8610601" y="867830"/>
            <a:ext cx="3733800" cy="774700"/>
          </a:xfrm>
          <a:prstGeom prst="rect">
            <a:avLst/>
          </a:prstGeom>
        </p:spPr>
      </p:pic>
      <p:pic>
        <p:nvPicPr>
          <p:cNvPr id="10" name="Picture 9">
            <a:extLst>
              <a:ext uri="{FF2B5EF4-FFF2-40B4-BE49-F238E27FC236}">
                <a16:creationId xmlns:a16="http://schemas.microsoft.com/office/drawing/2014/main" id="{645E3247-090E-4476-8643-A393A40E2B9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33349" y="5741826"/>
            <a:ext cx="3014862" cy="1065375"/>
          </a:xfrm>
          <a:prstGeom prst="rect">
            <a:avLst/>
          </a:prstGeom>
        </p:spPr>
      </p:pic>
    </p:spTree>
    <p:extLst>
      <p:ext uri="{BB962C8B-B14F-4D97-AF65-F5344CB8AC3E}">
        <p14:creationId xmlns:p14="http://schemas.microsoft.com/office/powerpoint/2010/main" val="63078398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hank You">
    <p:spTree>
      <p:nvGrpSpPr>
        <p:cNvPr id="1" name=""/>
        <p:cNvGrpSpPr/>
        <p:nvPr/>
      </p:nvGrpSpPr>
      <p:grpSpPr>
        <a:xfrm>
          <a:off x="0" y="0"/>
          <a:ext cx="0" cy="0"/>
          <a:chOff x="0" y="0"/>
          <a:chExt cx="0" cy="0"/>
        </a:xfrm>
      </p:grpSpPr>
      <p:pic>
        <p:nvPicPr>
          <p:cNvPr id="4" name="Picture 3" descr="568776525_o.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217401" cy="6883398"/>
          </a:xfrm>
          <a:prstGeom prst="rect">
            <a:avLst/>
          </a:prstGeom>
        </p:spPr>
      </p:pic>
      <p:sp>
        <p:nvSpPr>
          <p:cNvPr id="5" name="Rectangle 4"/>
          <p:cNvSpPr/>
          <p:nvPr userDrawn="1"/>
        </p:nvSpPr>
        <p:spPr>
          <a:xfrm>
            <a:off x="-1" y="0"/>
            <a:ext cx="12217401" cy="6858000"/>
          </a:xfrm>
          <a:prstGeom prst="rect">
            <a:avLst/>
          </a:prstGeom>
          <a:solidFill>
            <a:schemeClr val="bg2">
              <a:alpha val="8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81E3465-B48F-974D-92FA-BBAFFC98E3CD}"/>
              </a:ext>
            </a:extLst>
          </p:cNvPr>
          <p:cNvSpPr txBox="1"/>
          <p:nvPr userDrawn="1"/>
        </p:nvSpPr>
        <p:spPr>
          <a:xfrm>
            <a:off x="533400" y="3295345"/>
            <a:ext cx="6934200" cy="829843"/>
          </a:xfrm>
          <a:prstGeom prst="rect">
            <a:avLst/>
          </a:prstGeom>
          <a:noFill/>
        </p:spPr>
        <p:txBody>
          <a:bodyPr wrap="square" rtlCol="0">
            <a:spAutoFit/>
          </a:bodyPr>
          <a:lstStyle/>
          <a:p>
            <a:pPr fontAlgn="t">
              <a:lnSpc>
                <a:spcPct val="85000"/>
              </a:lnSpc>
            </a:pPr>
            <a:r>
              <a:rPr lang="en-US" sz="5400" b="0" i="0">
                <a:solidFill>
                  <a:schemeClr val="bg1"/>
                </a:solidFill>
                <a:latin typeface="Synchrony Sans Medium" panose="02000503040000020004" pitchFamily="2" charset="77"/>
                <a:cs typeface="Synchrony Sans"/>
              </a:rPr>
              <a:t>Thank You</a:t>
            </a:r>
          </a:p>
        </p:txBody>
      </p:sp>
      <p:sp>
        <p:nvSpPr>
          <p:cNvPr id="7" name="TextBox 6">
            <a:extLst>
              <a:ext uri="{FF2B5EF4-FFF2-40B4-BE49-F238E27FC236}">
                <a16:creationId xmlns:a16="http://schemas.microsoft.com/office/drawing/2014/main" id="{FAE3DC77-6FB8-D040-A8BA-369AE7B54BA5}"/>
              </a:ext>
            </a:extLst>
          </p:cNvPr>
          <p:cNvSpPr txBox="1"/>
          <p:nvPr userDrawn="1"/>
        </p:nvSpPr>
        <p:spPr>
          <a:xfrm>
            <a:off x="558800" y="4004846"/>
            <a:ext cx="5994400" cy="338554"/>
          </a:xfrm>
          <a:prstGeom prst="rect">
            <a:avLst/>
          </a:prstGeom>
          <a:noFill/>
        </p:spPr>
        <p:txBody>
          <a:bodyPr wrap="square" rtlCol="0">
            <a:spAutoFit/>
          </a:bodyPr>
          <a:lstStyle/>
          <a:p>
            <a:r>
              <a:rPr lang="en-GB" sz="1600">
                <a:solidFill>
                  <a:schemeClr val="accent2"/>
                </a:solidFill>
                <a:latin typeface="Synchrony Sans"/>
                <a:cs typeface="Synchrony Sans"/>
              </a:rPr>
              <a:t>The Synchrony Business Leadership Program</a:t>
            </a:r>
          </a:p>
        </p:txBody>
      </p:sp>
      <p:pic>
        <p:nvPicPr>
          <p:cNvPr id="10" name="Picture 9"/>
          <p:cNvPicPr>
            <a:picLocks noChangeAspect="1"/>
          </p:cNvPicPr>
          <p:nvPr userDrawn="1"/>
        </p:nvPicPr>
        <p:blipFill>
          <a:blip r:embed="rId3"/>
          <a:stretch>
            <a:fillRect/>
          </a:stretch>
        </p:blipFill>
        <p:spPr>
          <a:xfrm>
            <a:off x="-127000" y="5727697"/>
            <a:ext cx="3733800" cy="774700"/>
          </a:xfrm>
          <a:prstGeom prst="rect">
            <a:avLst/>
          </a:prstGeom>
        </p:spPr>
      </p:pic>
      <p:pic>
        <p:nvPicPr>
          <p:cNvPr id="2" name="Picture 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568266" y="5924271"/>
            <a:ext cx="3132667" cy="393821"/>
          </a:xfrm>
          <a:prstGeom prst="rect">
            <a:avLst/>
          </a:prstGeom>
        </p:spPr>
      </p:pic>
      <p:pic>
        <p:nvPicPr>
          <p:cNvPr id="11" name="Picture 10"/>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82984" y="358938"/>
            <a:ext cx="3240747" cy="1145197"/>
          </a:xfrm>
          <a:prstGeom prst="rect">
            <a:avLst/>
          </a:prstGeom>
        </p:spPr>
      </p:pic>
    </p:spTree>
    <p:extLst>
      <p:ext uri="{BB962C8B-B14F-4D97-AF65-F5344CB8AC3E}">
        <p14:creationId xmlns:p14="http://schemas.microsoft.com/office/powerpoint/2010/main" val="270242344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meline">
    <p:spTree>
      <p:nvGrpSpPr>
        <p:cNvPr id="1" name=""/>
        <p:cNvGrpSpPr/>
        <p:nvPr/>
      </p:nvGrpSpPr>
      <p:grpSpPr>
        <a:xfrm>
          <a:off x="0" y="0"/>
          <a:ext cx="0" cy="0"/>
          <a:chOff x="0" y="0"/>
          <a:chExt cx="0" cy="0"/>
        </a:xfrm>
      </p:grpSpPr>
      <p:sp>
        <p:nvSpPr>
          <p:cNvPr id="3" name="Rectangle 2"/>
          <p:cNvSpPr/>
          <p:nvPr userDrawn="1"/>
        </p:nvSpPr>
        <p:spPr bwMode="auto">
          <a:xfrm>
            <a:off x="8568267" y="287868"/>
            <a:ext cx="3623733" cy="626533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cxnSp>
        <p:nvCxnSpPr>
          <p:cNvPr id="4" name="Straight Connector 3"/>
          <p:cNvCxnSpPr/>
          <p:nvPr userDrawn="1"/>
        </p:nvCxnSpPr>
        <p:spPr bwMode="auto">
          <a:xfrm>
            <a:off x="2565400" y="1435100"/>
            <a:ext cx="36322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Rectangle 7"/>
          <p:cNvSpPr/>
          <p:nvPr userDrawn="1"/>
        </p:nvSpPr>
        <p:spPr bwMode="auto">
          <a:xfrm>
            <a:off x="0" y="0"/>
            <a:ext cx="12192000" cy="317500"/>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9" name="Rectangle 8"/>
          <p:cNvSpPr/>
          <p:nvPr userDrawn="1"/>
        </p:nvSpPr>
        <p:spPr bwMode="auto">
          <a:xfrm>
            <a:off x="0" y="6540500"/>
            <a:ext cx="12192000" cy="317500"/>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14" name="Picture Placeholder 13"/>
          <p:cNvSpPr>
            <a:spLocks noGrp="1"/>
          </p:cNvSpPr>
          <p:nvPr>
            <p:ph type="pic" sz="quarter" idx="11"/>
          </p:nvPr>
        </p:nvSpPr>
        <p:spPr>
          <a:xfrm>
            <a:off x="749446" y="571499"/>
            <a:ext cx="1688954" cy="1669762"/>
          </a:xfrm>
          <a:prstGeom prst="ellipse">
            <a:avLst/>
          </a:prstGeom>
          <a:ln>
            <a:solidFill>
              <a:schemeClr val="tx1"/>
            </a:solidFill>
          </a:ln>
        </p:spPr>
        <p:txBody>
          <a:bodyPr vert="horz"/>
          <a:lstStyle>
            <a:lvl1pPr marL="0" indent="0">
              <a:buNone/>
              <a:defRPr sz="900"/>
            </a:lvl1pPr>
          </a:lstStyle>
          <a:p>
            <a:endParaRPr lang="en-US"/>
          </a:p>
        </p:txBody>
      </p:sp>
      <p:sp>
        <p:nvSpPr>
          <p:cNvPr id="16" name="Text Placeholder 15"/>
          <p:cNvSpPr>
            <a:spLocks noGrp="1"/>
          </p:cNvSpPr>
          <p:nvPr>
            <p:ph type="body" sz="quarter" idx="12" hasCustomPrompt="1"/>
          </p:nvPr>
        </p:nvSpPr>
        <p:spPr>
          <a:xfrm>
            <a:off x="2641600" y="914400"/>
            <a:ext cx="4432300" cy="533400"/>
          </a:xfrm>
          <a:prstGeom prst="rect">
            <a:avLst/>
          </a:prstGeom>
        </p:spPr>
        <p:txBody>
          <a:bodyPr vert="horz"/>
          <a:lstStyle>
            <a:lvl1pPr marL="0" indent="0">
              <a:buNone/>
              <a:defRPr sz="2400" b="1" i="0">
                <a:latin typeface="Synchrony Sans"/>
                <a:cs typeface="Synchrony Sans"/>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NAME’S JOURNEY</a:t>
            </a:r>
          </a:p>
        </p:txBody>
      </p:sp>
      <p:sp>
        <p:nvSpPr>
          <p:cNvPr id="17" name="Text Placeholder 15"/>
          <p:cNvSpPr>
            <a:spLocks noGrp="1"/>
          </p:cNvSpPr>
          <p:nvPr>
            <p:ph type="body" sz="quarter" idx="13" hasCustomPrompt="1"/>
          </p:nvPr>
        </p:nvSpPr>
        <p:spPr>
          <a:xfrm>
            <a:off x="2654300" y="1435100"/>
            <a:ext cx="3505200" cy="533400"/>
          </a:xfrm>
          <a:prstGeom prst="rect">
            <a:avLst/>
          </a:prstGeom>
        </p:spPr>
        <p:txBody>
          <a:bodyPr vert="horz"/>
          <a:lstStyle>
            <a:lvl1pPr marL="0" indent="0">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Name of Department</a:t>
            </a:r>
          </a:p>
        </p:txBody>
      </p:sp>
      <p:sp>
        <p:nvSpPr>
          <p:cNvPr id="2" name="TextBox 1"/>
          <p:cNvSpPr txBox="1"/>
          <p:nvPr userDrawn="1"/>
        </p:nvSpPr>
        <p:spPr>
          <a:xfrm>
            <a:off x="-3488267" y="999067"/>
            <a:ext cx="3268134" cy="5355313"/>
          </a:xfrm>
          <a:prstGeom prst="rect">
            <a:avLst/>
          </a:prstGeom>
          <a:noFill/>
        </p:spPr>
        <p:txBody>
          <a:bodyPr wrap="square" rtlCol="0">
            <a:spAutoFit/>
          </a:bodyPr>
          <a:lstStyle/>
          <a:p>
            <a:r>
              <a:rPr lang="en-US">
                <a:latin typeface="Synchrony Sans"/>
              </a:rPr>
              <a:t>This slide is to guide your personal introduction during your session.</a:t>
            </a:r>
          </a:p>
          <a:p>
            <a:endParaRPr lang="en-US">
              <a:latin typeface="Synchrony Sans"/>
            </a:endParaRPr>
          </a:p>
          <a:p>
            <a:r>
              <a:rPr lang="en-US">
                <a:latin typeface="Synchrony Sans"/>
              </a:rPr>
              <a:t>How to fill out this slide:</a:t>
            </a:r>
          </a:p>
          <a:p>
            <a:endParaRPr lang="en-US">
              <a:latin typeface="Synchrony Sans"/>
            </a:endParaRPr>
          </a:p>
          <a:p>
            <a:pPr marL="342900" indent="-342900">
              <a:buFont typeface="+mj-lt"/>
              <a:buAutoNum type="arabicPeriod"/>
            </a:pPr>
            <a:r>
              <a:rPr lang="en-US">
                <a:latin typeface="Synchrony Sans"/>
              </a:rPr>
              <a:t>Click the icon in the upper left corner to add your picture.</a:t>
            </a:r>
          </a:p>
          <a:p>
            <a:pPr marL="342900" indent="-342900">
              <a:buFont typeface="+mj-lt"/>
              <a:buAutoNum type="arabicPeriod"/>
            </a:pPr>
            <a:r>
              <a:rPr lang="en-US">
                <a:latin typeface="Synchrony Sans"/>
              </a:rPr>
              <a:t>Edit the text boxes to include your name and the name of your department</a:t>
            </a:r>
          </a:p>
          <a:p>
            <a:pPr marL="342900" indent="-342900">
              <a:buFont typeface="+mj-lt"/>
              <a:buAutoNum type="arabicPeriod"/>
            </a:pPr>
            <a:r>
              <a:rPr lang="en-US">
                <a:latin typeface="Synchrony Sans"/>
              </a:rPr>
              <a:t>For the “Event”  boxes on your timeline, select  6 meaningful milestones from your professional and/or personal life and describe those briefly.</a:t>
            </a:r>
          </a:p>
          <a:p>
            <a:endParaRPr lang="en-US">
              <a:latin typeface="Synchrony Sans"/>
            </a:endParaRPr>
          </a:p>
        </p:txBody>
      </p:sp>
      <p:pic>
        <p:nvPicPr>
          <p:cNvPr id="15" name="Picture 14">
            <a:extLst>
              <a:ext uri="{FF2B5EF4-FFF2-40B4-BE49-F238E27FC236}">
                <a16:creationId xmlns:a16="http://schemas.microsoft.com/office/drawing/2014/main" id="{645E3247-090E-4476-8643-A393A40E2B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34940" y="494398"/>
            <a:ext cx="2443718" cy="863548"/>
          </a:xfrm>
          <a:prstGeom prst="rect">
            <a:avLst/>
          </a:prstGeom>
        </p:spPr>
      </p:pic>
      <p:pic>
        <p:nvPicPr>
          <p:cNvPr id="21" name="Picture 20" descr="Timeline Bar.png"/>
          <p:cNvPicPr>
            <a:picLocks noChangeAspect="1"/>
          </p:cNvPicPr>
          <p:nvPr userDrawn="1"/>
        </p:nvPicPr>
        <p:blipFill rotWithShape="1">
          <a:blip r:embed="rId3" cstate="email">
            <a:extLst>
              <a:ext uri="{28A0092B-C50C-407E-A947-70E740481C1C}">
                <a14:useLocalDpi xmlns:a14="http://schemas.microsoft.com/office/drawing/2010/main"/>
              </a:ext>
            </a:extLst>
          </a:blip>
          <a:srcRect r="10506"/>
          <a:stretch/>
        </p:blipFill>
        <p:spPr>
          <a:xfrm>
            <a:off x="778978" y="694739"/>
            <a:ext cx="7789290" cy="5845761"/>
          </a:xfrm>
          <a:prstGeom prst="rect">
            <a:avLst/>
          </a:prstGeom>
        </p:spPr>
      </p:pic>
      <p:sp>
        <p:nvSpPr>
          <p:cNvPr id="6" name="Text Placeholder 5"/>
          <p:cNvSpPr>
            <a:spLocks noGrp="1"/>
          </p:cNvSpPr>
          <p:nvPr>
            <p:ph type="body" sz="quarter" idx="14" hasCustomPrompt="1"/>
          </p:nvPr>
        </p:nvSpPr>
        <p:spPr>
          <a:xfrm>
            <a:off x="8821740" y="1879598"/>
            <a:ext cx="3032125" cy="4470400"/>
          </a:xfrm>
          <a:prstGeom prst="rect">
            <a:avLst/>
          </a:prstGeom>
        </p:spPr>
        <p:txBody>
          <a:bodyPr vert="horz"/>
          <a:lstStyle>
            <a:lvl1pPr marL="0" indent="0">
              <a:buFontTx/>
              <a:buNone/>
              <a:defRPr sz="1600" b="0" baseline="0"/>
            </a:lvl1pPr>
            <a:lvl2pPr marL="457200" indent="0">
              <a:buFontTx/>
              <a:buNone/>
              <a:defRPr sz="1600"/>
            </a:lvl2pPr>
            <a:lvl3pPr marL="914400" indent="0">
              <a:buFontTx/>
              <a:buNone/>
              <a:defRPr sz="1400"/>
            </a:lvl3pPr>
            <a:lvl4pPr marL="1371600" indent="0">
              <a:buFontTx/>
              <a:buNone/>
              <a:defRPr sz="1200"/>
            </a:lvl4pPr>
            <a:lvl5pPr marL="1828800" indent="0">
              <a:buFontTx/>
              <a:buNone/>
              <a:defRPr sz="1200"/>
            </a:lvl5pPr>
          </a:lstStyle>
          <a:p>
            <a:pPr lvl="0"/>
            <a:r>
              <a:rPr lang="en-US"/>
              <a:t>Add highlights such as: Internal Synchrony projects/initiatives, diversity networks, rewards/recognition, other highlights of your time at Synchrony</a:t>
            </a:r>
          </a:p>
        </p:txBody>
      </p:sp>
      <p:sp>
        <p:nvSpPr>
          <p:cNvPr id="22" name="TextBox 21"/>
          <p:cNvSpPr txBox="1"/>
          <p:nvPr userDrawn="1"/>
        </p:nvSpPr>
        <p:spPr>
          <a:xfrm>
            <a:off x="8822268" y="1388533"/>
            <a:ext cx="35560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b="1">
                <a:latin typeface="Synchrony Sans"/>
                <a:cs typeface="Synchrony Sans"/>
              </a:rPr>
              <a:t>BLP Highlights:</a:t>
            </a:r>
          </a:p>
        </p:txBody>
      </p:sp>
      <p:sp>
        <p:nvSpPr>
          <p:cNvPr id="18" name="Picture Placeholder 13"/>
          <p:cNvSpPr>
            <a:spLocks noGrp="1"/>
          </p:cNvSpPr>
          <p:nvPr>
            <p:ph type="pic" sz="quarter" idx="15"/>
          </p:nvPr>
        </p:nvSpPr>
        <p:spPr>
          <a:xfrm>
            <a:off x="12640813" y="633017"/>
            <a:ext cx="1053954" cy="1041978"/>
          </a:xfrm>
          <a:prstGeom prst="ellipse">
            <a:avLst/>
          </a:prstGeom>
          <a:ln>
            <a:solidFill>
              <a:schemeClr val="tx1"/>
            </a:solidFill>
          </a:ln>
        </p:spPr>
        <p:txBody>
          <a:bodyPr vert="horz"/>
          <a:lstStyle>
            <a:lvl1pPr marL="0" indent="0">
              <a:buNone/>
              <a:defRPr sz="900"/>
            </a:lvl1pPr>
          </a:lstStyle>
          <a:p>
            <a:endParaRPr lang="en-US"/>
          </a:p>
        </p:txBody>
      </p:sp>
      <p:sp>
        <p:nvSpPr>
          <p:cNvPr id="19" name="Picture Placeholder 13"/>
          <p:cNvSpPr>
            <a:spLocks noGrp="1"/>
          </p:cNvSpPr>
          <p:nvPr>
            <p:ph type="pic" sz="quarter" idx="16"/>
          </p:nvPr>
        </p:nvSpPr>
        <p:spPr>
          <a:xfrm>
            <a:off x="13877287" y="606067"/>
            <a:ext cx="1053954" cy="1041978"/>
          </a:xfrm>
          <a:prstGeom prst="ellipse">
            <a:avLst/>
          </a:prstGeom>
          <a:ln>
            <a:solidFill>
              <a:schemeClr val="tx1"/>
            </a:solidFill>
          </a:ln>
        </p:spPr>
        <p:txBody>
          <a:bodyPr vert="horz"/>
          <a:lstStyle>
            <a:lvl1pPr marL="0" indent="0">
              <a:buNone/>
              <a:defRPr sz="900"/>
            </a:lvl1pPr>
          </a:lstStyle>
          <a:p>
            <a:endParaRPr lang="en-US"/>
          </a:p>
        </p:txBody>
      </p:sp>
      <p:sp>
        <p:nvSpPr>
          <p:cNvPr id="20" name="Picture Placeholder 13"/>
          <p:cNvSpPr>
            <a:spLocks noGrp="1"/>
          </p:cNvSpPr>
          <p:nvPr>
            <p:ph type="pic" sz="quarter" idx="17"/>
          </p:nvPr>
        </p:nvSpPr>
        <p:spPr>
          <a:xfrm>
            <a:off x="12633121" y="1823806"/>
            <a:ext cx="1053954" cy="1041978"/>
          </a:xfrm>
          <a:prstGeom prst="ellipse">
            <a:avLst/>
          </a:prstGeom>
          <a:ln>
            <a:solidFill>
              <a:schemeClr val="tx1"/>
            </a:solidFill>
          </a:ln>
        </p:spPr>
        <p:txBody>
          <a:bodyPr vert="horz"/>
          <a:lstStyle>
            <a:lvl1pPr marL="0" indent="0">
              <a:buNone/>
              <a:defRPr sz="900"/>
            </a:lvl1pPr>
          </a:lstStyle>
          <a:p>
            <a:endParaRPr lang="en-US"/>
          </a:p>
        </p:txBody>
      </p:sp>
      <p:sp>
        <p:nvSpPr>
          <p:cNvPr id="23" name="Picture Placeholder 13"/>
          <p:cNvSpPr>
            <a:spLocks noGrp="1"/>
          </p:cNvSpPr>
          <p:nvPr>
            <p:ph type="pic" sz="quarter" idx="18"/>
          </p:nvPr>
        </p:nvSpPr>
        <p:spPr>
          <a:xfrm>
            <a:off x="13882295" y="1847656"/>
            <a:ext cx="1053954" cy="1041978"/>
          </a:xfrm>
          <a:prstGeom prst="ellipse">
            <a:avLst/>
          </a:prstGeom>
          <a:ln>
            <a:solidFill>
              <a:schemeClr val="tx1"/>
            </a:solidFill>
          </a:ln>
        </p:spPr>
        <p:txBody>
          <a:bodyPr vert="horz"/>
          <a:lstStyle>
            <a:lvl1pPr marL="0" indent="0">
              <a:buNone/>
              <a:defRPr sz="900"/>
            </a:lvl1pPr>
          </a:lstStyle>
          <a:p>
            <a:endParaRPr lang="en-US"/>
          </a:p>
        </p:txBody>
      </p:sp>
      <p:sp>
        <p:nvSpPr>
          <p:cNvPr id="24" name="Picture Placeholder 13"/>
          <p:cNvSpPr>
            <a:spLocks noGrp="1"/>
          </p:cNvSpPr>
          <p:nvPr>
            <p:ph type="pic" sz="quarter" idx="19"/>
          </p:nvPr>
        </p:nvSpPr>
        <p:spPr>
          <a:xfrm>
            <a:off x="12640047" y="3036163"/>
            <a:ext cx="1053954" cy="1041978"/>
          </a:xfrm>
          <a:prstGeom prst="ellipse">
            <a:avLst/>
          </a:prstGeom>
          <a:ln>
            <a:solidFill>
              <a:schemeClr val="tx1"/>
            </a:solidFill>
          </a:ln>
        </p:spPr>
        <p:txBody>
          <a:bodyPr vert="horz"/>
          <a:lstStyle>
            <a:lvl1pPr marL="0" indent="0">
              <a:buNone/>
              <a:defRPr sz="900"/>
            </a:lvl1pPr>
          </a:lstStyle>
          <a:p>
            <a:endParaRPr lang="en-US"/>
          </a:p>
        </p:txBody>
      </p:sp>
      <p:sp>
        <p:nvSpPr>
          <p:cNvPr id="25" name="Picture Placeholder 13"/>
          <p:cNvSpPr>
            <a:spLocks noGrp="1"/>
          </p:cNvSpPr>
          <p:nvPr>
            <p:ph type="pic" sz="quarter" idx="20"/>
          </p:nvPr>
        </p:nvSpPr>
        <p:spPr>
          <a:xfrm>
            <a:off x="13889221" y="3021913"/>
            <a:ext cx="1053954" cy="1041978"/>
          </a:xfrm>
          <a:prstGeom prst="ellipse">
            <a:avLst/>
          </a:prstGeom>
          <a:ln>
            <a:solidFill>
              <a:schemeClr val="tx1"/>
            </a:solidFill>
          </a:ln>
        </p:spPr>
        <p:txBody>
          <a:bodyPr vert="horz"/>
          <a:lstStyle>
            <a:lvl1pPr marL="0" indent="0">
              <a:buNone/>
              <a:defRPr sz="900"/>
            </a:lvl1pPr>
          </a:lstStyle>
          <a:p>
            <a:endParaRPr lang="en-US"/>
          </a:p>
        </p:txBody>
      </p:sp>
      <p:sp>
        <p:nvSpPr>
          <p:cNvPr id="26" name="TextBox 25"/>
          <p:cNvSpPr txBox="1"/>
          <p:nvPr userDrawn="1"/>
        </p:nvSpPr>
        <p:spPr>
          <a:xfrm>
            <a:off x="12576991" y="112302"/>
            <a:ext cx="3268134" cy="369332"/>
          </a:xfrm>
          <a:prstGeom prst="rect">
            <a:avLst/>
          </a:prstGeom>
          <a:noFill/>
        </p:spPr>
        <p:txBody>
          <a:bodyPr wrap="square" rtlCol="0">
            <a:spAutoFit/>
          </a:bodyPr>
          <a:lstStyle/>
          <a:p>
            <a:r>
              <a:rPr lang="en-US">
                <a:latin typeface="Synchrony Sans"/>
              </a:rPr>
              <a:t>Add your</a:t>
            </a:r>
            <a:r>
              <a:rPr lang="en-US" baseline="0">
                <a:latin typeface="Synchrony Sans"/>
              </a:rPr>
              <a:t> own photos</a:t>
            </a:r>
            <a:endParaRPr lang="en-US">
              <a:latin typeface="Synchrony Sans"/>
            </a:endParaRPr>
          </a:p>
        </p:txBody>
      </p:sp>
      <p:sp>
        <p:nvSpPr>
          <p:cNvPr id="27" name="TextBox 26"/>
          <p:cNvSpPr txBox="1"/>
          <p:nvPr userDrawn="1"/>
        </p:nvSpPr>
        <p:spPr>
          <a:xfrm>
            <a:off x="12864083" y="4344382"/>
            <a:ext cx="3268134" cy="369332"/>
          </a:xfrm>
          <a:prstGeom prst="rect">
            <a:avLst/>
          </a:prstGeom>
          <a:noFill/>
        </p:spPr>
        <p:txBody>
          <a:bodyPr wrap="square" rtlCol="0">
            <a:spAutoFit/>
          </a:bodyPr>
          <a:lstStyle/>
          <a:p>
            <a:r>
              <a:rPr lang="en-US">
                <a:latin typeface="Synchrony Sans"/>
              </a:rPr>
              <a:t>Template Photos</a:t>
            </a:r>
          </a:p>
        </p:txBody>
      </p:sp>
    </p:spTree>
    <p:extLst>
      <p:ext uri="{BB962C8B-B14F-4D97-AF65-F5344CB8AC3E}">
        <p14:creationId xmlns:p14="http://schemas.microsoft.com/office/powerpoint/2010/main" val="3396564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FD719-B1EC-4D5A-863D-A8F9004DA0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533CA3-D3EB-44A4-BDC9-077C8394FA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31C769-F699-4F04-BD2E-22ECAC9089A1}"/>
              </a:ext>
            </a:extLst>
          </p:cNvPr>
          <p:cNvSpPr>
            <a:spLocks noGrp="1"/>
          </p:cNvSpPr>
          <p:nvPr>
            <p:ph type="dt" sz="half" idx="10"/>
          </p:nvPr>
        </p:nvSpPr>
        <p:spPr/>
        <p:txBody>
          <a:bodyPr/>
          <a:lstStyle/>
          <a:p>
            <a:fld id="{B622ABE5-D95B-4447-95C8-347B4C580014}" type="datetimeFigureOut">
              <a:rPr lang="en-US" smtClean="0"/>
              <a:t>2/18/22</a:t>
            </a:fld>
            <a:endParaRPr lang="en-US"/>
          </a:p>
        </p:txBody>
      </p:sp>
      <p:sp>
        <p:nvSpPr>
          <p:cNvPr id="5" name="Footer Placeholder 4">
            <a:extLst>
              <a:ext uri="{FF2B5EF4-FFF2-40B4-BE49-F238E27FC236}">
                <a16:creationId xmlns:a16="http://schemas.microsoft.com/office/drawing/2014/main" id="{DCC3AA15-DDBD-4CAE-A333-1F4B5C9407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022D40-702E-442D-872F-2F00C4E6F51D}"/>
              </a:ext>
            </a:extLst>
          </p:cNvPr>
          <p:cNvSpPr>
            <a:spLocks noGrp="1"/>
          </p:cNvSpPr>
          <p:nvPr>
            <p:ph type="sldNum" sz="quarter" idx="12"/>
          </p:nvPr>
        </p:nvSpPr>
        <p:spPr/>
        <p:txBody>
          <a:bodyPr/>
          <a:lstStyle/>
          <a:p>
            <a:fld id="{04701CAA-E7EA-4EF2-803E-CF316E044EE5}" type="slidenum">
              <a:rPr lang="en-US" smtClean="0"/>
              <a:t>‹#›</a:t>
            </a:fld>
            <a:endParaRPr lang="en-US"/>
          </a:p>
        </p:txBody>
      </p:sp>
    </p:spTree>
    <p:extLst>
      <p:ext uri="{BB962C8B-B14F-4D97-AF65-F5344CB8AC3E}">
        <p14:creationId xmlns:p14="http://schemas.microsoft.com/office/powerpoint/2010/main" val="416164894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pic>
        <p:nvPicPr>
          <p:cNvPr id="4" name="Picture 3" descr="IMG_5015.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2" y="-17991"/>
            <a:ext cx="12192002" cy="6875992"/>
          </a:xfrm>
          <a:prstGeom prst="rect">
            <a:avLst/>
          </a:prstGeom>
        </p:spPr>
      </p:pic>
      <p:sp>
        <p:nvSpPr>
          <p:cNvPr id="6" name="Rectangle 5"/>
          <p:cNvSpPr/>
          <p:nvPr userDrawn="1"/>
        </p:nvSpPr>
        <p:spPr>
          <a:xfrm rot="16200000">
            <a:off x="-2832629" y="2814637"/>
            <a:ext cx="6884458" cy="1219201"/>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81E3465-B48F-974D-92FA-BBAFFC98E3CD}"/>
              </a:ext>
            </a:extLst>
          </p:cNvPr>
          <p:cNvSpPr txBox="1"/>
          <p:nvPr userDrawn="1"/>
        </p:nvSpPr>
        <p:spPr>
          <a:xfrm rot="16200000">
            <a:off x="-2743705" y="3141231"/>
            <a:ext cx="6866468" cy="584006"/>
          </a:xfrm>
          <a:prstGeom prst="rect">
            <a:avLst/>
          </a:prstGeom>
          <a:noFill/>
        </p:spPr>
        <p:txBody>
          <a:bodyPr wrap="square" rtlCol="0">
            <a:spAutoFit/>
          </a:bodyPr>
          <a:lstStyle/>
          <a:p>
            <a:pPr algn="ctr" fontAlgn="t">
              <a:lnSpc>
                <a:spcPct val="85000"/>
              </a:lnSpc>
            </a:pPr>
            <a:r>
              <a:rPr lang="en-US" sz="3600" b="0" i="0">
                <a:solidFill>
                  <a:schemeClr val="bg1"/>
                </a:solidFill>
                <a:latin typeface="Synchrony Sans Medium" panose="02000503040000020004" pitchFamily="2" charset="77"/>
                <a:cs typeface="Synchrony Sans"/>
              </a:rPr>
              <a:t>Agenda</a:t>
            </a:r>
          </a:p>
        </p:txBody>
      </p:sp>
      <p:sp>
        <p:nvSpPr>
          <p:cNvPr id="8" name="Rectangle 7"/>
          <p:cNvSpPr/>
          <p:nvPr userDrawn="1"/>
        </p:nvSpPr>
        <p:spPr>
          <a:xfrm>
            <a:off x="1219200" y="-26457"/>
            <a:ext cx="10972800" cy="6884457"/>
          </a:xfrm>
          <a:prstGeom prst="rect">
            <a:avLst/>
          </a:prstGeom>
          <a:solidFill>
            <a:schemeClr val="bg2">
              <a:alpha val="5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12"/>
          <p:cNvSpPr>
            <a:spLocks noGrp="1"/>
          </p:cNvSpPr>
          <p:nvPr>
            <p:ph type="body" sz="quarter" idx="10" hasCustomPrompt="1"/>
          </p:nvPr>
        </p:nvSpPr>
        <p:spPr>
          <a:xfrm>
            <a:off x="2057400" y="685800"/>
            <a:ext cx="6934200" cy="609600"/>
          </a:xfrm>
          <a:prstGeom prst="rect">
            <a:avLst/>
          </a:prstGeom>
        </p:spPr>
        <p:txBody>
          <a:bodyPr vert="horz"/>
          <a:lstStyle>
            <a:lvl1pPr marL="0" indent="0">
              <a:buFontTx/>
              <a:buNone/>
              <a:defRPr sz="2400" b="0" i="0">
                <a:solidFill>
                  <a:srgbClr val="FFFFFF"/>
                </a:solidFill>
                <a:latin typeface="Synchrony Sans Medium" panose="02000503040000020004" pitchFamily="2" charset="77"/>
                <a:cs typeface="Synchrony Sans Medium" panose="02000503040000020004" pitchFamily="2" charset="77"/>
              </a:defRPr>
            </a:lvl1pPr>
            <a:lvl2pPr marL="457200" indent="0">
              <a:buFontTx/>
              <a:buNone/>
              <a:defRPr sz="2000" b="1">
                <a:solidFill>
                  <a:srgbClr val="FFFFFF"/>
                </a:solidFill>
                <a:latin typeface="Synchrony Sans"/>
                <a:cs typeface="Synchrony Sans"/>
              </a:defRPr>
            </a:lvl2pPr>
            <a:lvl3pPr marL="914400" indent="0">
              <a:buFontTx/>
              <a:buNone/>
              <a:defRPr sz="1800" b="1">
                <a:solidFill>
                  <a:srgbClr val="FFFFFF"/>
                </a:solidFill>
                <a:latin typeface="Synchrony Sans"/>
                <a:cs typeface="Synchrony Sans"/>
              </a:defRPr>
            </a:lvl3pPr>
            <a:lvl4pPr marL="1371600" indent="0">
              <a:buFontTx/>
              <a:buNone/>
              <a:defRPr sz="1600" b="1">
                <a:solidFill>
                  <a:srgbClr val="FFFFFF"/>
                </a:solidFill>
                <a:latin typeface="Synchrony Sans"/>
                <a:cs typeface="Synchrony Sans"/>
              </a:defRPr>
            </a:lvl4pPr>
            <a:lvl5pPr marL="1828800" indent="0">
              <a:buFontTx/>
              <a:buNone/>
              <a:defRPr sz="1600" b="1">
                <a:solidFill>
                  <a:srgbClr val="FFFFFF"/>
                </a:solidFill>
                <a:latin typeface="Synchrony Sans"/>
                <a:cs typeface="Synchrony Sans"/>
              </a:defRPr>
            </a:lvl5pPr>
          </a:lstStyle>
          <a:p>
            <a:pPr lvl="0"/>
            <a:r>
              <a:rPr lang="en-US"/>
              <a:t>Title of Presentation</a:t>
            </a:r>
          </a:p>
        </p:txBody>
      </p:sp>
      <p:sp>
        <p:nvSpPr>
          <p:cNvPr id="15" name="Content Placeholder 14"/>
          <p:cNvSpPr>
            <a:spLocks noGrp="1"/>
          </p:cNvSpPr>
          <p:nvPr>
            <p:ph sz="quarter" idx="11" hasCustomPrompt="1"/>
          </p:nvPr>
        </p:nvSpPr>
        <p:spPr>
          <a:xfrm>
            <a:off x="2047875" y="1530350"/>
            <a:ext cx="923925" cy="4800600"/>
          </a:xfrm>
          <a:prstGeom prst="rect">
            <a:avLst/>
          </a:prstGeom>
        </p:spPr>
        <p:txBody>
          <a:bodyPr vert="horz"/>
          <a:lstStyle>
            <a:lvl1pPr marL="0" indent="0">
              <a:lnSpc>
                <a:spcPct val="150000"/>
              </a:lnSpc>
              <a:buFontTx/>
              <a:buNone/>
              <a:defRPr sz="1800" b="0" i="0">
                <a:solidFill>
                  <a:schemeClr val="accent2"/>
                </a:solidFill>
                <a:latin typeface="Synchrony Sans Medium" panose="02000503040000020004" pitchFamily="2" charset="77"/>
                <a:cs typeface="Synchrony Sans Medium" panose="02000503040000020004" pitchFamily="2" charset="77"/>
              </a:defRPr>
            </a:lvl1pPr>
            <a:lvl2pPr marL="457200" indent="0">
              <a:buFontTx/>
              <a:buNone/>
              <a:defRPr sz="1600" b="1">
                <a:solidFill>
                  <a:schemeClr val="accent2"/>
                </a:solidFill>
                <a:latin typeface="Synchrony Sans"/>
                <a:cs typeface="Synchrony Sans"/>
              </a:defRPr>
            </a:lvl2pPr>
            <a:lvl3pPr marL="914400" indent="0">
              <a:buFontTx/>
              <a:buNone/>
              <a:defRPr sz="1400" b="1">
                <a:solidFill>
                  <a:schemeClr val="accent2"/>
                </a:solidFill>
                <a:latin typeface="Synchrony Sans"/>
                <a:cs typeface="Synchrony Sans"/>
              </a:defRPr>
            </a:lvl3pPr>
            <a:lvl4pPr marL="1371600" indent="0">
              <a:buFontTx/>
              <a:buNone/>
              <a:defRPr sz="1200" b="1">
                <a:solidFill>
                  <a:schemeClr val="accent2"/>
                </a:solidFill>
                <a:latin typeface="Synchrony Sans"/>
                <a:cs typeface="Synchrony Sans"/>
              </a:defRPr>
            </a:lvl4pPr>
            <a:lvl5pPr marL="1828800" indent="0">
              <a:buFontTx/>
              <a:buNone/>
              <a:defRPr sz="1200" b="1">
                <a:solidFill>
                  <a:schemeClr val="accent2"/>
                </a:solidFill>
                <a:latin typeface="Synchrony Sans"/>
                <a:cs typeface="Synchrony Sans"/>
              </a:defRPr>
            </a:lvl5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
        <p:nvSpPr>
          <p:cNvPr id="17" name="Text Placeholder 16"/>
          <p:cNvSpPr>
            <a:spLocks noGrp="1"/>
          </p:cNvSpPr>
          <p:nvPr>
            <p:ph type="body" sz="quarter" idx="12" hasCustomPrompt="1"/>
          </p:nvPr>
        </p:nvSpPr>
        <p:spPr>
          <a:xfrm>
            <a:off x="2971800" y="1501775"/>
            <a:ext cx="3352800" cy="4800600"/>
          </a:xfrm>
          <a:prstGeom prst="rect">
            <a:avLst/>
          </a:prstGeom>
        </p:spPr>
        <p:txBody>
          <a:bodyPr vert="horz"/>
          <a:lstStyle>
            <a:lvl1pPr marL="0" indent="0">
              <a:lnSpc>
                <a:spcPct val="150000"/>
              </a:lnSpc>
              <a:buFontTx/>
              <a:buNone/>
              <a:defRPr sz="1800">
                <a:solidFill>
                  <a:schemeClr val="bg1"/>
                </a:solidFill>
                <a:latin typeface="+mn-lt"/>
                <a:cs typeface="Synchrony Sans"/>
              </a:defRPr>
            </a:lvl1pPr>
            <a:lvl2pPr marL="457200" indent="0">
              <a:lnSpc>
                <a:spcPct val="150000"/>
              </a:lnSpc>
              <a:buFontTx/>
              <a:buNone/>
              <a:defRPr sz="1800">
                <a:solidFill>
                  <a:schemeClr val="bg1"/>
                </a:solidFill>
                <a:latin typeface="Synchrony Sans"/>
                <a:cs typeface="Synchrony Sans"/>
              </a:defRPr>
            </a:lvl2pPr>
            <a:lvl3pPr marL="914400" indent="0">
              <a:lnSpc>
                <a:spcPct val="150000"/>
              </a:lnSpc>
              <a:buFontTx/>
              <a:buNone/>
              <a:defRPr sz="1800">
                <a:solidFill>
                  <a:schemeClr val="bg1"/>
                </a:solidFill>
                <a:latin typeface="Synchrony Sans"/>
                <a:cs typeface="Synchrony Sans"/>
              </a:defRPr>
            </a:lvl3pPr>
            <a:lvl4pPr marL="1371600" indent="0">
              <a:lnSpc>
                <a:spcPct val="150000"/>
              </a:lnSpc>
              <a:buFontTx/>
              <a:buNone/>
              <a:defRPr sz="1800">
                <a:solidFill>
                  <a:schemeClr val="bg1"/>
                </a:solidFill>
                <a:latin typeface="Synchrony Sans"/>
                <a:cs typeface="Synchrony Sans"/>
              </a:defRPr>
            </a:lvl4pPr>
            <a:lvl5pPr marL="1828800" indent="0">
              <a:lnSpc>
                <a:spcPct val="150000"/>
              </a:lnSpc>
              <a:buFontTx/>
              <a:buNone/>
              <a:defRPr sz="1800">
                <a:solidFill>
                  <a:schemeClr val="bg1"/>
                </a:solidFill>
                <a:latin typeface="Synchrony Sans"/>
                <a:cs typeface="Synchrony Sans"/>
              </a:defRPr>
            </a:lvl5pPr>
          </a:lstStyle>
          <a:p>
            <a:pPr lvl="0"/>
            <a:r>
              <a:rPr lang="en-US">
                <a:solidFill>
                  <a:schemeClr val="bg1"/>
                </a:solidFill>
                <a:latin typeface="Synchrony Sans"/>
                <a:cs typeface="Synchrony Sans"/>
              </a:rPr>
              <a:t>Agenda Item </a:t>
            </a:r>
          </a:p>
          <a:p>
            <a:pPr lvl="0"/>
            <a:r>
              <a:rPr lang="en-US">
                <a:solidFill>
                  <a:schemeClr val="bg1"/>
                </a:solidFill>
                <a:latin typeface="Synchrony Sans"/>
                <a:cs typeface="Synchrony Sans"/>
              </a:rPr>
              <a:t>Agenda Item </a:t>
            </a:r>
          </a:p>
          <a:p>
            <a:pPr lvl="0"/>
            <a:r>
              <a:rPr lang="en-US">
                <a:solidFill>
                  <a:schemeClr val="bg1"/>
                </a:solidFill>
                <a:latin typeface="Synchrony Sans"/>
                <a:cs typeface="Synchrony Sans"/>
              </a:rPr>
              <a:t>Agenda Item </a:t>
            </a:r>
          </a:p>
          <a:p>
            <a:pPr lvl="0"/>
            <a:r>
              <a:rPr lang="en-US">
                <a:solidFill>
                  <a:schemeClr val="bg1"/>
                </a:solidFill>
                <a:latin typeface="Synchrony Sans"/>
                <a:cs typeface="Synchrony Sans"/>
              </a:rPr>
              <a:t>Agenda Item </a:t>
            </a:r>
          </a:p>
          <a:p>
            <a:pPr lvl="0"/>
            <a:r>
              <a:rPr lang="en-US">
                <a:solidFill>
                  <a:schemeClr val="bg1"/>
                </a:solidFill>
                <a:latin typeface="Synchrony Sans"/>
                <a:cs typeface="Synchrony Sans"/>
              </a:rPr>
              <a:t>Agenda Item </a:t>
            </a:r>
          </a:p>
          <a:p>
            <a:pPr lvl="0"/>
            <a:r>
              <a:rPr lang="en-US">
                <a:solidFill>
                  <a:schemeClr val="bg1"/>
                </a:solidFill>
                <a:latin typeface="Synchrony Sans"/>
                <a:cs typeface="Synchrony Sans"/>
              </a:rPr>
              <a:t>Agenda Item </a:t>
            </a:r>
          </a:p>
          <a:p>
            <a:pPr lvl="0"/>
            <a:r>
              <a:rPr lang="en-US">
                <a:solidFill>
                  <a:schemeClr val="bg1"/>
                </a:solidFill>
                <a:latin typeface="Synchrony Sans"/>
                <a:cs typeface="Synchrony Sans"/>
              </a:rPr>
              <a:t>Agenda Item </a:t>
            </a:r>
          </a:p>
          <a:p>
            <a:pPr lvl="0"/>
            <a:r>
              <a:rPr lang="en-US">
                <a:solidFill>
                  <a:schemeClr val="bg1"/>
                </a:solidFill>
                <a:latin typeface="Synchrony Sans"/>
                <a:cs typeface="Synchrony Sans"/>
              </a:rPr>
              <a:t>Agenda Item </a:t>
            </a:r>
            <a:endParaRPr lang="en-US"/>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69872" y="5588001"/>
            <a:ext cx="2818925" cy="996136"/>
          </a:xfrm>
          <a:prstGeom prst="rect">
            <a:avLst/>
          </a:prstGeom>
        </p:spPr>
      </p:pic>
    </p:spTree>
    <p:extLst>
      <p:ext uri="{BB962C8B-B14F-4D97-AF65-F5344CB8AC3E}">
        <p14:creationId xmlns:p14="http://schemas.microsoft.com/office/powerpoint/2010/main" val="317187394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7_Divider">
    <p:spTree>
      <p:nvGrpSpPr>
        <p:cNvPr id="1" name=""/>
        <p:cNvGrpSpPr/>
        <p:nvPr/>
      </p:nvGrpSpPr>
      <p:grpSpPr>
        <a:xfrm>
          <a:off x="0" y="0"/>
          <a:ext cx="0" cy="0"/>
          <a:chOff x="0" y="0"/>
          <a:chExt cx="0" cy="0"/>
        </a:xfrm>
      </p:grpSpPr>
      <p:sp>
        <p:nvSpPr>
          <p:cNvPr id="5" name="Rectangle 4"/>
          <p:cNvSpPr/>
          <p:nvPr userDrawn="1"/>
        </p:nvSpPr>
        <p:spPr>
          <a:xfrm rot="16200000">
            <a:off x="-2823635" y="2823632"/>
            <a:ext cx="6866468" cy="121920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cxnSp>
        <p:nvCxnSpPr>
          <p:cNvPr id="8" name="Straight Connector 7"/>
          <p:cNvCxnSpPr/>
          <p:nvPr userDrawn="1"/>
        </p:nvCxnSpPr>
        <p:spPr>
          <a:xfrm>
            <a:off x="2057400" y="3716867"/>
            <a:ext cx="9525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1" hasCustomPrompt="1"/>
          </p:nvPr>
        </p:nvSpPr>
        <p:spPr>
          <a:xfrm>
            <a:off x="2042009" y="3018078"/>
            <a:ext cx="5181600" cy="698789"/>
          </a:xfrm>
          <a:prstGeom prst="rect">
            <a:avLst/>
          </a:prstGeom>
        </p:spPr>
        <p:txBody>
          <a:bodyPr vert="horz"/>
          <a:lstStyle>
            <a:lvl1pPr marL="0" indent="0">
              <a:buNone/>
              <a:defRPr sz="3600" b="0" i="0" baseline="0">
                <a:solidFill>
                  <a:schemeClr val="tx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16" name="Text Placeholder 13"/>
          <p:cNvSpPr>
            <a:spLocks noGrp="1"/>
          </p:cNvSpPr>
          <p:nvPr>
            <p:ph type="body" sz="quarter" idx="12" hasCustomPrompt="1"/>
          </p:nvPr>
        </p:nvSpPr>
        <p:spPr>
          <a:xfrm>
            <a:off x="2054709" y="3778250"/>
            <a:ext cx="5181600" cy="914400"/>
          </a:xfrm>
          <a:prstGeom prst="rect">
            <a:avLst/>
          </a:prstGeom>
        </p:spPr>
        <p:txBody>
          <a:bodyPr vert="horz"/>
          <a:lstStyle>
            <a:lvl1pPr marL="0" indent="0">
              <a:buNone/>
              <a:defRPr sz="1800" b="0" i="0">
                <a:solidFill>
                  <a:schemeClr val="accent2"/>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sp>
        <p:nvSpPr>
          <p:cNvPr id="10" name="Text Placeholder 13">
            <a:extLst>
              <a:ext uri="{FF2B5EF4-FFF2-40B4-BE49-F238E27FC236}">
                <a16:creationId xmlns:a16="http://schemas.microsoft.com/office/drawing/2014/main" id="{8BA1F1DA-9202-1B44-B871-0748456599B8}"/>
              </a:ext>
            </a:extLst>
          </p:cNvPr>
          <p:cNvSpPr>
            <a:spLocks noGrp="1"/>
          </p:cNvSpPr>
          <p:nvPr>
            <p:ph type="body" sz="quarter" idx="13" hasCustomPrompt="1"/>
          </p:nvPr>
        </p:nvSpPr>
        <p:spPr>
          <a:xfrm rot="16200000">
            <a:off x="-2675998" y="3133196"/>
            <a:ext cx="6875998" cy="609599"/>
          </a:xfrm>
          <a:prstGeom prst="rect">
            <a:avLst/>
          </a:prstGeom>
        </p:spPr>
        <p:txBody>
          <a:bodyPr vert="horz"/>
          <a:lstStyle>
            <a:lvl1pPr marL="0" indent="0" algn="ctr">
              <a:buNone/>
              <a:defRPr sz="1800" b="0" i="0">
                <a:solidFill>
                  <a:schemeClr val="tx1"/>
                </a:solidFill>
                <a:latin typeface="Synchrony Sans" panose="02000503040000020004" pitchFamily="2" charset="77"/>
                <a:cs typeface="Synchrony Sans"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r>
              <a:rPr lang="en-US">
                <a:latin typeface="Synchrony Sans"/>
                <a:cs typeface="Synchrony Sans"/>
              </a:rPr>
              <a:t>Business  Leadership Program &amp; University Recruiting</a:t>
            </a:r>
          </a:p>
        </p:txBody>
      </p:sp>
      <p:pic>
        <p:nvPicPr>
          <p:cNvPr id="9" name="Picture 8">
            <a:extLst>
              <a:ext uri="{FF2B5EF4-FFF2-40B4-BE49-F238E27FC236}">
                <a16:creationId xmlns:a16="http://schemas.microsoft.com/office/drawing/2014/main" id="{645E3247-090E-4476-8643-A393A40E2B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74282" y="428038"/>
            <a:ext cx="3014862" cy="1065375"/>
          </a:xfrm>
          <a:prstGeom prst="rect">
            <a:avLst/>
          </a:prstGeom>
        </p:spPr>
      </p:pic>
    </p:spTree>
    <p:extLst>
      <p:ext uri="{BB962C8B-B14F-4D97-AF65-F5344CB8AC3E}">
        <p14:creationId xmlns:p14="http://schemas.microsoft.com/office/powerpoint/2010/main" val="3902147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25328-26A9-F141-90BA-6B418A1A3DC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219200" y="-3"/>
            <a:ext cx="10972800" cy="6866470"/>
          </a:xfrm>
          <a:prstGeom prst="rect">
            <a:avLst/>
          </a:prstGeom>
        </p:spPr>
      </p:pic>
      <p:sp>
        <p:nvSpPr>
          <p:cNvPr id="16" name="Rectangle 15">
            <a:extLst>
              <a:ext uri="{FF2B5EF4-FFF2-40B4-BE49-F238E27FC236}">
                <a16:creationId xmlns:a16="http://schemas.microsoft.com/office/drawing/2014/main" id="{DB9584F4-CE9B-8146-9F9F-31F2EFF96B2D}"/>
              </a:ext>
            </a:extLst>
          </p:cNvPr>
          <p:cNvSpPr/>
          <p:nvPr userDrawn="1"/>
        </p:nvSpPr>
        <p:spPr>
          <a:xfrm>
            <a:off x="-1" y="0"/>
            <a:ext cx="12217401" cy="6858000"/>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rot="16200000">
            <a:off x="-2823635" y="2823632"/>
            <a:ext cx="6866468" cy="1219201"/>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cxnSp>
        <p:nvCxnSpPr>
          <p:cNvPr id="10" name="Straight Connector 9"/>
          <p:cNvCxnSpPr/>
          <p:nvPr userDrawn="1"/>
        </p:nvCxnSpPr>
        <p:spPr>
          <a:xfrm>
            <a:off x="2057400" y="3716867"/>
            <a:ext cx="952500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1"/>
          <p:cNvSpPr>
            <a:spLocks noGrp="1"/>
          </p:cNvSpPr>
          <p:nvPr>
            <p:ph type="body" sz="quarter" idx="10" hasCustomPrompt="1"/>
          </p:nvPr>
        </p:nvSpPr>
        <p:spPr>
          <a:xfrm rot="16200000">
            <a:off x="-2637977" y="3095177"/>
            <a:ext cx="6875996" cy="685637"/>
          </a:xfrm>
          <a:prstGeom prst="rect">
            <a:avLst/>
          </a:prstGeom>
        </p:spPr>
        <p:txBody>
          <a:bodyPr vert="horz"/>
          <a:lstStyle>
            <a:lvl1pPr marL="0" indent="0" algn="ctr">
              <a:buNone/>
              <a:tabLst>
                <a:tab pos="6397625" algn="l"/>
              </a:tabLst>
              <a:defRPr sz="1800">
                <a:solidFill>
                  <a:srgbClr val="FFFFFF"/>
                </a:solidFill>
              </a:defRPr>
            </a:lvl1pPr>
          </a:lstStyle>
          <a:p>
            <a:r>
              <a:rPr lang="en-US">
                <a:latin typeface="+mn-lt"/>
                <a:cs typeface="Synchrony Sans"/>
              </a:rPr>
              <a:t>Business  Leadership Program &amp; University Recruiting</a:t>
            </a:r>
          </a:p>
        </p:txBody>
      </p:sp>
      <p:sp>
        <p:nvSpPr>
          <p:cNvPr id="14" name="Text Placeholder 13"/>
          <p:cNvSpPr>
            <a:spLocks noGrp="1"/>
          </p:cNvSpPr>
          <p:nvPr>
            <p:ph type="body" sz="quarter" idx="11" hasCustomPrompt="1"/>
          </p:nvPr>
        </p:nvSpPr>
        <p:spPr>
          <a:xfrm>
            <a:off x="2042009" y="3018078"/>
            <a:ext cx="5181600" cy="698789"/>
          </a:xfrm>
          <a:prstGeom prst="rect">
            <a:avLst/>
          </a:prstGeom>
        </p:spPr>
        <p:txBody>
          <a:bodyPr vert="horz"/>
          <a:lstStyle>
            <a:lvl1pPr marL="0" indent="0">
              <a:buNone/>
              <a:defRPr sz="3600" b="0" i="0" baseline="0">
                <a:solidFill>
                  <a:schemeClr val="bg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15" name="Text Placeholder 13"/>
          <p:cNvSpPr>
            <a:spLocks noGrp="1"/>
          </p:cNvSpPr>
          <p:nvPr>
            <p:ph type="body" sz="quarter" idx="12" hasCustomPrompt="1"/>
          </p:nvPr>
        </p:nvSpPr>
        <p:spPr>
          <a:xfrm>
            <a:off x="2054709" y="3778250"/>
            <a:ext cx="5181600" cy="914400"/>
          </a:xfrm>
          <a:prstGeom prst="rect">
            <a:avLst/>
          </a:prstGeom>
        </p:spPr>
        <p:txBody>
          <a:bodyPr vert="horz"/>
          <a:lstStyle>
            <a:lvl1pPr marL="0" indent="0">
              <a:buNone/>
              <a:defRPr sz="1800" b="0" i="0">
                <a:solidFill>
                  <a:schemeClr val="accent2"/>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88538" y="372532"/>
            <a:ext cx="2818925" cy="996136"/>
          </a:xfrm>
          <a:prstGeom prst="rect">
            <a:avLst/>
          </a:prstGeom>
        </p:spPr>
      </p:pic>
    </p:spTree>
    <p:extLst>
      <p:ext uri="{BB962C8B-B14F-4D97-AF65-F5344CB8AC3E}">
        <p14:creationId xmlns:p14="http://schemas.microsoft.com/office/powerpoint/2010/main" val="47839902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cxnSp>
        <p:nvCxnSpPr>
          <p:cNvPr id="4" name="Straight Connector 3"/>
          <p:cNvCxnSpPr/>
          <p:nvPr userDrawn="1"/>
        </p:nvCxnSpPr>
        <p:spPr>
          <a:xfrm>
            <a:off x="2057400" y="3716867"/>
            <a:ext cx="95250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 name="Text Placeholder 13"/>
          <p:cNvSpPr>
            <a:spLocks noGrp="1"/>
          </p:cNvSpPr>
          <p:nvPr>
            <p:ph type="body" sz="quarter" idx="11" hasCustomPrompt="1"/>
          </p:nvPr>
        </p:nvSpPr>
        <p:spPr>
          <a:xfrm>
            <a:off x="2042009" y="3018078"/>
            <a:ext cx="5181600" cy="698789"/>
          </a:xfrm>
          <a:prstGeom prst="rect">
            <a:avLst/>
          </a:prstGeom>
        </p:spPr>
        <p:txBody>
          <a:bodyPr vert="horz"/>
          <a:lstStyle>
            <a:lvl1pPr marL="0" indent="0">
              <a:buNone/>
              <a:defRPr sz="3600" b="0" i="0" baseline="0">
                <a:solidFill>
                  <a:schemeClr val="tx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6" name="Text Placeholder 13"/>
          <p:cNvSpPr>
            <a:spLocks noGrp="1"/>
          </p:cNvSpPr>
          <p:nvPr>
            <p:ph type="body" sz="quarter" idx="12" hasCustomPrompt="1"/>
          </p:nvPr>
        </p:nvSpPr>
        <p:spPr>
          <a:xfrm>
            <a:off x="2054709" y="3778250"/>
            <a:ext cx="5181600" cy="914400"/>
          </a:xfrm>
          <a:prstGeom prst="rect">
            <a:avLst/>
          </a:prstGeom>
        </p:spPr>
        <p:txBody>
          <a:bodyPr vert="horz"/>
          <a:lstStyle>
            <a:lvl1pPr marL="0" indent="0">
              <a:buNone/>
              <a:defRPr sz="1800" b="0" i="0">
                <a:solidFill>
                  <a:schemeClr val="accent3"/>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sp>
        <p:nvSpPr>
          <p:cNvPr id="7" name="Rectangle 6">
            <a:extLst>
              <a:ext uri="{FF2B5EF4-FFF2-40B4-BE49-F238E27FC236}">
                <a16:creationId xmlns:a16="http://schemas.microsoft.com/office/drawing/2014/main" id="{A236430E-290E-844B-9574-46438322263B}"/>
              </a:ext>
            </a:extLst>
          </p:cNvPr>
          <p:cNvSpPr/>
          <p:nvPr userDrawn="1"/>
        </p:nvSpPr>
        <p:spPr>
          <a:xfrm rot="16200000">
            <a:off x="-2823635" y="2823632"/>
            <a:ext cx="6866468" cy="1219201"/>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sp>
        <p:nvSpPr>
          <p:cNvPr id="8" name="Text Placeholder 13">
            <a:extLst>
              <a:ext uri="{FF2B5EF4-FFF2-40B4-BE49-F238E27FC236}">
                <a16:creationId xmlns:a16="http://schemas.microsoft.com/office/drawing/2014/main" id="{0521CF26-6D9F-C04B-A6C0-1E1DBAF16982}"/>
              </a:ext>
            </a:extLst>
          </p:cNvPr>
          <p:cNvSpPr>
            <a:spLocks noGrp="1"/>
          </p:cNvSpPr>
          <p:nvPr>
            <p:ph type="body" sz="quarter" idx="13" hasCustomPrompt="1"/>
          </p:nvPr>
        </p:nvSpPr>
        <p:spPr>
          <a:xfrm rot="16200000">
            <a:off x="-2675998" y="3133196"/>
            <a:ext cx="6875998" cy="609599"/>
          </a:xfrm>
          <a:prstGeom prst="rect">
            <a:avLst/>
          </a:prstGeom>
        </p:spPr>
        <p:txBody>
          <a:bodyPr vert="horz"/>
          <a:lstStyle>
            <a:lvl1pPr marL="0" indent="0" algn="ctr">
              <a:buNone/>
              <a:defRPr sz="1800" b="0" i="0">
                <a:solidFill>
                  <a:srgbClr val="FFFFFF"/>
                </a:solidFill>
                <a:latin typeface="Synchrony Sans" panose="02000503040000020004" pitchFamily="2" charset="77"/>
                <a:cs typeface="Synchrony Sans"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r>
              <a:rPr lang="en-US">
                <a:latin typeface="Synchrony Sans"/>
                <a:cs typeface="Synchrony Sans"/>
              </a:rPr>
              <a:t>Business  Leadership Program &amp; University Recruiting</a:t>
            </a:r>
          </a:p>
        </p:txBody>
      </p:sp>
      <p:pic>
        <p:nvPicPr>
          <p:cNvPr id="9" name="Picture 8">
            <a:extLst>
              <a:ext uri="{FF2B5EF4-FFF2-40B4-BE49-F238E27FC236}">
                <a16:creationId xmlns:a16="http://schemas.microsoft.com/office/drawing/2014/main" id="{645E3247-090E-4476-8643-A393A40E2B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74282" y="428038"/>
            <a:ext cx="3014862" cy="1065375"/>
          </a:xfrm>
          <a:prstGeom prst="rect">
            <a:avLst/>
          </a:prstGeom>
        </p:spPr>
      </p:pic>
    </p:spTree>
    <p:extLst>
      <p:ext uri="{BB962C8B-B14F-4D97-AF65-F5344CB8AC3E}">
        <p14:creationId xmlns:p14="http://schemas.microsoft.com/office/powerpoint/2010/main" val="369306352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cxnSp>
        <p:nvCxnSpPr>
          <p:cNvPr id="4" name="Straight Connector 3"/>
          <p:cNvCxnSpPr/>
          <p:nvPr userDrawn="1"/>
        </p:nvCxnSpPr>
        <p:spPr>
          <a:xfrm>
            <a:off x="2057400" y="3716867"/>
            <a:ext cx="95250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 name="Text Placeholder 13"/>
          <p:cNvSpPr>
            <a:spLocks noGrp="1"/>
          </p:cNvSpPr>
          <p:nvPr>
            <p:ph type="body" sz="quarter" idx="11" hasCustomPrompt="1"/>
          </p:nvPr>
        </p:nvSpPr>
        <p:spPr>
          <a:xfrm>
            <a:off x="2042009" y="3018078"/>
            <a:ext cx="5181600" cy="698789"/>
          </a:xfrm>
          <a:prstGeom prst="rect">
            <a:avLst/>
          </a:prstGeom>
        </p:spPr>
        <p:txBody>
          <a:bodyPr vert="horz"/>
          <a:lstStyle>
            <a:lvl1pPr marL="0" indent="0">
              <a:buNone/>
              <a:defRPr sz="3600" b="0" i="0" baseline="0">
                <a:solidFill>
                  <a:schemeClr val="tx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6" name="Text Placeholder 13"/>
          <p:cNvSpPr>
            <a:spLocks noGrp="1"/>
          </p:cNvSpPr>
          <p:nvPr>
            <p:ph type="body" sz="quarter" idx="12" hasCustomPrompt="1"/>
          </p:nvPr>
        </p:nvSpPr>
        <p:spPr>
          <a:xfrm>
            <a:off x="2054709" y="3778250"/>
            <a:ext cx="5181600" cy="914400"/>
          </a:xfrm>
          <a:prstGeom prst="rect">
            <a:avLst/>
          </a:prstGeom>
        </p:spPr>
        <p:txBody>
          <a:bodyPr vert="horz"/>
          <a:lstStyle>
            <a:lvl1pPr marL="0" indent="0">
              <a:buNone/>
              <a:defRPr sz="1800" b="0" i="0">
                <a:solidFill>
                  <a:schemeClr val="accent6"/>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sp>
        <p:nvSpPr>
          <p:cNvPr id="7" name="Rectangle 6">
            <a:extLst>
              <a:ext uri="{FF2B5EF4-FFF2-40B4-BE49-F238E27FC236}">
                <a16:creationId xmlns:a16="http://schemas.microsoft.com/office/drawing/2014/main" id="{A236430E-290E-844B-9574-46438322263B}"/>
              </a:ext>
            </a:extLst>
          </p:cNvPr>
          <p:cNvSpPr/>
          <p:nvPr userDrawn="1"/>
        </p:nvSpPr>
        <p:spPr>
          <a:xfrm rot="16200000">
            <a:off x="-2823635" y="2823632"/>
            <a:ext cx="6866468" cy="1219201"/>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sp>
        <p:nvSpPr>
          <p:cNvPr id="8" name="Text Placeholder 13">
            <a:extLst>
              <a:ext uri="{FF2B5EF4-FFF2-40B4-BE49-F238E27FC236}">
                <a16:creationId xmlns:a16="http://schemas.microsoft.com/office/drawing/2014/main" id="{0521CF26-6D9F-C04B-A6C0-1E1DBAF16982}"/>
              </a:ext>
            </a:extLst>
          </p:cNvPr>
          <p:cNvSpPr>
            <a:spLocks noGrp="1"/>
          </p:cNvSpPr>
          <p:nvPr>
            <p:ph type="body" sz="quarter" idx="13" hasCustomPrompt="1"/>
          </p:nvPr>
        </p:nvSpPr>
        <p:spPr>
          <a:xfrm rot="16200000">
            <a:off x="-2675998" y="3133196"/>
            <a:ext cx="6875998" cy="609599"/>
          </a:xfrm>
          <a:prstGeom prst="rect">
            <a:avLst/>
          </a:prstGeom>
        </p:spPr>
        <p:txBody>
          <a:bodyPr vert="horz"/>
          <a:lstStyle>
            <a:lvl1pPr marL="0" indent="0" algn="ctr">
              <a:buNone/>
              <a:defRPr sz="1800" b="0" i="0">
                <a:solidFill>
                  <a:srgbClr val="FFFFFF"/>
                </a:solidFill>
                <a:latin typeface="Synchrony Sans" panose="02000503040000020004" pitchFamily="2" charset="77"/>
                <a:cs typeface="Synchrony Sans"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r>
              <a:rPr lang="en-US">
                <a:latin typeface="Synchrony Sans"/>
                <a:cs typeface="Synchrony Sans"/>
              </a:rPr>
              <a:t>Business  Leadership Program &amp; University Recruiting</a:t>
            </a:r>
          </a:p>
        </p:txBody>
      </p:sp>
      <p:pic>
        <p:nvPicPr>
          <p:cNvPr id="9" name="Picture 8">
            <a:extLst>
              <a:ext uri="{FF2B5EF4-FFF2-40B4-BE49-F238E27FC236}">
                <a16:creationId xmlns:a16="http://schemas.microsoft.com/office/drawing/2014/main" id="{645E3247-090E-4476-8643-A393A40E2B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74282" y="428038"/>
            <a:ext cx="3014862" cy="1065375"/>
          </a:xfrm>
          <a:prstGeom prst="rect">
            <a:avLst/>
          </a:prstGeom>
        </p:spPr>
      </p:pic>
    </p:spTree>
    <p:extLst>
      <p:ext uri="{BB962C8B-B14F-4D97-AF65-F5344CB8AC3E}">
        <p14:creationId xmlns:p14="http://schemas.microsoft.com/office/powerpoint/2010/main" val="142189253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cxnSp>
        <p:nvCxnSpPr>
          <p:cNvPr id="4" name="Straight Connector 3"/>
          <p:cNvCxnSpPr/>
          <p:nvPr userDrawn="1"/>
        </p:nvCxnSpPr>
        <p:spPr>
          <a:xfrm>
            <a:off x="2057400" y="3716867"/>
            <a:ext cx="95250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 name="Text Placeholder 13"/>
          <p:cNvSpPr>
            <a:spLocks noGrp="1"/>
          </p:cNvSpPr>
          <p:nvPr>
            <p:ph type="body" sz="quarter" idx="11" hasCustomPrompt="1"/>
          </p:nvPr>
        </p:nvSpPr>
        <p:spPr>
          <a:xfrm>
            <a:off x="2042009" y="3018078"/>
            <a:ext cx="5181600" cy="698789"/>
          </a:xfrm>
          <a:prstGeom prst="rect">
            <a:avLst/>
          </a:prstGeom>
        </p:spPr>
        <p:txBody>
          <a:bodyPr vert="horz"/>
          <a:lstStyle>
            <a:lvl1pPr marL="0" indent="0">
              <a:buNone/>
              <a:defRPr sz="3600" b="0" i="0" baseline="0">
                <a:solidFill>
                  <a:schemeClr val="tx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6" name="Text Placeholder 13"/>
          <p:cNvSpPr>
            <a:spLocks noGrp="1"/>
          </p:cNvSpPr>
          <p:nvPr>
            <p:ph type="body" sz="quarter" idx="12" hasCustomPrompt="1"/>
          </p:nvPr>
        </p:nvSpPr>
        <p:spPr>
          <a:xfrm>
            <a:off x="2054709" y="3778250"/>
            <a:ext cx="5181600" cy="914400"/>
          </a:xfrm>
          <a:prstGeom prst="rect">
            <a:avLst/>
          </a:prstGeom>
        </p:spPr>
        <p:txBody>
          <a:bodyPr vert="horz"/>
          <a:lstStyle>
            <a:lvl1pPr marL="0" indent="0">
              <a:buNone/>
              <a:defRPr sz="1800" b="0" i="0">
                <a:solidFill>
                  <a:schemeClr val="accent2"/>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sp>
        <p:nvSpPr>
          <p:cNvPr id="7" name="Rectangle 6">
            <a:extLst>
              <a:ext uri="{FF2B5EF4-FFF2-40B4-BE49-F238E27FC236}">
                <a16:creationId xmlns:a16="http://schemas.microsoft.com/office/drawing/2014/main" id="{A236430E-290E-844B-9574-46438322263B}"/>
              </a:ext>
            </a:extLst>
          </p:cNvPr>
          <p:cNvSpPr/>
          <p:nvPr userDrawn="1"/>
        </p:nvSpPr>
        <p:spPr>
          <a:xfrm rot="16200000">
            <a:off x="-2823635" y="2823632"/>
            <a:ext cx="6866468" cy="121920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sp>
        <p:nvSpPr>
          <p:cNvPr id="8" name="Text Placeholder 13">
            <a:extLst>
              <a:ext uri="{FF2B5EF4-FFF2-40B4-BE49-F238E27FC236}">
                <a16:creationId xmlns:a16="http://schemas.microsoft.com/office/drawing/2014/main" id="{0521CF26-6D9F-C04B-A6C0-1E1DBAF16982}"/>
              </a:ext>
            </a:extLst>
          </p:cNvPr>
          <p:cNvSpPr>
            <a:spLocks noGrp="1"/>
          </p:cNvSpPr>
          <p:nvPr>
            <p:ph type="body" sz="quarter" idx="13" hasCustomPrompt="1"/>
          </p:nvPr>
        </p:nvSpPr>
        <p:spPr>
          <a:xfrm rot="16200000">
            <a:off x="-2675998" y="3133196"/>
            <a:ext cx="6875998" cy="609599"/>
          </a:xfrm>
          <a:prstGeom prst="rect">
            <a:avLst/>
          </a:prstGeom>
        </p:spPr>
        <p:txBody>
          <a:bodyPr vert="horz"/>
          <a:lstStyle>
            <a:lvl1pPr marL="0" indent="0" algn="ctr">
              <a:buNone/>
              <a:defRPr sz="1800" b="0" i="0">
                <a:solidFill>
                  <a:schemeClr val="bg2"/>
                </a:solidFill>
                <a:latin typeface="Synchrony Sans" panose="02000503040000020004" pitchFamily="2" charset="77"/>
                <a:cs typeface="Synchrony Sans"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r>
              <a:rPr lang="en-US">
                <a:latin typeface="Synchrony Sans"/>
                <a:cs typeface="Synchrony Sans"/>
              </a:rPr>
              <a:t>Business  Leadership Program &amp; University Recruiting</a:t>
            </a:r>
          </a:p>
        </p:txBody>
      </p:sp>
      <p:pic>
        <p:nvPicPr>
          <p:cNvPr id="9" name="Picture 8">
            <a:extLst>
              <a:ext uri="{FF2B5EF4-FFF2-40B4-BE49-F238E27FC236}">
                <a16:creationId xmlns:a16="http://schemas.microsoft.com/office/drawing/2014/main" id="{645E3247-090E-4476-8643-A393A40E2B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74282" y="428038"/>
            <a:ext cx="3014862" cy="1065375"/>
          </a:xfrm>
          <a:prstGeom prst="rect">
            <a:avLst/>
          </a:prstGeom>
        </p:spPr>
      </p:pic>
    </p:spTree>
    <p:extLst>
      <p:ext uri="{BB962C8B-B14F-4D97-AF65-F5344CB8AC3E}">
        <p14:creationId xmlns:p14="http://schemas.microsoft.com/office/powerpoint/2010/main" val="232491284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219196" y="0"/>
            <a:ext cx="10972803" cy="6858000"/>
          </a:xfrm>
          <a:prstGeom prst="rect">
            <a:avLst/>
          </a:prstGeom>
        </p:spPr>
      </p:pic>
      <p:sp>
        <p:nvSpPr>
          <p:cNvPr id="16" name="Rectangle 15">
            <a:extLst>
              <a:ext uri="{FF2B5EF4-FFF2-40B4-BE49-F238E27FC236}">
                <a16:creationId xmlns:a16="http://schemas.microsoft.com/office/drawing/2014/main" id="{ACDD39E1-326D-774F-8CCA-AD608F5C30B3}"/>
              </a:ext>
            </a:extLst>
          </p:cNvPr>
          <p:cNvSpPr/>
          <p:nvPr userDrawn="1"/>
        </p:nvSpPr>
        <p:spPr>
          <a:xfrm>
            <a:off x="-25400" y="0"/>
            <a:ext cx="12217400" cy="6858000"/>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rot="16200000">
            <a:off x="-2823635" y="2823632"/>
            <a:ext cx="6866468" cy="1219201"/>
          </a:xfrm>
          <a:prstGeom prst="rect">
            <a:avLst/>
          </a:prstGeom>
          <a:solidFill>
            <a:srgbClr val="58A7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cxnSp>
        <p:nvCxnSpPr>
          <p:cNvPr id="8" name="Straight Connector 7"/>
          <p:cNvCxnSpPr/>
          <p:nvPr userDrawn="1"/>
        </p:nvCxnSpPr>
        <p:spPr>
          <a:xfrm>
            <a:off x="2057400" y="3716867"/>
            <a:ext cx="9525000"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1" hasCustomPrompt="1"/>
          </p:nvPr>
        </p:nvSpPr>
        <p:spPr>
          <a:xfrm>
            <a:off x="2042009" y="3018078"/>
            <a:ext cx="5181600" cy="698789"/>
          </a:xfrm>
          <a:prstGeom prst="rect">
            <a:avLst/>
          </a:prstGeom>
        </p:spPr>
        <p:txBody>
          <a:bodyPr vert="horz"/>
          <a:lstStyle>
            <a:lvl1pPr marL="0" indent="0">
              <a:buNone/>
              <a:defRPr sz="3600" b="0" i="0" baseline="0">
                <a:solidFill>
                  <a:schemeClr val="bg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14" name="Text Placeholder 13"/>
          <p:cNvSpPr>
            <a:spLocks noGrp="1"/>
          </p:cNvSpPr>
          <p:nvPr>
            <p:ph type="body" sz="quarter" idx="12" hasCustomPrompt="1"/>
          </p:nvPr>
        </p:nvSpPr>
        <p:spPr>
          <a:xfrm>
            <a:off x="2054709" y="3778250"/>
            <a:ext cx="5181600" cy="914400"/>
          </a:xfrm>
          <a:prstGeom prst="rect">
            <a:avLst/>
          </a:prstGeom>
        </p:spPr>
        <p:txBody>
          <a:bodyPr vert="horz"/>
          <a:lstStyle>
            <a:lvl1pPr marL="0" indent="0">
              <a:buNone/>
              <a:defRPr sz="1800" b="0" i="0">
                <a:solidFill>
                  <a:srgbClr val="FBC600"/>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sp>
        <p:nvSpPr>
          <p:cNvPr id="15" name="Text Placeholder 13">
            <a:extLst>
              <a:ext uri="{FF2B5EF4-FFF2-40B4-BE49-F238E27FC236}">
                <a16:creationId xmlns:a16="http://schemas.microsoft.com/office/drawing/2014/main" id="{F21CC262-F1C8-8745-8349-1B04397BEB0A}"/>
              </a:ext>
            </a:extLst>
          </p:cNvPr>
          <p:cNvSpPr>
            <a:spLocks noGrp="1"/>
          </p:cNvSpPr>
          <p:nvPr>
            <p:ph type="body" sz="quarter" idx="13" hasCustomPrompt="1"/>
          </p:nvPr>
        </p:nvSpPr>
        <p:spPr>
          <a:xfrm rot="16200000">
            <a:off x="-2675998" y="3133196"/>
            <a:ext cx="6875998" cy="609599"/>
          </a:xfrm>
          <a:prstGeom prst="rect">
            <a:avLst/>
          </a:prstGeom>
        </p:spPr>
        <p:txBody>
          <a:bodyPr vert="horz"/>
          <a:lstStyle>
            <a:lvl1pPr marL="0" indent="0" algn="ctr">
              <a:buNone/>
              <a:defRPr sz="1800" b="0" i="0">
                <a:solidFill>
                  <a:schemeClr val="bg1"/>
                </a:solidFill>
                <a:latin typeface="Synchrony Sans" panose="02000503040000020004" pitchFamily="2" charset="77"/>
                <a:cs typeface="Synchrony Sans"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r>
              <a:rPr lang="en-US">
                <a:latin typeface="Synchrony Sans"/>
                <a:cs typeface="Synchrony Sans"/>
              </a:rPr>
              <a:t>Business  Leadership Program &amp; University Recruiting</a:t>
            </a:r>
          </a:p>
        </p:txBody>
      </p:sp>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88538" y="372532"/>
            <a:ext cx="2818925" cy="996136"/>
          </a:xfrm>
          <a:prstGeom prst="rect">
            <a:avLst/>
          </a:prstGeom>
        </p:spPr>
      </p:pic>
    </p:spTree>
    <p:extLst>
      <p:ext uri="{BB962C8B-B14F-4D97-AF65-F5344CB8AC3E}">
        <p14:creationId xmlns:p14="http://schemas.microsoft.com/office/powerpoint/2010/main" val="204485209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8_Divider">
    <p:spTree>
      <p:nvGrpSpPr>
        <p:cNvPr id="1" name=""/>
        <p:cNvGrpSpPr/>
        <p:nvPr/>
      </p:nvGrpSpPr>
      <p:grpSpPr>
        <a:xfrm>
          <a:off x="0" y="0"/>
          <a:ext cx="0" cy="0"/>
          <a:chOff x="0" y="0"/>
          <a:chExt cx="0" cy="0"/>
        </a:xfrm>
      </p:grpSpPr>
      <p:cxnSp>
        <p:nvCxnSpPr>
          <p:cNvPr id="8" name="Straight Connector 7"/>
          <p:cNvCxnSpPr/>
          <p:nvPr userDrawn="1"/>
        </p:nvCxnSpPr>
        <p:spPr>
          <a:xfrm>
            <a:off x="2057400" y="3716867"/>
            <a:ext cx="95250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1" hasCustomPrompt="1"/>
          </p:nvPr>
        </p:nvSpPr>
        <p:spPr>
          <a:xfrm>
            <a:off x="2042009" y="3018078"/>
            <a:ext cx="5181600" cy="698789"/>
          </a:xfrm>
          <a:prstGeom prst="rect">
            <a:avLst/>
          </a:prstGeom>
        </p:spPr>
        <p:txBody>
          <a:bodyPr vert="horz"/>
          <a:lstStyle>
            <a:lvl1pPr marL="0" indent="0">
              <a:buNone/>
              <a:defRPr sz="3600" b="0" i="0" baseline="0">
                <a:solidFill>
                  <a:schemeClr val="tx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16" name="Text Placeholder 13"/>
          <p:cNvSpPr>
            <a:spLocks noGrp="1"/>
          </p:cNvSpPr>
          <p:nvPr>
            <p:ph type="body" sz="quarter" idx="12" hasCustomPrompt="1"/>
          </p:nvPr>
        </p:nvSpPr>
        <p:spPr>
          <a:xfrm>
            <a:off x="2054709" y="3778250"/>
            <a:ext cx="5181600" cy="914400"/>
          </a:xfrm>
          <a:prstGeom prst="rect">
            <a:avLst/>
          </a:prstGeom>
        </p:spPr>
        <p:txBody>
          <a:bodyPr vert="horz"/>
          <a:lstStyle>
            <a:lvl1pPr marL="0" indent="0">
              <a:buNone/>
              <a:defRPr sz="1800" b="0" i="0">
                <a:solidFill>
                  <a:schemeClr val="accent4"/>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sp>
        <p:nvSpPr>
          <p:cNvPr id="9" name="Rectangle 8">
            <a:extLst>
              <a:ext uri="{FF2B5EF4-FFF2-40B4-BE49-F238E27FC236}">
                <a16:creationId xmlns:a16="http://schemas.microsoft.com/office/drawing/2014/main" id="{A236430E-290E-844B-9574-46438322263B}"/>
              </a:ext>
            </a:extLst>
          </p:cNvPr>
          <p:cNvSpPr/>
          <p:nvPr userDrawn="1"/>
        </p:nvSpPr>
        <p:spPr>
          <a:xfrm rot="16200000">
            <a:off x="-2823635" y="2823632"/>
            <a:ext cx="6866468" cy="1219201"/>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sp>
        <p:nvSpPr>
          <p:cNvPr id="11" name="Text Placeholder 13">
            <a:extLst>
              <a:ext uri="{FF2B5EF4-FFF2-40B4-BE49-F238E27FC236}">
                <a16:creationId xmlns:a16="http://schemas.microsoft.com/office/drawing/2014/main" id="{0521CF26-6D9F-C04B-A6C0-1E1DBAF16982}"/>
              </a:ext>
            </a:extLst>
          </p:cNvPr>
          <p:cNvSpPr>
            <a:spLocks noGrp="1"/>
          </p:cNvSpPr>
          <p:nvPr>
            <p:ph type="body" sz="quarter" idx="13" hasCustomPrompt="1"/>
          </p:nvPr>
        </p:nvSpPr>
        <p:spPr>
          <a:xfrm rot="16200000">
            <a:off x="-2675998" y="3133196"/>
            <a:ext cx="6875998" cy="609599"/>
          </a:xfrm>
          <a:prstGeom prst="rect">
            <a:avLst/>
          </a:prstGeom>
        </p:spPr>
        <p:txBody>
          <a:bodyPr vert="horz"/>
          <a:lstStyle>
            <a:lvl1pPr marL="0" indent="0" algn="ctr">
              <a:buNone/>
              <a:defRPr sz="1800" b="0" i="0">
                <a:solidFill>
                  <a:schemeClr val="bg1"/>
                </a:solidFill>
                <a:latin typeface="Synchrony Sans" panose="02000503040000020004" pitchFamily="2" charset="77"/>
                <a:cs typeface="Synchrony Sans"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r>
              <a:rPr lang="en-US">
                <a:latin typeface="Synchrony Sans"/>
                <a:cs typeface="Synchrony Sans"/>
              </a:rPr>
              <a:t>Business  Leadership Program &amp; University Recruiting</a:t>
            </a:r>
          </a:p>
        </p:txBody>
      </p:sp>
      <p:pic>
        <p:nvPicPr>
          <p:cNvPr id="10" name="Picture 9">
            <a:extLst>
              <a:ext uri="{FF2B5EF4-FFF2-40B4-BE49-F238E27FC236}">
                <a16:creationId xmlns:a16="http://schemas.microsoft.com/office/drawing/2014/main" id="{645E3247-090E-4476-8643-A393A40E2B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74282" y="428038"/>
            <a:ext cx="3014862" cy="1065375"/>
          </a:xfrm>
          <a:prstGeom prst="rect">
            <a:avLst/>
          </a:prstGeom>
        </p:spPr>
      </p:pic>
    </p:spTree>
    <p:extLst>
      <p:ext uri="{BB962C8B-B14F-4D97-AF65-F5344CB8AC3E}">
        <p14:creationId xmlns:p14="http://schemas.microsoft.com/office/powerpoint/2010/main" val="126836465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3" name="Rectangle 2"/>
          <p:cNvSpPr/>
          <p:nvPr userDrawn="1"/>
        </p:nvSpPr>
        <p:spPr bwMode="auto">
          <a:xfrm>
            <a:off x="0" y="0"/>
            <a:ext cx="12192000" cy="1117600"/>
          </a:xfrm>
          <a:prstGeom prst="rect">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5"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812800" y="1540936"/>
            <a:ext cx="10769600" cy="4504264"/>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Text Box 18">
            <a:extLst>
              <a:ext uri="{FF2B5EF4-FFF2-40B4-BE49-F238E27FC236}">
                <a16:creationId xmlns:a16="http://schemas.microsoft.com/office/drawing/2014/main" id="{351DC40C-752B-8A47-81DB-74026F405930}"/>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pic>
        <p:nvPicPr>
          <p:cNvPr id="9" name="Picture 8"/>
          <p:cNvPicPr>
            <a:picLocks noChangeAspect="1"/>
          </p:cNvPicPr>
          <p:nvPr userDrawn="1"/>
        </p:nvPicPr>
        <p:blipFill>
          <a:blip r:embed="rId2"/>
          <a:stretch>
            <a:fillRect/>
          </a:stretch>
        </p:blipFill>
        <p:spPr>
          <a:xfrm>
            <a:off x="8597900" y="224365"/>
            <a:ext cx="3733800" cy="774700"/>
          </a:xfrm>
          <a:prstGeom prst="rect">
            <a:avLst/>
          </a:prstGeom>
        </p:spPr>
      </p:pic>
      <p:sp>
        <p:nvSpPr>
          <p:cNvPr id="11" name="Rectangle 10">
            <a:extLst>
              <a:ext uri="{FF2B5EF4-FFF2-40B4-BE49-F238E27FC236}">
                <a16:creationId xmlns:a16="http://schemas.microsoft.com/office/drawing/2014/main" id="{BE04A216-6EBD-804C-9332-9F120C5844DD}"/>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0" name="Title 1">
            <a:extLst>
              <a:ext uri="{FF2B5EF4-FFF2-40B4-BE49-F238E27FC236}">
                <a16:creationId xmlns:a16="http://schemas.microsoft.com/office/drawing/2014/main" id="{D7E160DD-B28E-B74B-81AA-DDBC18AFDDE1}"/>
              </a:ext>
            </a:extLst>
          </p:cNvPr>
          <p:cNvSpPr>
            <a:spLocks noGrp="1"/>
          </p:cNvSpPr>
          <p:nvPr>
            <p:ph type="title"/>
          </p:nvPr>
        </p:nvSpPr>
        <p:spPr>
          <a:xfrm>
            <a:off x="738188" y="237068"/>
            <a:ext cx="7237412" cy="609600"/>
          </a:xfrm>
          <a:prstGeom prst="rect">
            <a:avLst/>
          </a:prstGeom>
        </p:spPr>
        <p:txBody>
          <a:bodyPr anchor="b"/>
          <a:lstStyle>
            <a:lvl1pPr>
              <a:defRPr sz="3200" b="0" i="0">
                <a:solidFill>
                  <a:schemeClr val="bg1"/>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Tree>
    <p:extLst>
      <p:ext uri="{BB962C8B-B14F-4D97-AF65-F5344CB8AC3E}">
        <p14:creationId xmlns:p14="http://schemas.microsoft.com/office/powerpoint/2010/main" val="428826987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Rectangle 2"/>
          <p:cNvSpPr/>
          <p:nvPr userDrawn="1"/>
        </p:nvSpPr>
        <p:spPr bwMode="auto">
          <a:xfrm>
            <a:off x="0" y="0"/>
            <a:ext cx="12192000" cy="11176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5"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812800" y="1540936"/>
            <a:ext cx="10769600" cy="4175655"/>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Text Box 18">
            <a:extLst>
              <a:ext uri="{FF2B5EF4-FFF2-40B4-BE49-F238E27FC236}">
                <a16:creationId xmlns:a16="http://schemas.microsoft.com/office/drawing/2014/main" id="{351DC40C-752B-8A47-81DB-74026F405930}"/>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pic>
        <p:nvPicPr>
          <p:cNvPr id="9" name="Picture 8"/>
          <p:cNvPicPr>
            <a:picLocks noChangeAspect="1"/>
          </p:cNvPicPr>
          <p:nvPr userDrawn="1"/>
        </p:nvPicPr>
        <p:blipFill>
          <a:blip r:embed="rId2"/>
          <a:stretch>
            <a:fillRect/>
          </a:stretch>
        </p:blipFill>
        <p:spPr>
          <a:xfrm>
            <a:off x="8597900" y="224365"/>
            <a:ext cx="3733800" cy="774700"/>
          </a:xfrm>
          <a:prstGeom prst="rect">
            <a:avLst/>
          </a:prstGeom>
        </p:spPr>
      </p:pic>
      <p:sp>
        <p:nvSpPr>
          <p:cNvPr id="11" name="Rectangle 10">
            <a:extLst>
              <a:ext uri="{FF2B5EF4-FFF2-40B4-BE49-F238E27FC236}">
                <a16:creationId xmlns:a16="http://schemas.microsoft.com/office/drawing/2014/main" id="{BE04A216-6EBD-804C-9332-9F120C5844DD}"/>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0" name="Title 1">
            <a:extLst>
              <a:ext uri="{FF2B5EF4-FFF2-40B4-BE49-F238E27FC236}">
                <a16:creationId xmlns:a16="http://schemas.microsoft.com/office/drawing/2014/main" id="{D7E160DD-B28E-B74B-81AA-DDBC18AFDDE1}"/>
              </a:ext>
            </a:extLst>
          </p:cNvPr>
          <p:cNvSpPr>
            <a:spLocks noGrp="1"/>
          </p:cNvSpPr>
          <p:nvPr>
            <p:ph type="title"/>
          </p:nvPr>
        </p:nvSpPr>
        <p:spPr>
          <a:xfrm>
            <a:off x="738188" y="237068"/>
            <a:ext cx="7237412" cy="609600"/>
          </a:xfrm>
          <a:prstGeom prst="rect">
            <a:avLst/>
          </a:prstGeom>
        </p:spPr>
        <p:txBody>
          <a:bodyPr anchor="b"/>
          <a:lstStyle>
            <a:lvl1pPr>
              <a:defRPr sz="3200" b="0" i="0">
                <a:solidFill>
                  <a:schemeClr val="bg1"/>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Tree>
    <p:extLst>
      <p:ext uri="{BB962C8B-B14F-4D97-AF65-F5344CB8AC3E}">
        <p14:creationId xmlns:p14="http://schemas.microsoft.com/office/powerpoint/2010/main" val="2131023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F6549-AEC7-4583-A3A7-B8FBE62A04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1D8152-9DB9-4B11-A4C2-76A32FB46B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2AB1E4-D542-4DBA-BFE3-111D7BF92B31}"/>
              </a:ext>
            </a:extLst>
          </p:cNvPr>
          <p:cNvSpPr>
            <a:spLocks noGrp="1"/>
          </p:cNvSpPr>
          <p:nvPr>
            <p:ph type="dt" sz="half" idx="10"/>
          </p:nvPr>
        </p:nvSpPr>
        <p:spPr/>
        <p:txBody>
          <a:bodyPr/>
          <a:lstStyle/>
          <a:p>
            <a:fld id="{B622ABE5-D95B-4447-95C8-347B4C580014}" type="datetimeFigureOut">
              <a:rPr lang="en-US" smtClean="0"/>
              <a:t>2/18/22</a:t>
            </a:fld>
            <a:endParaRPr lang="en-US"/>
          </a:p>
        </p:txBody>
      </p:sp>
      <p:sp>
        <p:nvSpPr>
          <p:cNvPr id="5" name="Footer Placeholder 4">
            <a:extLst>
              <a:ext uri="{FF2B5EF4-FFF2-40B4-BE49-F238E27FC236}">
                <a16:creationId xmlns:a16="http://schemas.microsoft.com/office/drawing/2014/main" id="{792FFF09-1B5E-49BB-B075-6D46012D1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223C4-C32C-4931-B8DE-97FC5AB1FB91}"/>
              </a:ext>
            </a:extLst>
          </p:cNvPr>
          <p:cNvSpPr>
            <a:spLocks noGrp="1"/>
          </p:cNvSpPr>
          <p:nvPr>
            <p:ph type="sldNum" sz="quarter" idx="12"/>
          </p:nvPr>
        </p:nvSpPr>
        <p:spPr/>
        <p:txBody>
          <a:bodyPr/>
          <a:lstStyle/>
          <a:p>
            <a:fld id="{04701CAA-E7EA-4EF2-803E-CF316E044EE5}" type="slidenum">
              <a:rPr lang="en-US" smtClean="0"/>
              <a:t>‹#›</a:t>
            </a:fld>
            <a:endParaRPr lang="en-US"/>
          </a:p>
        </p:txBody>
      </p:sp>
    </p:spTree>
    <p:extLst>
      <p:ext uri="{BB962C8B-B14F-4D97-AF65-F5344CB8AC3E}">
        <p14:creationId xmlns:p14="http://schemas.microsoft.com/office/powerpoint/2010/main" val="246300918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pic>
        <p:nvPicPr>
          <p:cNvPr id="3" name="Picture 2" descr="BLP_July2017-1617-Edit_HighRes_EDIT.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25400"/>
            <a:ext cx="12192000" cy="2819400"/>
          </a:xfrm>
          <a:prstGeom prst="rect">
            <a:avLst/>
          </a:prstGeom>
        </p:spPr>
      </p:pic>
      <p:sp>
        <p:nvSpPr>
          <p:cNvPr id="4" name="Rectangle 3"/>
          <p:cNvSpPr/>
          <p:nvPr userDrawn="1"/>
        </p:nvSpPr>
        <p:spPr>
          <a:xfrm>
            <a:off x="0" y="-25400"/>
            <a:ext cx="12192000" cy="2819399"/>
          </a:xfrm>
          <a:prstGeom prst="rect">
            <a:avLst/>
          </a:prstGeom>
          <a:solidFill>
            <a:schemeClr val="bg2">
              <a:alpha val="6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sp>
        <p:nvSpPr>
          <p:cNvPr id="9" name="Text Placeholder 12"/>
          <p:cNvSpPr>
            <a:spLocks noGrp="1"/>
          </p:cNvSpPr>
          <p:nvPr>
            <p:ph type="body" sz="quarter" idx="12" hasCustomPrompt="1"/>
          </p:nvPr>
        </p:nvSpPr>
        <p:spPr>
          <a:xfrm>
            <a:off x="1066800" y="3987800"/>
            <a:ext cx="2755900" cy="419100"/>
          </a:xfrm>
          <a:prstGeom prst="rect">
            <a:avLst/>
          </a:prstGeom>
        </p:spPr>
        <p:txBody>
          <a:bodyPr vert="horz"/>
          <a:lstStyle>
            <a:lvl1pPr marL="0" indent="0" algn="ctr">
              <a:buNone/>
              <a:defRPr sz="2000" b="1" baseline="0">
                <a:solidFill>
                  <a:schemeClr val="tx2"/>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Title Goes Here</a:t>
            </a:r>
          </a:p>
        </p:txBody>
      </p:sp>
      <p:sp>
        <p:nvSpPr>
          <p:cNvPr id="10" name="Text Placeholder 14"/>
          <p:cNvSpPr>
            <a:spLocks noGrp="1"/>
          </p:cNvSpPr>
          <p:nvPr>
            <p:ph type="body" sz="quarter" idx="13" hasCustomPrompt="1"/>
          </p:nvPr>
        </p:nvSpPr>
        <p:spPr>
          <a:xfrm>
            <a:off x="1041400" y="4546600"/>
            <a:ext cx="2832100" cy="1765300"/>
          </a:xfrm>
          <a:prstGeom prst="rect">
            <a:avLst/>
          </a:prstGeom>
        </p:spPr>
        <p:txBody>
          <a:bodyPr vert="horz"/>
          <a:lstStyle>
            <a:lvl1pPr marL="0" marR="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sz="1600"/>
            </a:lvl1pPr>
            <a:lvl2pPr marL="457200" indent="0">
              <a:buNone/>
              <a:defRPr sz="1800"/>
            </a:lvl2pPr>
            <a:lvl3pPr marL="914400" indent="0">
              <a:buNone/>
              <a:defRPr sz="1600"/>
            </a:lvl3pPr>
            <a:lvl4pPr marL="1371600" indent="0">
              <a:buNone/>
              <a:defRPr sz="1400"/>
            </a:lvl4pPr>
            <a:lvl5pPr marL="1828800" indent="0">
              <a:buNone/>
              <a:defRPr sz="1400"/>
            </a:lvl5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lvl="0"/>
            <a:endParaRPr lang="en-US"/>
          </a:p>
        </p:txBody>
      </p:sp>
      <p:sp>
        <p:nvSpPr>
          <p:cNvPr id="11" name="Text Placeholder 12"/>
          <p:cNvSpPr>
            <a:spLocks noGrp="1"/>
          </p:cNvSpPr>
          <p:nvPr>
            <p:ph type="body" sz="quarter" idx="14" hasCustomPrompt="1"/>
          </p:nvPr>
        </p:nvSpPr>
        <p:spPr>
          <a:xfrm>
            <a:off x="4622800" y="3987800"/>
            <a:ext cx="2755900" cy="419100"/>
          </a:xfrm>
          <a:prstGeom prst="rect">
            <a:avLst/>
          </a:prstGeom>
        </p:spPr>
        <p:txBody>
          <a:bodyPr vert="horz"/>
          <a:lstStyle>
            <a:lvl1pPr marL="0" indent="0" algn="ctr">
              <a:buNone/>
              <a:defRPr sz="2000" b="1" baseline="0">
                <a:solidFill>
                  <a:schemeClr val="tx2"/>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Title Goes Here</a:t>
            </a:r>
          </a:p>
        </p:txBody>
      </p:sp>
      <p:sp>
        <p:nvSpPr>
          <p:cNvPr id="12" name="Text Placeholder 14"/>
          <p:cNvSpPr>
            <a:spLocks noGrp="1"/>
          </p:cNvSpPr>
          <p:nvPr>
            <p:ph type="body" sz="quarter" idx="15" hasCustomPrompt="1"/>
          </p:nvPr>
        </p:nvSpPr>
        <p:spPr>
          <a:xfrm>
            <a:off x="4597400" y="4546600"/>
            <a:ext cx="2832100" cy="1765300"/>
          </a:xfrm>
          <a:prstGeom prst="rect">
            <a:avLst/>
          </a:prstGeom>
        </p:spPr>
        <p:txBody>
          <a:bodyPr vert="horz"/>
          <a:lstStyle>
            <a:lvl1pPr marL="0" marR="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sz="1600"/>
            </a:lvl1pPr>
            <a:lvl2pPr marL="457200" indent="0">
              <a:buNone/>
              <a:defRPr sz="1800"/>
            </a:lvl2pPr>
            <a:lvl3pPr marL="914400" indent="0">
              <a:buNone/>
              <a:defRPr sz="1600"/>
            </a:lvl3pPr>
            <a:lvl4pPr marL="1371600" indent="0">
              <a:buNone/>
              <a:defRPr sz="1400"/>
            </a:lvl4pPr>
            <a:lvl5pPr marL="1828800" indent="0">
              <a:buNone/>
              <a:defRPr sz="1400"/>
            </a:lvl5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lvl="0"/>
            <a:endParaRPr lang="en-US"/>
          </a:p>
        </p:txBody>
      </p:sp>
      <p:sp>
        <p:nvSpPr>
          <p:cNvPr id="13" name="Text Placeholder 12"/>
          <p:cNvSpPr>
            <a:spLocks noGrp="1"/>
          </p:cNvSpPr>
          <p:nvPr>
            <p:ph type="body" sz="quarter" idx="16" hasCustomPrompt="1"/>
          </p:nvPr>
        </p:nvSpPr>
        <p:spPr>
          <a:xfrm>
            <a:off x="8280400" y="3987800"/>
            <a:ext cx="2755900" cy="419100"/>
          </a:xfrm>
          <a:prstGeom prst="rect">
            <a:avLst/>
          </a:prstGeom>
        </p:spPr>
        <p:txBody>
          <a:bodyPr vert="horz"/>
          <a:lstStyle>
            <a:lvl1pPr marL="0" indent="0" algn="ctr">
              <a:buNone/>
              <a:defRPr sz="2000" b="1" baseline="0">
                <a:solidFill>
                  <a:schemeClr val="tx2"/>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Title Goes Here</a:t>
            </a:r>
          </a:p>
        </p:txBody>
      </p:sp>
      <p:sp>
        <p:nvSpPr>
          <p:cNvPr id="14" name="Text Placeholder 14"/>
          <p:cNvSpPr>
            <a:spLocks noGrp="1"/>
          </p:cNvSpPr>
          <p:nvPr>
            <p:ph type="body" sz="quarter" idx="17" hasCustomPrompt="1"/>
          </p:nvPr>
        </p:nvSpPr>
        <p:spPr>
          <a:xfrm>
            <a:off x="8255000" y="4546600"/>
            <a:ext cx="2832100" cy="1765300"/>
          </a:xfrm>
          <a:prstGeom prst="rect">
            <a:avLst/>
          </a:prstGeom>
        </p:spPr>
        <p:txBody>
          <a:bodyPr vert="horz"/>
          <a:lstStyle>
            <a:lvl1pPr marL="0" marR="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sz="1600"/>
            </a:lvl1pPr>
            <a:lvl2pPr marL="457200" indent="0">
              <a:buNone/>
              <a:defRPr sz="1800"/>
            </a:lvl2pPr>
            <a:lvl3pPr marL="914400" indent="0">
              <a:buNone/>
              <a:defRPr sz="1600"/>
            </a:lvl3pPr>
            <a:lvl4pPr marL="1371600" indent="0">
              <a:buNone/>
              <a:defRPr sz="1400"/>
            </a:lvl4pPr>
            <a:lvl5pPr marL="1828800" indent="0">
              <a:buNone/>
              <a:defRPr sz="1400"/>
            </a:lvl5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lvl="0"/>
            <a:endParaRPr lang="en-US"/>
          </a:p>
        </p:txBody>
      </p:sp>
      <p:sp>
        <p:nvSpPr>
          <p:cNvPr id="17" name="Picture Placeholder 16"/>
          <p:cNvSpPr>
            <a:spLocks noGrp="1"/>
          </p:cNvSpPr>
          <p:nvPr>
            <p:ph type="pic" sz="quarter" idx="18"/>
          </p:nvPr>
        </p:nvSpPr>
        <p:spPr>
          <a:xfrm>
            <a:off x="1371602" y="1710796"/>
            <a:ext cx="2167466" cy="2167466"/>
          </a:xfrm>
          <a:prstGeom prst="ellipse">
            <a:avLst/>
          </a:prstGeom>
          <a:ln w="57150" cmpd="sng">
            <a:solidFill>
              <a:schemeClr val="bg1"/>
            </a:solidFill>
          </a:ln>
        </p:spPr>
        <p:txBody>
          <a:bodyPr vert="horz"/>
          <a:lstStyle>
            <a:lvl1pPr>
              <a:defRPr sz="1050"/>
            </a:lvl1pPr>
          </a:lstStyle>
          <a:p>
            <a:endParaRPr lang="en-US"/>
          </a:p>
        </p:txBody>
      </p:sp>
      <p:sp>
        <p:nvSpPr>
          <p:cNvPr id="20" name="Picture Placeholder 16"/>
          <p:cNvSpPr>
            <a:spLocks noGrp="1"/>
          </p:cNvSpPr>
          <p:nvPr>
            <p:ph type="pic" sz="quarter" idx="19"/>
          </p:nvPr>
        </p:nvSpPr>
        <p:spPr>
          <a:xfrm>
            <a:off x="4893735" y="1710266"/>
            <a:ext cx="2167466" cy="2167466"/>
          </a:xfrm>
          <a:prstGeom prst="ellipse">
            <a:avLst/>
          </a:prstGeom>
          <a:ln w="57150" cmpd="sng">
            <a:solidFill>
              <a:schemeClr val="bg1"/>
            </a:solidFill>
          </a:ln>
        </p:spPr>
        <p:txBody>
          <a:bodyPr vert="horz"/>
          <a:lstStyle>
            <a:lvl1pPr>
              <a:defRPr sz="1050"/>
            </a:lvl1pPr>
          </a:lstStyle>
          <a:p>
            <a:endParaRPr lang="en-US"/>
          </a:p>
        </p:txBody>
      </p:sp>
      <p:sp>
        <p:nvSpPr>
          <p:cNvPr id="21" name="Picture Placeholder 16"/>
          <p:cNvSpPr>
            <a:spLocks noGrp="1"/>
          </p:cNvSpPr>
          <p:nvPr>
            <p:ph type="pic" sz="quarter" idx="20"/>
          </p:nvPr>
        </p:nvSpPr>
        <p:spPr>
          <a:xfrm>
            <a:off x="8466669" y="1710266"/>
            <a:ext cx="2167466" cy="2167466"/>
          </a:xfrm>
          <a:prstGeom prst="ellipse">
            <a:avLst/>
          </a:prstGeom>
          <a:ln w="57150" cmpd="sng">
            <a:solidFill>
              <a:schemeClr val="bg1"/>
            </a:solidFill>
          </a:ln>
        </p:spPr>
        <p:txBody>
          <a:bodyPr vert="horz"/>
          <a:lstStyle>
            <a:lvl1pPr>
              <a:defRPr sz="1050"/>
            </a:lvl1pPr>
          </a:lstStyle>
          <a:p>
            <a:endParaRPr lang="en-US"/>
          </a:p>
        </p:txBody>
      </p:sp>
      <p:sp>
        <p:nvSpPr>
          <p:cNvPr id="15" name="Rectangle 14">
            <a:extLst>
              <a:ext uri="{FF2B5EF4-FFF2-40B4-BE49-F238E27FC236}">
                <a16:creationId xmlns:a16="http://schemas.microsoft.com/office/drawing/2014/main" id="{BE04A216-6EBD-804C-9332-9F120C5844DD}"/>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8"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bg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213624852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pic>
        <p:nvPicPr>
          <p:cNvPr id="3" name="Picture 2" descr="BLP_July2017-1617-Edit_HighRes_EDIT.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25400"/>
            <a:ext cx="12192000" cy="2819400"/>
          </a:xfrm>
          <a:prstGeom prst="rect">
            <a:avLst/>
          </a:prstGeom>
        </p:spPr>
      </p:pic>
      <p:sp>
        <p:nvSpPr>
          <p:cNvPr id="4" name="Rectangle 3"/>
          <p:cNvSpPr/>
          <p:nvPr userDrawn="1"/>
        </p:nvSpPr>
        <p:spPr>
          <a:xfrm>
            <a:off x="0" y="-25400"/>
            <a:ext cx="12192000" cy="2819399"/>
          </a:xfrm>
          <a:prstGeom prst="rect">
            <a:avLst/>
          </a:prstGeom>
          <a:solidFill>
            <a:schemeClr val="bg2">
              <a:alpha val="6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sp>
        <p:nvSpPr>
          <p:cNvPr id="6" name="Text Placeholder 12"/>
          <p:cNvSpPr>
            <a:spLocks noGrp="1"/>
          </p:cNvSpPr>
          <p:nvPr>
            <p:ph type="body" sz="quarter" idx="12" hasCustomPrompt="1"/>
          </p:nvPr>
        </p:nvSpPr>
        <p:spPr>
          <a:xfrm>
            <a:off x="469900" y="3886200"/>
            <a:ext cx="2565400" cy="419100"/>
          </a:xfrm>
          <a:prstGeom prst="rect">
            <a:avLst/>
          </a:prstGeom>
        </p:spPr>
        <p:txBody>
          <a:bodyPr vert="horz"/>
          <a:lstStyle>
            <a:lvl1pPr marL="0" indent="0" algn="ctr">
              <a:buNone/>
              <a:defRPr sz="1800" b="1" baseline="0">
                <a:solidFill>
                  <a:schemeClr val="tx2"/>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Title Goes Here</a:t>
            </a:r>
          </a:p>
        </p:txBody>
      </p:sp>
      <p:sp>
        <p:nvSpPr>
          <p:cNvPr id="7" name="Text Placeholder 14"/>
          <p:cNvSpPr>
            <a:spLocks noGrp="1"/>
          </p:cNvSpPr>
          <p:nvPr>
            <p:ph type="body" sz="quarter" idx="13" hasCustomPrompt="1"/>
          </p:nvPr>
        </p:nvSpPr>
        <p:spPr>
          <a:xfrm>
            <a:off x="469900" y="4419600"/>
            <a:ext cx="2565400" cy="1765300"/>
          </a:xfrm>
          <a:prstGeom prst="rect">
            <a:avLst/>
          </a:prstGeom>
        </p:spPr>
        <p:txBody>
          <a:bodyPr vert="horz"/>
          <a:lstStyle>
            <a:lvl1pPr marL="0" marR="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lvl="0"/>
            <a:endParaRPr lang="en-US"/>
          </a:p>
        </p:txBody>
      </p:sp>
      <p:sp>
        <p:nvSpPr>
          <p:cNvPr id="9" name="Text Placeholder 12"/>
          <p:cNvSpPr>
            <a:spLocks noGrp="1"/>
          </p:cNvSpPr>
          <p:nvPr>
            <p:ph type="body" sz="quarter" idx="14" hasCustomPrompt="1"/>
          </p:nvPr>
        </p:nvSpPr>
        <p:spPr>
          <a:xfrm>
            <a:off x="3225800" y="3848100"/>
            <a:ext cx="2565400" cy="419100"/>
          </a:xfrm>
          <a:prstGeom prst="rect">
            <a:avLst/>
          </a:prstGeom>
        </p:spPr>
        <p:txBody>
          <a:bodyPr vert="horz"/>
          <a:lstStyle>
            <a:lvl1pPr marL="0" indent="0" algn="ctr">
              <a:buNone/>
              <a:defRPr sz="1800" b="1" baseline="0">
                <a:solidFill>
                  <a:schemeClr val="tx2"/>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Title Goes Here</a:t>
            </a:r>
          </a:p>
        </p:txBody>
      </p:sp>
      <p:sp>
        <p:nvSpPr>
          <p:cNvPr id="10" name="Text Placeholder 14"/>
          <p:cNvSpPr>
            <a:spLocks noGrp="1"/>
          </p:cNvSpPr>
          <p:nvPr>
            <p:ph type="body" sz="quarter" idx="15" hasCustomPrompt="1"/>
          </p:nvPr>
        </p:nvSpPr>
        <p:spPr>
          <a:xfrm>
            <a:off x="3225800" y="4381500"/>
            <a:ext cx="2565400" cy="1765300"/>
          </a:xfrm>
          <a:prstGeom prst="rect">
            <a:avLst/>
          </a:prstGeom>
        </p:spPr>
        <p:txBody>
          <a:bodyPr vert="horz"/>
          <a:lstStyle>
            <a:lvl1pPr marL="0" marR="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lvl="0"/>
            <a:endParaRPr lang="en-US"/>
          </a:p>
        </p:txBody>
      </p:sp>
      <p:sp>
        <p:nvSpPr>
          <p:cNvPr id="11" name="Text Placeholder 12"/>
          <p:cNvSpPr>
            <a:spLocks noGrp="1"/>
          </p:cNvSpPr>
          <p:nvPr>
            <p:ph type="body" sz="quarter" idx="16" hasCustomPrompt="1"/>
          </p:nvPr>
        </p:nvSpPr>
        <p:spPr>
          <a:xfrm>
            <a:off x="5905500" y="3848100"/>
            <a:ext cx="2565400" cy="419100"/>
          </a:xfrm>
          <a:prstGeom prst="rect">
            <a:avLst/>
          </a:prstGeom>
        </p:spPr>
        <p:txBody>
          <a:bodyPr vert="horz"/>
          <a:lstStyle>
            <a:lvl1pPr marL="0" indent="0" algn="ctr">
              <a:buNone/>
              <a:defRPr sz="1800" b="1" baseline="0">
                <a:solidFill>
                  <a:schemeClr val="tx2"/>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Title Goes Here</a:t>
            </a:r>
          </a:p>
        </p:txBody>
      </p:sp>
      <p:sp>
        <p:nvSpPr>
          <p:cNvPr id="12" name="Text Placeholder 14"/>
          <p:cNvSpPr>
            <a:spLocks noGrp="1"/>
          </p:cNvSpPr>
          <p:nvPr>
            <p:ph type="body" sz="quarter" idx="17" hasCustomPrompt="1"/>
          </p:nvPr>
        </p:nvSpPr>
        <p:spPr>
          <a:xfrm>
            <a:off x="5905500" y="4381500"/>
            <a:ext cx="2565400" cy="1765300"/>
          </a:xfrm>
          <a:prstGeom prst="rect">
            <a:avLst/>
          </a:prstGeom>
        </p:spPr>
        <p:txBody>
          <a:bodyPr vert="horz"/>
          <a:lstStyle>
            <a:lvl1pPr marL="0" marR="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lvl="0"/>
            <a:endParaRPr lang="en-US"/>
          </a:p>
        </p:txBody>
      </p:sp>
      <p:sp>
        <p:nvSpPr>
          <p:cNvPr id="13" name="Text Placeholder 12"/>
          <p:cNvSpPr>
            <a:spLocks noGrp="1"/>
          </p:cNvSpPr>
          <p:nvPr>
            <p:ph type="body" sz="quarter" idx="18" hasCustomPrompt="1"/>
          </p:nvPr>
        </p:nvSpPr>
        <p:spPr>
          <a:xfrm>
            <a:off x="8547100" y="3848100"/>
            <a:ext cx="2565400" cy="419100"/>
          </a:xfrm>
          <a:prstGeom prst="rect">
            <a:avLst/>
          </a:prstGeom>
        </p:spPr>
        <p:txBody>
          <a:bodyPr vert="horz"/>
          <a:lstStyle>
            <a:lvl1pPr marL="0" indent="0" algn="ctr">
              <a:buNone/>
              <a:defRPr sz="1800" b="1" baseline="0">
                <a:solidFill>
                  <a:schemeClr val="tx2"/>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Title Goes Here</a:t>
            </a:r>
          </a:p>
        </p:txBody>
      </p:sp>
      <p:sp>
        <p:nvSpPr>
          <p:cNvPr id="14" name="Text Placeholder 14"/>
          <p:cNvSpPr>
            <a:spLocks noGrp="1"/>
          </p:cNvSpPr>
          <p:nvPr>
            <p:ph type="body" sz="quarter" idx="19" hasCustomPrompt="1"/>
          </p:nvPr>
        </p:nvSpPr>
        <p:spPr>
          <a:xfrm>
            <a:off x="8547100" y="4381500"/>
            <a:ext cx="2565400" cy="1765300"/>
          </a:xfrm>
          <a:prstGeom prst="rect">
            <a:avLst/>
          </a:prstGeom>
        </p:spPr>
        <p:txBody>
          <a:bodyPr vert="horz"/>
          <a:lstStyle>
            <a:lvl1pPr marL="0" marR="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lvl="0"/>
            <a:endParaRPr lang="en-US"/>
          </a:p>
        </p:txBody>
      </p:sp>
      <p:sp>
        <p:nvSpPr>
          <p:cNvPr id="19" name="TextBox 18"/>
          <p:cNvSpPr txBox="1"/>
          <p:nvPr userDrawn="1"/>
        </p:nvSpPr>
        <p:spPr>
          <a:xfrm>
            <a:off x="-304800" y="2590800"/>
            <a:ext cx="184666" cy="369332"/>
          </a:xfrm>
          <a:prstGeom prst="rect">
            <a:avLst/>
          </a:prstGeom>
          <a:noFill/>
        </p:spPr>
        <p:txBody>
          <a:bodyPr wrap="none" rtlCol="0">
            <a:spAutoFit/>
          </a:bodyPr>
          <a:lstStyle/>
          <a:p>
            <a:endParaRPr lang="en-US">
              <a:latin typeface="Synchrony Sans"/>
            </a:endParaRPr>
          </a:p>
        </p:txBody>
      </p:sp>
      <p:sp>
        <p:nvSpPr>
          <p:cNvPr id="20" name="Picture Placeholder 16"/>
          <p:cNvSpPr>
            <a:spLocks noGrp="1"/>
          </p:cNvSpPr>
          <p:nvPr>
            <p:ph type="pic" sz="quarter" idx="20"/>
          </p:nvPr>
        </p:nvSpPr>
        <p:spPr>
          <a:xfrm>
            <a:off x="878947" y="1844675"/>
            <a:ext cx="1830388" cy="1830388"/>
          </a:xfrm>
          <a:prstGeom prst="ellipse">
            <a:avLst/>
          </a:prstGeom>
          <a:ln w="57150" cmpd="sng">
            <a:solidFill>
              <a:schemeClr val="bg1"/>
            </a:solidFill>
          </a:ln>
        </p:spPr>
        <p:txBody>
          <a:bodyPr vert="horz"/>
          <a:lstStyle>
            <a:lvl1pPr>
              <a:defRPr sz="1000"/>
            </a:lvl1pPr>
          </a:lstStyle>
          <a:p>
            <a:endParaRPr lang="en-US"/>
          </a:p>
        </p:txBody>
      </p:sp>
      <p:sp>
        <p:nvSpPr>
          <p:cNvPr id="21" name="Picture Placeholder 16"/>
          <p:cNvSpPr>
            <a:spLocks noGrp="1"/>
          </p:cNvSpPr>
          <p:nvPr>
            <p:ph type="pic" sz="quarter" idx="21"/>
          </p:nvPr>
        </p:nvSpPr>
        <p:spPr>
          <a:xfrm>
            <a:off x="3588280" y="1844675"/>
            <a:ext cx="1830388" cy="1830388"/>
          </a:xfrm>
          <a:prstGeom prst="ellipse">
            <a:avLst/>
          </a:prstGeom>
          <a:ln w="57150" cmpd="sng">
            <a:solidFill>
              <a:schemeClr val="bg1"/>
            </a:solidFill>
          </a:ln>
        </p:spPr>
        <p:txBody>
          <a:bodyPr vert="horz"/>
          <a:lstStyle>
            <a:lvl1pPr>
              <a:defRPr sz="1000"/>
            </a:lvl1pPr>
          </a:lstStyle>
          <a:p>
            <a:endParaRPr lang="en-US"/>
          </a:p>
        </p:txBody>
      </p:sp>
      <p:sp>
        <p:nvSpPr>
          <p:cNvPr id="22" name="Picture Placeholder 16"/>
          <p:cNvSpPr>
            <a:spLocks noGrp="1"/>
          </p:cNvSpPr>
          <p:nvPr>
            <p:ph type="pic" sz="quarter" idx="22"/>
          </p:nvPr>
        </p:nvSpPr>
        <p:spPr>
          <a:xfrm>
            <a:off x="6229880" y="1844675"/>
            <a:ext cx="1830388" cy="1830388"/>
          </a:xfrm>
          <a:prstGeom prst="ellipse">
            <a:avLst/>
          </a:prstGeom>
          <a:ln w="57150" cmpd="sng">
            <a:solidFill>
              <a:schemeClr val="bg1"/>
            </a:solidFill>
          </a:ln>
        </p:spPr>
        <p:txBody>
          <a:bodyPr vert="horz"/>
          <a:lstStyle>
            <a:lvl1pPr>
              <a:defRPr sz="1000"/>
            </a:lvl1pPr>
          </a:lstStyle>
          <a:p>
            <a:endParaRPr lang="en-US"/>
          </a:p>
        </p:txBody>
      </p:sp>
      <p:sp>
        <p:nvSpPr>
          <p:cNvPr id="23" name="Picture Placeholder 16"/>
          <p:cNvSpPr>
            <a:spLocks noGrp="1"/>
          </p:cNvSpPr>
          <p:nvPr>
            <p:ph type="pic" sz="quarter" idx="23"/>
          </p:nvPr>
        </p:nvSpPr>
        <p:spPr>
          <a:xfrm>
            <a:off x="8837614" y="1844675"/>
            <a:ext cx="1830388" cy="1830388"/>
          </a:xfrm>
          <a:prstGeom prst="ellipse">
            <a:avLst/>
          </a:prstGeom>
          <a:ln w="57150" cmpd="sng">
            <a:solidFill>
              <a:schemeClr val="bg1"/>
            </a:solidFill>
          </a:ln>
        </p:spPr>
        <p:txBody>
          <a:bodyPr vert="horz"/>
          <a:lstStyle>
            <a:lvl1pPr>
              <a:defRPr sz="1000"/>
            </a:lvl1pPr>
          </a:lstStyle>
          <a:p>
            <a:endParaRPr lang="en-US"/>
          </a:p>
        </p:txBody>
      </p:sp>
      <p:sp>
        <p:nvSpPr>
          <p:cNvPr id="25" name="Rectangle 24">
            <a:extLst>
              <a:ext uri="{FF2B5EF4-FFF2-40B4-BE49-F238E27FC236}">
                <a16:creationId xmlns:a16="http://schemas.microsoft.com/office/drawing/2014/main" id="{BE04A216-6EBD-804C-9332-9F120C5844DD}"/>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27"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bg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275870526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Image/Content">
    <p:spTree>
      <p:nvGrpSpPr>
        <p:cNvPr id="1" name=""/>
        <p:cNvGrpSpPr/>
        <p:nvPr/>
      </p:nvGrpSpPr>
      <p:grpSpPr>
        <a:xfrm>
          <a:off x="0" y="0"/>
          <a:ext cx="0" cy="0"/>
          <a:chOff x="0" y="0"/>
          <a:chExt cx="0" cy="0"/>
        </a:xfrm>
      </p:grpSpPr>
      <p:pic>
        <p:nvPicPr>
          <p:cNvPr id="19" name="Picture 18" descr="568776525_o.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5398"/>
            <a:ext cx="2794000" cy="6883398"/>
          </a:xfrm>
          <a:prstGeom prst="rect">
            <a:avLst/>
          </a:prstGeom>
        </p:spPr>
      </p:pic>
      <p:sp>
        <p:nvSpPr>
          <p:cNvPr id="4" name="Rectangle 3">
            <a:extLst>
              <a:ext uri="{FF2B5EF4-FFF2-40B4-BE49-F238E27FC236}">
                <a16:creationId xmlns:a16="http://schemas.microsoft.com/office/drawing/2014/main" id="{50DDF4B1-1971-7548-A967-3CA6D4250DA2}"/>
              </a:ext>
            </a:extLst>
          </p:cNvPr>
          <p:cNvSpPr/>
          <p:nvPr userDrawn="1"/>
        </p:nvSpPr>
        <p:spPr>
          <a:xfrm rot="16200000">
            <a:off x="-2036571" y="2011168"/>
            <a:ext cx="6883401" cy="2810255"/>
          </a:xfrm>
          <a:prstGeom prst="rect">
            <a:avLst/>
          </a:prstGeom>
          <a:solidFill>
            <a:schemeClr val="bg2">
              <a:alpha val="6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cxnSp>
        <p:nvCxnSpPr>
          <p:cNvPr id="12" name="Straight Connector 11">
            <a:extLst>
              <a:ext uri="{FF2B5EF4-FFF2-40B4-BE49-F238E27FC236}">
                <a16:creationId xmlns:a16="http://schemas.microsoft.com/office/drawing/2014/main" id="{73622333-11CA-5D45-BF1B-6BA15BB2E22F}"/>
              </a:ext>
            </a:extLst>
          </p:cNvPr>
          <p:cNvCxnSpPr>
            <a:cxnSpLocks/>
          </p:cNvCxnSpPr>
          <p:nvPr userDrawn="1"/>
        </p:nvCxnSpPr>
        <p:spPr>
          <a:xfrm>
            <a:off x="3810000" y="1295400"/>
            <a:ext cx="7315200"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1" hasCustomPrompt="1"/>
          </p:nvPr>
        </p:nvSpPr>
        <p:spPr>
          <a:xfrm>
            <a:off x="3813175" y="533400"/>
            <a:ext cx="5181600" cy="914400"/>
          </a:xfrm>
          <a:prstGeom prst="rect">
            <a:avLst/>
          </a:prstGeom>
        </p:spPr>
        <p:txBody>
          <a:bodyPr vert="horz"/>
          <a:lstStyle>
            <a:lvl1pPr marL="0" indent="0">
              <a:buNone/>
              <a:defRPr sz="3600" b="0" i="0" baseline="0">
                <a:solidFill>
                  <a:schemeClr val="tx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Title Here</a:t>
            </a:r>
          </a:p>
        </p:txBody>
      </p:sp>
      <p:sp>
        <p:nvSpPr>
          <p:cNvPr id="15" name="Content Placeholder 14"/>
          <p:cNvSpPr>
            <a:spLocks noGrp="1"/>
          </p:cNvSpPr>
          <p:nvPr>
            <p:ph sz="quarter" idx="12" hasCustomPrompt="1"/>
          </p:nvPr>
        </p:nvSpPr>
        <p:spPr>
          <a:xfrm>
            <a:off x="3854450" y="1471613"/>
            <a:ext cx="6432550" cy="1271587"/>
          </a:xfrm>
          <a:prstGeom prst="rect">
            <a:avLst/>
          </a:prstGeom>
        </p:spPr>
        <p:txBody>
          <a:bodyPr vert="horz"/>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tx2"/>
                </a:solidFill>
                <a:latin typeface="Synchrony Sans Medium" panose="02000503040000020004" pitchFamily="2" charset="77"/>
              </a:defRPr>
            </a:lvl1pPr>
            <a:lvl2pPr marL="457200" indent="0">
              <a:buNone/>
              <a:defRPr sz="1200">
                <a:solidFill>
                  <a:schemeClr val="tx2"/>
                </a:solidFill>
              </a:defRPr>
            </a:lvl2pPr>
            <a:lvl3pPr marL="914400" indent="0">
              <a:buNone/>
              <a:defRPr sz="1100">
                <a:solidFill>
                  <a:schemeClr val="tx2"/>
                </a:solidFill>
              </a:defRPr>
            </a:lvl3pPr>
            <a:lvl4pPr marL="1371600" indent="0">
              <a:buNone/>
              <a:defRPr sz="1050">
                <a:solidFill>
                  <a:schemeClr val="tx2"/>
                </a:solidFill>
              </a:defRPr>
            </a:lvl4pPr>
            <a:lvl5pPr marL="1828800" indent="0">
              <a:buNone/>
              <a:defRPr sz="1050">
                <a:solidFill>
                  <a:schemeClr val="tx2"/>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kern="0">
                <a:solidFill>
                  <a:schemeClr val="tx2"/>
                </a:solidFill>
                <a:latin typeface="Synchrony Sans"/>
                <a:cs typeface="Synchrony Sans"/>
              </a:rPr>
              <a:t>Test Point Here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kern="0">
                <a:solidFill>
                  <a:schemeClr val="tx2"/>
                </a:solidFill>
                <a:latin typeface="Synchrony Sans"/>
                <a:cs typeface="Synchrony Sans"/>
              </a:rPr>
              <a:t>Description text Description text Description text Description text Description text Description text Description text Description text </a:t>
            </a:r>
            <a:endParaRPr lang="en-US"/>
          </a:p>
        </p:txBody>
      </p:sp>
      <p:sp>
        <p:nvSpPr>
          <p:cNvPr id="16" name="Content Placeholder 14"/>
          <p:cNvSpPr>
            <a:spLocks noGrp="1"/>
          </p:cNvSpPr>
          <p:nvPr>
            <p:ph sz="quarter" idx="13" hasCustomPrompt="1"/>
          </p:nvPr>
        </p:nvSpPr>
        <p:spPr>
          <a:xfrm>
            <a:off x="3854450" y="3140075"/>
            <a:ext cx="6432550" cy="1271587"/>
          </a:xfrm>
          <a:prstGeom prst="rect">
            <a:avLst/>
          </a:prstGeom>
        </p:spPr>
        <p:txBody>
          <a:bodyPr vert="horz"/>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tx2"/>
                </a:solidFill>
              </a:defRPr>
            </a:lvl1pPr>
            <a:lvl2pPr marL="457200" indent="0">
              <a:buNone/>
              <a:defRPr sz="1200">
                <a:solidFill>
                  <a:schemeClr val="tx2"/>
                </a:solidFill>
              </a:defRPr>
            </a:lvl2pPr>
            <a:lvl3pPr marL="914400" indent="0">
              <a:buNone/>
              <a:defRPr sz="1100">
                <a:solidFill>
                  <a:schemeClr val="tx2"/>
                </a:solidFill>
              </a:defRPr>
            </a:lvl3pPr>
            <a:lvl4pPr marL="1371600" indent="0">
              <a:buNone/>
              <a:defRPr sz="1050">
                <a:solidFill>
                  <a:schemeClr val="tx2"/>
                </a:solidFill>
              </a:defRPr>
            </a:lvl4pPr>
            <a:lvl5pPr marL="1828800" indent="0">
              <a:buNone/>
              <a:defRPr sz="1050">
                <a:solidFill>
                  <a:schemeClr val="tx2"/>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kern="0">
                <a:solidFill>
                  <a:schemeClr val="tx2"/>
                </a:solidFill>
                <a:latin typeface="Synchrony Sans"/>
                <a:cs typeface="Synchrony Sans"/>
              </a:rPr>
              <a:t>Test Point Here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kern="0">
                <a:solidFill>
                  <a:schemeClr val="tx2"/>
                </a:solidFill>
                <a:latin typeface="Synchrony Sans"/>
                <a:cs typeface="Synchrony Sans"/>
              </a:rPr>
              <a:t>Description text Description text Description text Description text Description text Description text Description text Description text </a:t>
            </a:r>
            <a:endParaRPr lang="en-US"/>
          </a:p>
        </p:txBody>
      </p:sp>
      <p:sp>
        <p:nvSpPr>
          <p:cNvPr id="17" name="Content Placeholder 14"/>
          <p:cNvSpPr>
            <a:spLocks noGrp="1"/>
          </p:cNvSpPr>
          <p:nvPr>
            <p:ph sz="quarter" idx="14" hasCustomPrompt="1"/>
          </p:nvPr>
        </p:nvSpPr>
        <p:spPr>
          <a:xfrm>
            <a:off x="3854450" y="4810124"/>
            <a:ext cx="6432550" cy="1271587"/>
          </a:xfrm>
          <a:prstGeom prst="rect">
            <a:avLst/>
          </a:prstGeom>
        </p:spPr>
        <p:txBody>
          <a:bodyPr vert="horz"/>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tx2"/>
                </a:solidFill>
              </a:defRPr>
            </a:lvl1pPr>
            <a:lvl2pPr marL="457200" indent="0">
              <a:buNone/>
              <a:defRPr sz="1200">
                <a:solidFill>
                  <a:schemeClr val="tx2"/>
                </a:solidFill>
              </a:defRPr>
            </a:lvl2pPr>
            <a:lvl3pPr marL="914400" indent="0">
              <a:buNone/>
              <a:defRPr sz="1100">
                <a:solidFill>
                  <a:schemeClr val="tx2"/>
                </a:solidFill>
              </a:defRPr>
            </a:lvl3pPr>
            <a:lvl4pPr marL="1371600" indent="0">
              <a:buNone/>
              <a:defRPr sz="1050">
                <a:solidFill>
                  <a:schemeClr val="tx2"/>
                </a:solidFill>
              </a:defRPr>
            </a:lvl4pPr>
            <a:lvl5pPr marL="1828800" indent="0">
              <a:buNone/>
              <a:defRPr sz="1050">
                <a:solidFill>
                  <a:schemeClr val="tx2"/>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kern="0">
                <a:solidFill>
                  <a:schemeClr val="tx2"/>
                </a:solidFill>
                <a:latin typeface="Synchrony Sans"/>
                <a:cs typeface="Synchrony Sans"/>
              </a:rPr>
              <a:t>Test Point Here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kern="0">
                <a:solidFill>
                  <a:schemeClr val="tx2"/>
                </a:solidFill>
                <a:latin typeface="Synchrony Sans"/>
                <a:cs typeface="Synchrony Sans"/>
              </a:rPr>
              <a:t>Description text Description text Description text Description text Description text Description text Description text Description text </a:t>
            </a:r>
            <a:endParaRPr lang="en-US"/>
          </a:p>
        </p:txBody>
      </p:sp>
      <p:sp>
        <p:nvSpPr>
          <p:cNvPr id="27" name="Text Box 18">
            <a:extLst>
              <a:ext uri="{FF2B5EF4-FFF2-40B4-BE49-F238E27FC236}">
                <a16:creationId xmlns:a16="http://schemas.microsoft.com/office/drawing/2014/main" id="{E31A0260-0312-9B46-85FD-7F04CB9D9670}"/>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24" name="Rectangle 23">
            <a:extLst>
              <a:ext uri="{FF2B5EF4-FFF2-40B4-BE49-F238E27FC236}">
                <a16:creationId xmlns:a16="http://schemas.microsoft.com/office/drawing/2014/main" id="{BE04A216-6EBD-804C-9332-9F120C5844DD}"/>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30" name="Picture 2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
        <p:nvSpPr>
          <p:cNvPr id="31" name="Picture Placeholder 16"/>
          <p:cNvSpPr>
            <a:spLocks noGrp="1"/>
          </p:cNvSpPr>
          <p:nvPr>
            <p:ph type="pic" sz="quarter" idx="20"/>
          </p:nvPr>
        </p:nvSpPr>
        <p:spPr>
          <a:xfrm>
            <a:off x="2081213" y="1285875"/>
            <a:ext cx="1441450" cy="1441450"/>
          </a:xfrm>
          <a:prstGeom prst="ellipse">
            <a:avLst/>
          </a:prstGeom>
          <a:ln w="57150" cmpd="sng">
            <a:solidFill>
              <a:schemeClr val="bg1"/>
            </a:solidFill>
          </a:ln>
        </p:spPr>
        <p:txBody>
          <a:bodyPr vert="horz"/>
          <a:lstStyle>
            <a:lvl1pPr>
              <a:defRPr sz="1000"/>
            </a:lvl1pPr>
          </a:lstStyle>
          <a:p>
            <a:endParaRPr lang="en-US"/>
          </a:p>
        </p:txBody>
      </p:sp>
      <p:sp>
        <p:nvSpPr>
          <p:cNvPr id="32" name="Picture Placeholder 16"/>
          <p:cNvSpPr>
            <a:spLocks noGrp="1"/>
          </p:cNvSpPr>
          <p:nvPr>
            <p:ph type="pic" sz="quarter" idx="21"/>
          </p:nvPr>
        </p:nvSpPr>
        <p:spPr>
          <a:xfrm>
            <a:off x="2081213" y="3030009"/>
            <a:ext cx="1441450" cy="1441450"/>
          </a:xfrm>
          <a:prstGeom prst="ellipse">
            <a:avLst/>
          </a:prstGeom>
          <a:ln w="57150" cmpd="sng">
            <a:solidFill>
              <a:schemeClr val="bg1"/>
            </a:solidFill>
          </a:ln>
        </p:spPr>
        <p:txBody>
          <a:bodyPr vert="horz"/>
          <a:lstStyle>
            <a:lvl1pPr>
              <a:defRPr sz="1000"/>
            </a:lvl1pPr>
          </a:lstStyle>
          <a:p>
            <a:endParaRPr lang="en-US"/>
          </a:p>
        </p:txBody>
      </p:sp>
      <p:sp>
        <p:nvSpPr>
          <p:cNvPr id="33" name="Picture Placeholder 16"/>
          <p:cNvSpPr>
            <a:spLocks noGrp="1"/>
          </p:cNvSpPr>
          <p:nvPr>
            <p:ph type="pic" sz="quarter" idx="22"/>
          </p:nvPr>
        </p:nvSpPr>
        <p:spPr>
          <a:xfrm>
            <a:off x="2081213" y="4723341"/>
            <a:ext cx="1441450" cy="1441450"/>
          </a:xfrm>
          <a:prstGeom prst="ellipse">
            <a:avLst/>
          </a:prstGeom>
          <a:ln w="57150" cmpd="sng">
            <a:solidFill>
              <a:schemeClr val="bg1"/>
            </a:solidFill>
          </a:ln>
        </p:spPr>
        <p:txBody>
          <a:bodyPr vert="horz"/>
          <a:lstStyle>
            <a:lvl1pPr>
              <a:defRPr sz="1000"/>
            </a:lvl1pPr>
          </a:lstStyle>
          <a:p>
            <a:endParaRPr lang="en-US"/>
          </a:p>
        </p:txBody>
      </p:sp>
    </p:spTree>
    <p:extLst>
      <p:ext uri="{BB962C8B-B14F-4D97-AF65-F5344CB8AC3E}">
        <p14:creationId xmlns:p14="http://schemas.microsoft.com/office/powerpoint/2010/main" val="218784453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7_Image/Content">
    <p:spTree>
      <p:nvGrpSpPr>
        <p:cNvPr id="1" name=""/>
        <p:cNvGrpSpPr/>
        <p:nvPr/>
      </p:nvGrpSpPr>
      <p:grpSpPr>
        <a:xfrm>
          <a:off x="0" y="0"/>
          <a:ext cx="0" cy="0"/>
          <a:chOff x="0" y="0"/>
          <a:chExt cx="0" cy="0"/>
        </a:xfrm>
      </p:grpSpPr>
      <p:pic>
        <p:nvPicPr>
          <p:cNvPr id="4" name="Picture 3" descr="BLP Photos for Jeff (4).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17843" y="0"/>
            <a:ext cx="10274157" cy="6858000"/>
          </a:xfrm>
          <a:prstGeom prst="rect">
            <a:avLst/>
          </a:prstGeom>
        </p:spPr>
      </p:pic>
      <p:sp>
        <p:nvSpPr>
          <p:cNvPr id="25" name="Rectangle 24">
            <a:extLst>
              <a:ext uri="{FF2B5EF4-FFF2-40B4-BE49-F238E27FC236}">
                <a16:creationId xmlns:a16="http://schemas.microsoft.com/office/drawing/2014/main" id="{E5297D76-8B80-8A45-B249-3216142DB2DD}"/>
              </a:ext>
            </a:extLst>
          </p:cNvPr>
          <p:cNvSpPr/>
          <p:nvPr userDrawn="1"/>
        </p:nvSpPr>
        <p:spPr>
          <a:xfrm>
            <a:off x="3893916" y="0"/>
            <a:ext cx="8298083" cy="6858000"/>
          </a:xfrm>
          <a:prstGeom prst="rect">
            <a:avLst/>
          </a:prstGeom>
          <a:solidFill>
            <a:srgbClr val="2C34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7" name="Rectangle 6">
            <a:extLst>
              <a:ext uri="{FF2B5EF4-FFF2-40B4-BE49-F238E27FC236}">
                <a16:creationId xmlns:a16="http://schemas.microsoft.com/office/drawing/2014/main" id="{4B22DC58-6105-6147-8EFB-6B8FE4D42002}"/>
              </a:ext>
            </a:extLst>
          </p:cNvPr>
          <p:cNvSpPr/>
          <p:nvPr userDrawn="1"/>
        </p:nvSpPr>
        <p:spPr>
          <a:xfrm>
            <a:off x="0" y="0"/>
            <a:ext cx="3886200" cy="6858000"/>
          </a:xfrm>
          <a:prstGeom prst="rect">
            <a:avLst/>
          </a:prstGeom>
          <a:solidFill>
            <a:srgbClr val="2C34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14" name="Rectangle 13">
            <a:extLst>
              <a:ext uri="{FF2B5EF4-FFF2-40B4-BE49-F238E27FC236}">
                <a16:creationId xmlns:a16="http://schemas.microsoft.com/office/drawing/2014/main" id="{926D6B5B-69CC-A649-B8F7-A1E55E2F87E1}"/>
              </a:ext>
            </a:extLst>
          </p:cNvPr>
          <p:cNvSpPr/>
          <p:nvPr userDrawn="1"/>
        </p:nvSpPr>
        <p:spPr>
          <a:xfrm>
            <a:off x="225550" y="246304"/>
            <a:ext cx="681133" cy="584775"/>
          </a:xfrm>
          <a:prstGeom prst="rect">
            <a:avLst/>
          </a:prstGeom>
          <a:noFill/>
        </p:spPr>
        <p:txBody>
          <a:bodyPr wrap="square">
            <a:spAutoFit/>
          </a:bodyPr>
          <a:lstStyle/>
          <a:p>
            <a:pPr>
              <a:spcBef>
                <a:spcPts val="720"/>
              </a:spcBef>
            </a:pPr>
            <a:r>
              <a:rPr lang="en-US" sz="3200" b="1">
                <a:solidFill>
                  <a:schemeClr val="bg1"/>
                </a:solidFill>
                <a:effectLst/>
                <a:latin typeface="Synchrony Sans"/>
                <a:ea typeface="Calibri"/>
                <a:cs typeface="Synchrony Sans"/>
              </a:rPr>
              <a:t>01</a:t>
            </a:r>
            <a:endParaRPr lang="en-US">
              <a:solidFill>
                <a:schemeClr val="bg1"/>
              </a:solidFill>
              <a:effectLst/>
              <a:latin typeface="Synchrony Sans"/>
              <a:ea typeface="Calibri"/>
              <a:cs typeface="Synchrony Sans"/>
            </a:endParaRPr>
          </a:p>
        </p:txBody>
      </p:sp>
      <p:sp>
        <p:nvSpPr>
          <p:cNvPr id="15" name="Rectangle 14">
            <a:extLst>
              <a:ext uri="{FF2B5EF4-FFF2-40B4-BE49-F238E27FC236}">
                <a16:creationId xmlns:a16="http://schemas.microsoft.com/office/drawing/2014/main" id="{2065C365-0922-8346-BBB6-40457C5F0ABD}"/>
              </a:ext>
            </a:extLst>
          </p:cNvPr>
          <p:cNvSpPr/>
          <p:nvPr userDrawn="1"/>
        </p:nvSpPr>
        <p:spPr>
          <a:xfrm>
            <a:off x="228599" y="1531512"/>
            <a:ext cx="681133" cy="584775"/>
          </a:xfrm>
          <a:prstGeom prst="rect">
            <a:avLst/>
          </a:prstGeom>
          <a:noFill/>
        </p:spPr>
        <p:txBody>
          <a:bodyPr wrap="square">
            <a:spAutoFit/>
          </a:bodyPr>
          <a:lstStyle/>
          <a:p>
            <a:pPr>
              <a:spcBef>
                <a:spcPts val="720"/>
              </a:spcBef>
            </a:pPr>
            <a:r>
              <a:rPr lang="en-US" sz="3200" b="1">
                <a:solidFill>
                  <a:schemeClr val="bg1"/>
                </a:solidFill>
                <a:effectLst/>
                <a:latin typeface="Synchrony Sans"/>
                <a:ea typeface="Calibri"/>
                <a:cs typeface="Synchrony Sans"/>
              </a:rPr>
              <a:t>02</a:t>
            </a:r>
            <a:endParaRPr lang="en-US">
              <a:solidFill>
                <a:schemeClr val="bg1"/>
              </a:solidFill>
              <a:effectLst/>
              <a:latin typeface="Synchrony Sans"/>
              <a:ea typeface="Calibri"/>
              <a:cs typeface="Synchrony Sans"/>
            </a:endParaRPr>
          </a:p>
        </p:txBody>
      </p:sp>
      <p:sp>
        <p:nvSpPr>
          <p:cNvPr id="16" name="Rectangle 15">
            <a:extLst>
              <a:ext uri="{FF2B5EF4-FFF2-40B4-BE49-F238E27FC236}">
                <a16:creationId xmlns:a16="http://schemas.microsoft.com/office/drawing/2014/main" id="{BA4FEB0A-DA37-054B-9372-CAB62F3D1513}"/>
              </a:ext>
            </a:extLst>
          </p:cNvPr>
          <p:cNvSpPr/>
          <p:nvPr userDrawn="1"/>
        </p:nvSpPr>
        <p:spPr>
          <a:xfrm>
            <a:off x="225551" y="2862240"/>
            <a:ext cx="688850" cy="584776"/>
          </a:xfrm>
          <a:prstGeom prst="rect">
            <a:avLst/>
          </a:prstGeom>
          <a:noFill/>
        </p:spPr>
        <p:txBody>
          <a:bodyPr wrap="square">
            <a:spAutoFit/>
          </a:bodyPr>
          <a:lstStyle/>
          <a:p>
            <a:pPr>
              <a:spcBef>
                <a:spcPts val="720"/>
              </a:spcBef>
            </a:pPr>
            <a:r>
              <a:rPr lang="en-US" sz="3200" b="1">
                <a:solidFill>
                  <a:schemeClr val="bg1"/>
                </a:solidFill>
                <a:effectLst/>
                <a:latin typeface="Synchrony Sans"/>
                <a:ea typeface="Calibri"/>
                <a:cs typeface="Synchrony Sans"/>
              </a:rPr>
              <a:t>03</a:t>
            </a:r>
            <a:endParaRPr lang="en-US">
              <a:solidFill>
                <a:schemeClr val="bg1"/>
              </a:solidFill>
              <a:effectLst/>
              <a:latin typeface="Synchrony Sans"/>
              <a:ea typeface="Calibri"/>
              <a:cs typeface="Synchrony Sans"/>
            </a:endParaRPr>
          </a:p>
        </p:txBody>
      </p:sp>
      <p:sp>
        <p:nvSpPr>
          <p:cNvPr id="17" name="Rectangle 16">
            <a:extLst>
              <a:ext uri="{FF2B5EF4-FFF2-40B4-BE49-F238E27FC236}">
                <a16:creationId xmlns:a16="http://schemas.microsoft.com/office/drawing/2014/main" id="{CF8D6EF6-74D2-9D46-AFF5-B9CEA3D7915E}"/>
              </a:ext>
            </a:extLst>
          </p:cNvPr>
          <p:cNvSpPr/>
          <p:nvPr userDrawn="1"/>
        </p:nvSpPr>
        <p:spPr>
          <a:xfrm>
            <a:off x="228598" y="4188866"/>
            <a:ext cx="1066802" cy="584776"/>
          </a:xfrm>
          <a:prstGeom prst="rect">
            <a:avLst/>
          </a:prstGeom>
          <a:noFill/>
        </p:spPr>
        <p:txBody>
          <a:bodyPr wrap="square">
            <a:spAutoFit/>
          </a:bodyPr>
          <a:lstStyle/>
          <a:p>
            <a:pPr>
              <a:spcBef>
                <a:spcPts val="720"/>
              </a:spcBef>
            </a:pPr>
            <a:r>
              <a:rPr lang="en-US" sz="3200" b="1">
                <a:solidFill>
                  <a:schemeClr val="bg1"/>
                </a:solidFill>
                <a:effectLst/>
                <a:latin typeface="Synchrony Sans"/>
                <a:ea typeface="Calibri"/>
                <a:cs typeface="Synchrony Sans"/>
              </a:rPr>
              <a:t>04</a:t>
            </a:r>
            <a:endParaRPr lang="en-US">
              <a:solidFill>
                <a:schemeClr val="bg1"/>
              </a:solidFill>
              <a:effectLst/>
              <a:latin typeface="Synchrony Sans"/>
              <a:ea typeface="Calibri"/>
              <a:cs typeface="Synchrony Sans"/>
            </a:endParaRPr>
          </a:p>
        </p:txBody>
      </p:sp>
      <p:sp>
        <p:nvSpPr>
          <p:cNvPr id="20" name="Text Placeholder 19">
            <a:extLst>
              <a:ext uri="{FF2B5EF4-FFF2-40B4-BE49-F238E27FC236}">
                <a16:creationId xmlns:a16="http://schemas.microsoft.com/office/drawing/2014/main" id="{85CA3BA7-881F-D946-A73A-627151DED738}"/>
              </a:ext>
            </a:extLst>
          </p:cNvPr>
          <p:cNvSpPr>
            <a:spLocks noGrp="1"/>
          </p:cNvSpPr>
          <p:nvPr>
            <p:ph type="body" sz="quarter" idx="13" hasCustomPrompt="1"/>
          </p:nvPr>
        </p:nvSpPr>
        <p:spPr>
          <a:xfrm>
            <a:off x="914400" y="385926"/>
            <a:ext cx="2669627" cy="984409"/>
          </a:xfrm>
          <a:prstGeom prst="rect">
            <a:avLst/>
          </a:prstGeom>
        </p:spPr>
        <p:txBody>
          <a:bodyPr>
            <a:noAutofit/>
          </a:bodyPr>
          <a:lstStyle>
            <a:lvl1pPr marL="0" indent="0" algn="l">
              <a:buNone/>
              <a:defRPr sz="1800" b="0" i="0">
                <a:solidFill>
                  <a:schemeClr val="accent5"/>
                </a:solidFill>
                <a:latin typeface="Synchrony Sans Medium" panose="02000503040000020004" pitchFamily="2" charset="77"/>
                <a:cs typeface="Synchrony Sans Medium" panose="02000503040000020004" pitchFamily="2" charset="77"/>
              </a:defRPr>
            </a:lvl1pPr>
            <a:lvl2pPr marL="7938" indent="0" algn="l">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1" name="Text Placeholder 19">
            <a:extLst>
              <a:ext uri="{FF2B5EF4-FFF2-40B4-BE49-F238E27FC236}">
                <a16:creationId xmlns:a16="http://schemas.microsoft.com/office/drawing/2014/main" id="{285B2469-D476-7043-9C6D-44BB731BCB72}"/>
              </a:ext>
            </a:extLst>
          </p:cNvPr>
          <p:cNvSpPr>
            <a:spLocks noGrp="1"/>
          </p:cNvSpPr>
          <p:nvPr>
            <p:ph type="body" sz="quarter" idx="14" hasCustomPrompt="1"/>
          </p:nvPr>
        </p:nvSpPr>
        <p:spPr>
          <a:xfrm>
            <a:off x="914400" y="1685000"/>
            <a:ext cx="2669627" cy="984409"/>
          </a:xfrm>
          <a:prstGeom prst="rect">
            <a:avLst/>
          </a:prstGeom>
        </p:spPr>
        <p:txBody>
          <a:bodyPr>
            <a:noAutofit/>
          </a:bodyPr>
          <a:lstStyle>
            <a:lvl1pPr marL="0" indent="0" algn="l">
              <a:buNone/>
              <a:defRPr sz="1800" b="0" i="0">
                <a:solidFill>
                  <a:srgbClr val="FAC601"/>
                </a:solidFill>
                <a:latin typeface="Synchrony Sans Medium" panose="02000503040000020004" pitchFamily="2" charset="77"/>
                <a:cs typeface="Synchrony Sans Medium" panose="02000503040000020004" pitchFamily="2" charset="77"/>
              </a:defRPr>
            </a:lvl1pPr>
            <a:lvl2pPr marL="7938" indent="0" algn="l">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2" name="Text Placeholder 19">
            <a:extLst>
              <a:ext uri="{FF2B5EF4-FFF2-40B4-BE49-F238E27FC236}">
                <a16:creationId xmlns:a16="http://schemas.microsoft.com/office/drawing/2014/main" id="{B3EF1AD3-4078-5D42-B14C-7EBDE7D4E4FD}"/>
              </a:ext>
            </a:extLst>
          </p:cNvPr>
          <p:cNvSpPr>
            <a:spLocks noGrp="1"/>
          </p:cNvSpPr>
          <p:nvPr>
            <p:ph type="body" sz="quarter" idx="15" hasCustomPrompt="1"/>
          </p:nvPr>
        </p:nvSpPr>
        <p:spPr>
          <a:xfrm>
            <a:off x="914400" y="3010599"/>
            <a:ext cx="2669627" cy="984409"/>
          </a:xfrm>
          <a:prstGeom prst="rect">
            <a:avLst/>
          </a:prstGeom>
        </p:spPr>
        <p:txBody>
          <a:bodyPr>
            <a:noAutofit/>
          </a:bodyPr>
          <a:lstStyle>
            <a:lvl1pPr marL="0" indent="0" algn="l">
              <a:buNone/>
              <a:defRPr sz="1800" b="0" i="0">
                <a:solidFill>
                  <a:schemeClr val="accent4"/>
                </a:solidFill>
                <a:latin typeface="Synchrony Sans Medium" panose="02000503040000020004" pitchFamily="2" charset="77"/>
                <a:cs typeface="Synchrony Sans Medium" panose="02000503040000020004" pitchFamily="2" charset="77"/>
              </a:defRPr>
            </a:lvl1pPr>
            <a:lvl2pPr marL="7938" indent="0" algn="l">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3" name="Text Placeholder 19">
            <a:extLst>
              <a:ext uri="{FF2B5EF4-FFF2-40B4-BE49-F238E27FC236}">
                <a16:creationId xmlns:a16="http://schemas.microsoft.com/office/drawing/2014/main" id="{A78EE87A-BB09-DD43-9554-0A3AEA616617}"/>
              </a:ext>
            </a:extLst>
          </p:cNvPr>
          <p:cNvSpPr>
            <a:spLocks noGrp="1"/>
          </p:cNvSpPr>
          <p:nvPr>
            <p:ph type="body" sz="quarter" idx="16" hasCustomPrompt="1"/>
          </p:nvPr>
        </p:nvSpPr>
        <p:spPr>
          <a:xfrm>
            <a:off x="914400" y="4345289"/>
            <a:ext cx="2669627" cy="984409"/>
          </a:xfrm>
          <a:prstGeom prst="rect">
            <a:avLst/>
          </a:prstGeom>
        </p:spPr>
        <p:txBody>
          <a:bodyPr>
            <a:noAutofit/>
          </a:bodyPr>
          <a:lstStyle>
            <a:lvl1pPr marL="0" indent="0" algn="l">
              <a:buNone/>
              <a:defRPr sz="1800" b="0" i="0">
                <a:solidFill>
                  <a:schemeClr val="accent1"/>
                </a:solidFill>
                <a:latin typeface="Synchrony Sans Medium" panose="02000503040000020004" pitchFamily="2" charset="77"/>
                <a:cs typeface="Synchrony Sans Medium" panose="02000503040000020004" pitchFamily="2" charset="77"/>
              </a:defRPr>
            </a:lvl1pPr>
            <a:lvl2pPr marL="7938" indent="0" algn="l">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4" name="Text Placeholder 19">
            <a:extLst>
              <a:ext uri="{FF2B5EF4-FFF2-40B4-BE49-F238E27FC236}">
                <a16:creationId xmlns:a16="http://schemas.microsoft.com/office/drawing/2014/main" id="{0E91FB15-9B12-9142-BD35-72ED56A1CE33}"/>
              </a:ext>
            </a:extLst>
          </p:cNvPr>
          <p:cNvSpPr>
            <a:spLocks noGrp="1"/>
          </p:cNvSpPr>
          <p:nvPr>
            <p:ph type="body" sz="quarter" idx="17" hasCustomPrompt="1"/>
          </p:nvPr>
        </p:nvSpPr>
        <p:spPr>
          <a:xfrm>
            <a:off x="4567333" y="2902126"/>
            <a:ext cx="6333744" cy="1441274"/>
          </a:xfrm>
          <a:prstGeom prst="rect">
            <a:avLst/>
          </a:prstGeom>
        </p:spPr>
        <p:txBody>
          <a:bodyPr>
            <a:noAutofit/>
          </a:bodyPr>
          <a:lstStyle>
            <a:lvl1pPr marL="0" indent="0" algn="l">
              <a:buNone/>
              <a:defRPr sz="11500" b="1">
                <a:solidFill>
                  <a:schemeClr val="bg1"/>
                </a:solidFill>
                <a:latin typeface="Synchrony Sans"/>
                <a:cs typeface="Synchrony Sans"/>
              </a:defRPr>
            </a:lvl1pPr>
            <a:lvl2pPr marL="7938" indent="0" algn="l">
              <a:buNone/>
              <a:tabLst/>
              <a:defRPr sz="1200" b="0">
                <a:solidFill>
                  <a:srgbClr val="93969C"/>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2018</a:t>
            </a:r>
          </a:p>
        </p:txBody>
      </p:sp>
      <p:sp>
        <p:nvSpPr>
          <p:cNvPr id="26" name="Text Placeholder 19">
            <a:extLst>
              <a:ext uri="{FF2B5EF4-FFF2-40B4-BE49-F238E27FC236}">
                <a16:creationId xmlns:a16="http://schemas.microsoft.com/office/drawing/2014/main" id="{434F1BE9-1B0B-D44A-960C-CC3CBFEBE3BC}"/>
              </a:ext>
            </a:extLst>
          </p:cNvPr>
          <p:cNvSpPr>
            <a:spLocks noGrp="1"/>
          </p:cNvSpPr>
          <p:nvPr>
            <p:ph type="body" sz="quarter" idx="18" hasCustomPrompt="1"/>
          </p:nvPr>
        </p:nvSpPr>
        <p:spPr>
          <a:xfrm>
            <a:off x="4567333" y="4372721"/>
            <a:ext cx="2669627" cy="732679"/>
          </a:xfrm>
          <a:prstGeom prst="rect">
            <a:avLst/>
          </a:prstGeom>
        </p:spPr>
        <p:txBody>
          <a:bodyPr>
            <a:noAutofit/>
          </a:bodyPr>
          <a:lstStyle>
            <a:lvl1pPr marL="0" indent="0" algn="l">
              <a:buNone/>
              <a:defRPr sz="1800" b="0" i="0">
                <a:solidFill>
                  <a:srgbClr val="FAC601"/>
                </a:solidFill>
                <a:latin typeface="Synchrony Sans Medium" panose="02000503040000020004" pitchFamily="2" charset="77"/>
                <a:cs typeface="Synchrony Sans Medium" panose="02000503040000020004" pitchFamily="2" charset="77"/>
              </a:defRPr>
            </a:lvl1pPr>
            <a:lvl2pPr marL="7938" indent="0" algn="l">
              <a:buNone/>
              <a:tabLst/>
              <a:defRPr sz="1600" b="0">
                <a:solidFill>
                  <a:schemeClr val="bg1"/>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 text</a:t>
            </a:r>
          </a:p>
        </p:txBody>
      </p:sp>
      <p:sp>
        <p:nvSpPr>
          <p:cNvPr id="28" name="Rectangle 27">
            <a:extLst>
              <a:ext uri="{FF2B5EF4-FFF2-40B4-BE49-F238E27FC236}">
                <a16:creationId xmlns:a16="http://schemas.microsoft.com/office/drawing/2014/main" id="{A309CA58-BF35-8A47-B9EA-6C7A5FCC2B35}"/>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Tree>
    <p:extLst>
      <p:ext uri="{BB962C8B-B14F-4D97-AF65-F5344CB8AC3E}">
        <p14:creationId xmlns:p14="http://schemas.microsoft.com/office/powerpoint/2010/main" val="306845880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Icon Page">
    <p:spTree>
      <p:nvGrpSpPr>
        <p:cNvPr id="1" name=""/>
        <p:cNvGrpSpPr/>
        <p:nvPr/>
      </p:nvGrpSpPr>
      <p:grpSpPr>
        <a:xfrm>
          <a:off x="0" y="0"/>
          <a:ext cx="0" cy="0"/>
          <a:chOff x="0" y="0"/>
          <a:chExt cx="0" cy="0"/>
        </a:xfrm>
      </p:grpSpPr>
      <p:sp>
        <p:nvSpPr>
          <p:cNvPr id="8" name="Manual Input 2">
            <a:extLst>
              <a:ext uri="{FF2B5EF4-FFF2-40B4-BE49-F238E27FC236}">
                <a16:creationId xmlns:a16="http://schemas.microsoft.com/office/drawing/2014/main" id="{BFF2EB8B-2358-824E-8953-DA263F19BB3D}"/>
              </a:ext>
            </a:extLst>
          </p:cNvPr>
          <p:cNvSpPr/>
          <p:nvPr userDrawn="1"/>
        </p:nvSpPr>
        <p:spPr>
          <a:xfrm rot="10800000">
            <a:off x="0" y="0"/>
            <a:ext cx="12193219" cy="58816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875 h 11875"/>
              <a:gd name="connsiteX1" fmla="*/ 9988 w 10000"/>
              <a:gd name="connsiteY1" fmla="*/ 0 h 11875"/>
              <a:gd name="connsiteX2" fmla="*/ 10000 w 10000"/>
              <a:gd name="connsiteY2" fmla="*/ 11875 h 11875"/>
              <a:gd name="connsiteX3" fmla="*/ 0 w 10000"/>
              <a:gd name="connsiteY3" fmla="*/ 11875 h 11875"/>
              <a:gd name="connsiteX4" fmla="*/ 0 w 10000"/>
              <a:gd name="connsiteY4" fmla="*/ 3875 h 11875"/>
              <a:gd name="connsiteX0" fmla="*/ 12 w 10000"/>
              <a:gd name="connsiteY0" fmla="*/ 4913 h 11875"/>
              <a:gd name="connsiteX1" fmla="*/ 9988 w 10000"/>
              <a:gd name="connsiteY1" fmla="*/ 0 h 11875"/>
              <a:gd name="connsiteX2" fmla="*/ 10000 w 10000"/>
              <a:gd name="connsiteY2" fmla="*/ 11875 h 11875"/>
              <a:gd name="connsiteX3" fmla="*/ 0 w 10000"/>
              <a:gd name="connsiteY3" fmla="*/ 11875 h 11875"/>
              <a:gd name="connsiteX4" fmla="*/ 12 w 10000"/>
              <a:gd name="connsiteY4" fmla="*/ 4913 h 11875"/>
              <a:gd name="connsiteX0" fmla="*/ 1 w 10001"/>
              <a:gd name="connsiteY0" fmla="*/ 3817 h 11875"/>
              <a:gd name="connsiteX1" fmla="*/ 9989 w 10001"/>
              <a:gd name="connsiteY1" fmla="*/ 0 h 11875"/>
              <a:gd name="connsiteX2" fmla="*/ 10001 w 10001"/>
              <a:gd name="connsiteY2" fmla="*/ 11875 h 11875"/>
              <a:gd name="connsiteX3" fmla="*/ 1 w 10001"/>
              <a:gd name="connsiteY3" fmla="*/ 11875 h 11875"/>
              <a:gd name="connsiteX4" fmla="*/ 1 w 10001"/>
              <a:gd name="connsiteY4" fmla="*/ 3817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1875">
                <a:moveTo>
                  <a:pt x="1" y="3817"/>
                </a:moveTo>
                <a:lnTo>
                  <a:pt x="9989" y="0"/>
                </a:lnTo>
                <a:cubicBezTo>
                  <a:pt x="9993" y="3958"/>
                  <a:pt x="9997" y="7917"/>
                  <a:pt x="10001" y="11875"/>
                </a:cubicBezTo>
                <a:lnTo>
                  <a:pt x="1" y="11875"/>
                </a:lnTo>
                <a:cubicBezTo>
                  <a:pt x="5" y="9554"/>
                  <a:pt x="-3" y="6138"/>
                  <a:pt x="1" y="3817"/>
                </a:cubicBezTo>
                <a:close/>
              </a:path>
            </a:pathLst>
          </a:custGeom>
          <a:solidFill>
            <a:srgbClr val="333C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11" name="Rectangle 10">
            <a:extLst>
              <a:ext uri="{FF2B5EF4-FFF2-40B4-BE49-F238E27FC236}">
                <a16:creationId xmlns:a16="http://schemas.microsoft.com/office/drawing/2014/main" id="{7AEDC371-B3F4-6544-8ACD-8DF7C23167CA}"/>
              </a:ext>
            </a:extLst>
          </p:cNvPr>
          <p:cNvSpPr/>
          <p:nvPr userDrawn="1"/>
        </p:nvSpPr>
        <p:spPr>
          <a:xfrm>
            <a:off x="3484379" y="1066800"/>
            <a:ext cx="2484281" cy="4673600"/>
          </a:xfrm>
          <a:prstGeom prst="rect">
            <a:avLst/>
          </a:prstGeom>
          <a:solidFill>
            <a:schemeClr val="bg1"/>
          </a:solidFill>
          <a:ln>
            <a:noFill/>
          </a:ln>
          <a:effectLst>
            <a:outerShdw blurRad="1905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12" name="Rectangle 11">
            <a:extLst>
              <a:ext uri="{FF2B5EF4-FFF2-40B4-BE49-F238E27FC236}">
                <a16:creationId xmlns:a16="http://schemas.microsoft.com/office/drawing/2014/main" id="{636F56FC-8951-884B-B90B-33149937A624}"/>
              </a:ext>
            </a:extLst>
          </p:cNvPr>
          <p:cNvSpPr/>
          <p:nvPr userDrawn="1"/>
        </p:nvSpPr>
        <p:spPr>
          <a:xfrm>
            <a:off x="6226690" y="1066800"/>
            <a:ext cx="2484281" cy="4673600"/>
          </a:xfrm>
          <a:prstGeom prst="rect">
            <a:avLst/>
          </a:prstGeom>
          <a:solidFill>
            <a:schemeClr val="bg1"/>
          </a:solidFill>
          <a:ln>
            <a:noFill/>
          </a:ln>
          <a:effectLst>
            <a:outerShdw blurRad="1905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13" name="Rectangle 12">
            <a:extLst>
              <a:ext uri="{FF2B5EF4-FFF2-40B4-BE49-F238E27FC236}">
                <a16:creationId xmlns:a16="http://schemas.microsoft.com/office/drawing/2014/main" id="{8F615739-C15B-ED4C-A612-6E81B849D27A}"/>
              </a:ext>
            </a:extLst>
          </p:cNvPr>
          <p:cNvSpPr/>
          <p:nvPr userDrawn="1"/>
        </p:nvSpPr>
        <p:spPr>
          <a:xfrm>
            <a:off x="8969001" y="1066800"/>
            <a:ext cx="2484281" cy="4707467"/>
          </a:xfrm>
          <a:prstGeom prst="rect">
            <a:avLst/>
          </a:prstGeom>
          <a:solidFill>
            <a:schemeClr val="bg1"/>
          </a:solidFill>
          <a:ln>
            <a:noFill/>
          </a:ln>
          <a:effectLst>
            <a:outerShdw blurRad="1905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14" name="Rectangle 13">
            <a:extLst>
              <a:ext uri="{FF2B5EF4-FFF2-40B4-BE49-F238E27FC236}">
                <a16:creationId xmlns:a16="http://schemas.microsoft.com/office/drawing/2014/main" id="{AA2B471E-3477-5E42-93CF-11A2FE9EABB1}"/>
              </a:ext>
            </a:extLst>
          </p:cNvPr>
          <p:cNvSpPr/>
          <p:nvPr userDrawn="1"/>
        </p:nvSpPr>
        <p:spPr>
          <a:xfrm>
            <a:off x="738719" y="1066800"/>
            <a:ext cx="2484281" cy="4690533"/>
          </a:xfrm>
          <a:prstGeom prst="rect">
            <a:avLst/>
          </a:prstGeom>
          <a:solidFill>
            <a:schemeClr val="bg1"/>
          </a:solidFill>
          <a:ln>
            <a:noFill/>
          </a:ln>
          <a:effectLst>
            <a:outerShdw blurRad="1905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20" name="Text Placeholder 19">
            <a:extLst>
              <a:ext uri="{FF2B5EF4-FFF2-40B4-BE49-F238E27FC236}">
                <a16:creationId xmlns:a16="http://schemas.microsoft.com/office/drawing/2014/main" id="{5DCE9B75-7FE0-1843-B2B9-8FFFEA1721CB}"/>
              </a:ext>
            </a:extLst>
          </p:cNvPr>
          <p:cNvSpPr>
            <a:spLocks noGrp="1"/>
          </p:cNvSpPr>
          <p:nvPr>
            <p:ph type="body" sz="quarter" idx="13"/>
          </p:nvPr>
        </p:nvSpPr>
        <p:spPr>
          <a:xfrm>
            <a:off x="754063" y="3573390"/>
            <a:ext cx="2454275" cy="1929943"/>
          </a:xfrm>
          <a:prstGeom prst="rect">
            <a:avLst/>
          </a:prstGeom>
        </p:spPr>
        <p:txBody>
          <a:bodyPr>
            <a:noAutofit/>
          </a:bodyPr>
          <a:lstStyle>
            <a:lvl1pPr marL="0" indent="0" algn="ctr">
              <a:buNone/>
              <a:defRPr sz="1800" b="0" i="0">
                <a:solidFill>
                  <a:srgbClr val="333C43"/>
                </a:solidFill>
                <a:latin typeface="Synchrony Sans Medium" panose="02000503040000020004" pitchFamily="2" charset="77"/>
                <a:cs typeface="Synchrony Sans Medium" panose="02000503040000020004" pitchFamily="2" charset="77"/>
              </a:defRPr>
            </a:lvl1pPr>
            <a:lvl2pPr marL="7938" indent="0" algn="ctr">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a:t>
            </a:r>
          </a:p>
          <a:p>
            <a:pPr lvl="1"/>
            <a:r>
              <a:rPr lang="en-US"/>
              <a:t>Second level</a:t>
            </a:r>
          </a:p>
        </p:txBody>
      </p:sp>
      <p:sp>
        <p:nvSpPr>
          <p:cNvPr id="21" name="Text Placeholder 19">
            <a:extLst>
              <a:ext uri="{FF2B5EF4-FFF2-40B4-BE49-F238E27FC236}">
                <a16:creationId xmlns:a16="http://schemas.microsoft.com/office/drawing/2014/main" id="{7FABEF6C-FBE0-B547-A349-6DB349165ADA}"/>
              </a:ext>
            </a:extLst>
          </p:cNvPr>
          <p:cNvSpPr>
            <a:spLocks noGrp="1"/>
          </p:cNvSpPr>
          <p:nvPr>
            <p:ph type="body" sz="quarter" idx="14"/>
          </p:nvPr>
        </p:nvSpPr>
        <p:spPr>
          <a:xfrm>
            <a:off x="3502311" y="3573390"/>
            <a:ext cx="2454275" cy="1946877"/>
          </a:xfrm>
          <a:prstGeom prst="rect">
            <a:avLst/>
          </a:prstGeom>
        </p:spPr>
        <p:txBody>
          <a:bodyPr>
            <a:noAutofit/>
          </a:bodyPr>
          <a:lstStyle>
            <a:lvl1pPr marL="0" indent="0" algn="ctr">
              <a:buNone/>
              <a:defRPr sz="1800" b="0" i="0">
                <a:solidFill>
                  <a:srgbClr val="333C43"/>
                </a:solidFill>
                <a:latin typeface="Synchrony Sans Medium" panose="02000503040000020004" pitchFamily="2" charset="77"/>
                <a:cs typeface="Synchrony Sans Medium" panose="02000503040000020004" pitchFamily="2" charset="77"/>
              </a:defRPr>
            </a:lvl1pPr>
            <a:lvl2pPr marL="7938" indent="0" algn="ctr">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a:t>
            </a:r>
          </a:p>
          <a:p>
            <a:pPr lvl="1"/>
            <a:r>
              <a:rPr lang="en-US"/>
              <a:t>Second level</a:t>
            </a:r>
          </a:p>
        </p:txBody>
      </p:sp>
      <p:sp>
        <p:nvSpPr>
          <p:cNvPr id="22" name="Text Placeholder 19">
            <a:extLst>
              <a:ext uri="{FF2B5EF4-FFF2-40B4-BE49-F238E27FC236}">
                <a16:creationId xmlns:a16="http://schemas.microsoft.com/office/drawing/2014/main" id="{493406F4-5928-EE4C-A9E0-87225DE0CF4E}"/>
              </a:ext>
            </a:extLst>
          </p:cNvPr>
          <p:cNvSpPr>
            <a:spLocks noGrp="1"/>
          </p:cNvSpPr>
          <p:nvPr>
            <p:ph type="body" sz="quarter" idx="15"/>
          </p:nvPr>
        </p:nvSpPr>
        <p:spPr>
          <a:xfrm>
            <a:off x="6241692" y="3573390"/>
            <a:ext cx="2454275" cy="2082343"/>
          </a:xfrm>
          <a:prstGeom prst="rect">
            <a:avLst/>
          </a:prstGeom>
        </p:spPr>
        <p:txBody>
          <a:bodyPr>
            <a:noAutofit/>
          </a:bodyPr>
          <a:lstStyle>
            <a:lvl1pPr marL="0" indent="0" algn="ctr">
              <a:buNone/>
              <a:defRPr sz="1800" b="0" i="0">
                <a:solidFill>
                  <a:srgbClr val="333C43"/>
                </a:solidFill>
                <a:latin typeface="Synchrony Sans Medium" panose="02000503040000020004" pitchFamily="2" charset="77"/>
                <a:cs typeface="Synchrony Sans Medium" panose="02000503040000020004" pitchFamily="2" charset="77"/>
              </a:defRPr>
            </a:lvl1pPr>
            <a:lvl2pPr marL="7938" indent="0" algn="ctr">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a:t>
            </a:r>
          </a:p>
          <a:p>
            <a:pPr lvl="1"/>
            <a:r>
              <a:rPr lang="en-US"/>
              <a:t>Second level</a:t>
            </a:r>
          </a:p>
        </p:txBody>
      </p:sp>
      <p:sp>
        <p:nvSpPr>
          <p:cNvPr id="23" name="Text Placeholder 19">
            <a:extLst>
              <a:ext uri="{FF2B5EF4-FFF2-40B4-BE49-F238E27FC236}">
                <a16:creationId xmlns:a16="http://schemas.microsoft.com/office/drawing/2014/main" id="{19E27B63-15E1-5648-8195-6A843CF9559C}"/>
              </a:ext>
            </a:extLst>
          </p:cNvPr>
          <p:cNvSpPr>
            <a:spLocks noGrp="1"/>
          </p:cNvSpPr>
          <p:nvPr>
            <p:ph type="body" sz="quarter" idx="16"/>
          </p:nvPr>
        </p:nvSpPr>
        <p:spPr>
          <a:xfrm>
            <a:off x="8984003" y="3573391"/>
            <a:ext cx="2454275" cy="2065410"/>
          </a:xfrm>
          <a:prstGeom prst="rect">
            <a:avLst/>
          </a:prstGeom>
        </p:spPr>
        <p:txBody>
          <a:bodyPr>
            <a:noAutofit/>
          </a:bodyPr>
          <a:lstStyle>
            <a:lvl1pPr marL="0" indent="0" algn="ctr">
              <a:buNone/>
              <a:defRPr sz="1800" b="0" i="0">
                <a:solidFill>
                  <a:srgbClr val="333C43"/>
                </a:solidFill>
                <a:latin typeface="Synchrony Sans Medium" panose="02000503040000020004" pitchFamily="2" charset="77"/>
                <a:cs typeface="Synchrony Sans Medium" panose="02000503040000020004" pitchFamily="2" charset="77"/>
              </a:defRPr>
            </a:lvl1pPr>
            <a:lvl2pPr marL="7938" indent="0" algn="ctr">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a:t>
            </a:r>
          </a:p>
          <a:p>
            <a:pPr lvl="1"/>
            <a:r>
              <a:rPr lang="en-US"/>
              <a:t>Second level</a:t>
            </a:r>
          </a:p>
        </p:txBody>
      </p:sp>
      <p:sp>
        <p:nvSpPr>
          <p:cNvPr id="15" name="Rectangle 14">
            <a:extLst>
              <a:ext uri="{FF2B5EF4-FFF2-40B4-BE49-F238E27FC236}">
                <a16:creationId xmlns:a16="http://schemas.microsoft.com/office/drawing/2014/main" id="{BE04A216-6EBD-804C-9332-9F120C5844DD}"/>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18" name="Text Box 18">
            <a:extLst>
              <a:ext uri="{FF2B5EF4-FFF2-40B4-BE49-F238E27FC236}">
                <a16:creationId xmlns:a16="http://schemas.microsoft.com/office/drawing/2014/main" id="{CCA23DE0-6197-1244-B550-7526C5A5C8D2}"/>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3" name="Picture Placeholder 2"/>
          <p:cNvSpPr>
            <a:spLocks noGrp="1"/>
          </p:cNvSpPr>
          <p:nvPr>
            <p:ph type="pic" sz="quarter" idx="17"/>
          </p:nvPr>
        </p:nvSpPr>
        <p:spPr>
          <a:xfrm>
            <a:off x="1028700" y="1384300"/>
            <a:ext cx="1892300" cy="1892300"/>
          </a:xfrm>
          <a:prstGeom prst="rect">
            <a:avLst/>
          </a:prstGeom>
        </p:spPr>
        <p:txBody>
          <a:bodyPr vert="horz"/>
          <a:lstStyle>
            <a:lvl1pPr>
              <a:defRPr sz="1000"/>
            </a:lvl1pPr>
          </a:lstStyle>
          <a:p>
            <a:endParaRPr lang="en-US"/>
          </a:p>
        </p:txBody>
      </p:sp>
      <p:sp>
        <p:nvSpPr>
          <p:cNvPr id="17" name="Picture Placeholder 2"/>
          <p:cNvSpPr>
            <a:spLocks noGrp="1"/>
          </p:cNvSpPr>
          <p:nvPr>
            <p:ph type="pic" sz="quarter" idx="18"/>
          </p:nvPr>
        </p:nvSpPr>
        <p:spPr>
          <a:xfrm>
            <a:off x="3784600" y="1346200"/>
            <a:ext cx="1892300" cy="1892300"/>
          </a:xfrm>
          <a:prstGeom prst="rect">
            <a:avLst/>
          </a:prstGeom>
        </p:spPr>
        <p:txBody>
          <a:bodyPr vert="horz"/>
          <a:lstStyle>
            <a:lvl1pPr>
              <a:defRPr sz="1000"/>
            </a:lvl1pPr>
          </a:lstStyle>
          <a:p>
            <a:endParaRPr lang="en-US"/>
          </a:p>
        </p:txBody>
      </p:sp>
      <p:sp>
        <p:nvSpPr>
          <p:cNvPr id="19" name="Picture Placeholder 2"/>
          <p:cNvSpPr>
            <a:spLocks noGrp="1"/>
          </p:cNvSpPr>
          <p:nvPr>
            <p:ph type="pic" sz="quarter" idx="19"/>
          </p:nvPr>
        </p:nvSpPr>
        <p:spPr>
          <a:xfrm>
            <a:off x="6540500" y="1346200"/>
            <a:ext cx="1892300" cy="1892300"/>
          </a:xfrm>
          <a:prstGeom prst="rect">
            <a:avLst/>
          </a:prstGeom>
        </p:spPr>
        <p:txBody>
          <a:bodyPr vert="horz"/>
          <a:lstStyle>
            <a:lvl1pPr>
              <a:defRPr sz="1000"/>
            </a:lvl1pPr>
          </a:lstStyle>
          <a:p>
            <a:endParaRPr lang="en-US"/>
          </a:p>
        </p:txBody>
      </p:sp>
      <p:sp>
        <p:nvSpPr>
          <p:cNvPr id="24" name="Picture Placeholder 2"/>
          <p:cNvSpPr>
            <a:spLocks noGrp="1"/>
          </p:cNvSpPr>
          <p:nvPr>
            <p:ph type="pic" sz="quarter" idx="20"/>
          </p:nvPr>
        </p:nvSpPr>
        <p:spPr>
          <a:xfrm>
            <a:off x="9258300" y="1346200"/>
            <a:ext cx="1892300" cy="1892300"/>
          </a:xfrm>
          <a:prstGeom prst="rect">
            <a:avLst/>
          </a:prstGeom>
        </p:spPr>
        <p:txBody>
          <a:bodyPr vert="horz"/>
          <a:lstStyle>
            <a:lvl1pPr>
              <a:defRPr sz="1000"/>
            </a:lvl1pPr>
          </a:lstStyle>
          <a:p>
            <a:endParaRPr lang="en-US"/>
          </a:p>
        </p:txBody>
      </p:sp>
      <p:pic>
        <p:nvPicPr>
          <p:cNvPr id="25" name="Picture 2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26"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bg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276275918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Manual Input 2">
            <a:extLst>
              <a:ext uri="{FF2B5EF4-FFF2-40B4-BE49-F238E27FC236}">
                <a16:creationId xmlns:a16="http://schemas.microsoft.com/office/drawing/2014/main" id="{BFF2EB8B-2358-824E-8953-DA263F19BB3D}"/>
              </a:ext>
            </a:extLst>
          </p:cNvPr>
          <p:cNvSpPr/>
          <p:nvPr userDrawn="1"/>
        </p:nvSpPr>
        <p:spPr>
          <a:xfrm rot="10800000">
            <a:off x="0" y="0"/>
            <a:ext cx="12193219" cy="58816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875 h 11875"/>
              <a:gd name="connsiteX1" fmla="*/ 9988 w 10000"/>
              <a:gd name="connsiteY1" fmla="*/ 0 h 11875"/>
              <a:gd name="connsiteX2" fmla="*/ 10000 w 10000"/>
              <a:gd name="connsiteY2" fmla="*/ 11875 h 11875"/>
              <a:gd name="connsiteX3" fmla="*/ 0 w 10000"/>
              <a:gd name="connsiteY3" fmla="*/ 11875 h 11875"/>
              <a:gd name="connsiteX4" fmla="*/ 0 w 10000"/>
              <a:gd name="connsiteY4" fmla="*/ 3875 h 11875"/>
              <a:gd name="connsiteX0" fmla="*/ 12 w 10000"/>
              <a:gd name="connsiteY0" fmla="*/ 4913 h 11875"/>
              <a:gd name="connsiteX1" fmla="*/ 9988 w 10000"/>
              <a:gd name="connsiteY1" fmla="*/ 0 h 11875"/>
              <a:gd name="connsiteX2" fmla="*/ 10000 w 10000"/>
              <a:gd name="connsiteY2" fmla="*/ 11875 h 11875"/>
              <a:gd name="connsiteX3" fmla="*/ 0 w 10000"/>
              <a:gd name="connsiteY3" fmla="*/ 11875 h 11875"/>
              <a:gd name="connsiteX4" fmla="*/ 12 w 10000"/>
              <a:gd name="connsiteY4" fmla="*/ 4913 h 11875"/>
              <a:gd name="connsiteX0" fmla="*/ 1 w 10001"/>
              <a:gd name="connsiteY0" fmla="*/ 3817 h 11875"/>
              <a:gd name="connsiteX1" fmla="*/ 9989 w 10001"/>
              <a:gd name="connsiteY1" fmla="*/ 0 h 11875"/>
              <a:gd name="connsiteX2" fmla="*/ 10001 w 10001"/>
              <a:gd name="connsiteY2" fmla="*/ 11875 h 11875"/>
              <a:gd name="connsiteX3" fmla="*/ 1 w 10001"/>
              <a:gd name="connsiteY3" fmla="*/ 11875 h 11875"/>
              <a:gd name="connsiteX4" fmla="*/ 1 w 10001"/>
              <a:gd name="connsiteY4" fmla="*/ 3817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1875">
                <a:moveTo>
                  <a:pt x="1" y="3817"/>
                </a:moveTo>
                <a:lnTo>
                  <a:pt x="9989" y="0"/>
                </a:lnTo>
                <a:cubicBezTo>
                  <a:pt x="9993" y="3958"/>
                  <a:pt x="9997" y="7917"/>
                  <a:pt x="10001" y="11875"/>
                </a:cubicBezTo>
                <a:lnTo>
                  <a:pt x="1" y="11875"/>
                </a:lnTo>
                <a:cubicBezTo>
                  <a:pt x="5" y="9554"/>
                  <a:pt x="-3" y="6138"/>
                  <a:pt x="1" y="3817"/>
                </a:cubicBezTo>
                <a:close/>
              </a:path>
            </a:pathLst>
          </a:custGeom>
          <a:solidFill>
            <a:srgbClr val="333C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5" name="Rectangle 4">
            <a:extLst>
              <a:ext uri="{FF2B5EF4-FFF2-40B4-BE49-F238E27FC236}">
                <a16:creationId xmlns:a16="http://schemas.microsoft.com/office/drawing/2014/main" id="{7AEDC371-B3F4-6544-8ACD-8DF7C23167CA}"/>
              </a:ext>
            </a:extLst>
          </p:cNvPr>
          <p:cNvSpPr/>
          <p:nvPr userDrawn="1"/>
        </p:nvSpPr>
        <p:spPr>
          <a:xfrm>
            <a:off x="3484379" y="1066800"/>
            <a:ext cx="2484281" cy="4673600"/>
          </a:xfrm>
          <a:prstGeom prst="rect">
            <a:avLst/>
          </a:prstGeom>
          <a:solidFill>
            <a:schemeClr val="bg1"/>
          </a:solidFill>
          <a:ln>
            <a:noFill/>
          </a:ln>
          <a:effectLst>
            <a:outerShdw blurRad="1905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6" name="Rectangle 5">
            <a:extLst>
              <a:ext uri="{FF2B5EF4-FFF2-40B4-BE49-F238E27FC236}">
                <a16:creationId xmlns:a16="http://schemas.microsoft.com/office/drawing/2014/main" id="{636F56FC-8951-884B-B90B-33149937A624}"/>
              </a:ext>
            </a:extLst>
          </p:cNvPr>
          <p:cNvSpPr/>
          <p:nvPr userDrawn="1"/>
        </p:nvSpPr>
        <p:spPr>
          <a:xfrm>
            <a:off x="6226690" y="1066800"/>
            <a:ext cx="2484281" cy="4673600"/>
          </a:xfrm>
          <a:prstGeom prst="rect">
            <a:avLst/>
          </a:prstGeom>
          <a:solidFill>
            <a:schemeClr val="bg1"/>
          </a:solidFill>
          <a:ln>
            <a:noFill/>
          </a:ln>
          <a:effectLst>
            <a:outerShdw blurRad="1905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7" name="Rectangle 6">
            <a:extLst>
              <a:ext uri="{FF2B5EF4-FFF2-40B4-BE49-F238E27FC236}">
                <a16:creationId xmlns:a16="http://schemas.microsoft.com/office/drawing/2014/main" id="{8F615739-C15B-ED4C-A612-6E81B849D27A}"/>
              </a:ext>
            </a:extLst>
          </p:cNvPr>
          <p:cNvSpPr/>
          <p:nvPr userDrawn="1"/>
        </p:nvSpPr>
        <p:spPr>
          <a:xfrm>
            <a:off x="8969001" y="1066800"/>
            <a:ext cx="2484281" cy="4707467"/>
          </a:xfrm>
          <a:prstGeom prst="rect">
            <a:avLst/>
          </a:prstGeom>
          <a:solidFill>
            <a:schemeClr val="bg1"/>
          </a:solidFill>
          <a:ln>
            <a:noFill/>
          </a:ln>
          <a:effectLst>
            <a:outerShdw blurRad="1905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8" name="Rectangle 7">
            <a:extLst>
              <a:ext uri="{FF2B5EF4-FFF2-40B4-BE49-F238E27FC236}">
                <a16:creationId xmlns:a16="http://schemas.microsoft.com/office/drawing/2014/main" id="{AA2B471E-3477-5E42-93CF-11A2FE9EABB1}"/>
              </a:ext>
            </a:extLst>
          </p:cNvPr>
          <p:cNvSpPr/>
          <p:nvPr userDrawn="1"/>
        </p:nvSpPr>
        <p:spPr>
          <a:xfrm>
            <a:off x="738719" y="1066800"/>
            <a:ext cx="2484281" cy="4690533"/>
          </a:xfrm>
          <a:prstGeom prst="rect">
            <a:avLst/>
          </a:prstGeom>
          <a:solidFill>
            <a:schemeClr val="bg1"/>
          </a:solidFill>
          <a:ln>
            <a:noFill/>
          </a:ln>
          <a:effectLst>
            <a:outerShdw blurRad="1905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9" name="Text Placeholder 19">
            <a:extLst>
              <a:ext uri="{FF2B5EF4-FFF2-40B4-BE49-F238E27FC236}">
                <a16:creationId xmlns:a16="http://schemas.microsoft.com/office/drawing/2014/main" id="{5DCE9B75-7FE0-1843-B2B9-8FFFEA1721CB}"/>
              </a:ext>
            </a:extLst>
          </p:cNvPr>
          <p:cNvSpPr>
            <a:spLocks noGrp="1"/>
          </p:cNvSpPr>
          <p:nvPr>
            <p:ph type="body" sz="quarter" idx="13"/>
          </p:nvPr>
        </p:nvSpPr>
        <p:spPr>
          <a:xfrm>
            <a:off x="754063" y="3573390"/>
            <a:ext cx="2454275" cy="1929943"/>
          </a:xfrm>
          <a:prstGeom prst="rect">
            <a:avLst/>
          </a:prstGeom>
        </p:spPr>
        <p:txBody>
          <a:bodyPr>
            <a:noAutofit/>
          </a:bodyPr>
          <a:lstStyle>
            <a:lvl1pPr marL="0" indent="0" algn="ctr">
              <a:buNone/>
              <a:defRPr sz="1800" b="0" i="0">
                <a:solidFill>
                  <a:srgbClr val="333C43"/>
                </a:solidFill>
                <a:latin typeface="Synchrony Sans Medium" panose="02000503040000020004" pitchFamily="2" charset="77"/>
                <a:cs typeface="Synchrony Sans Medium" panose="02000503040000020004" pitchFamily="2" charset="77"/>
              </a:defRPr>
            </a:lvl1pPr>
            <a:lvl2pPr marL="7938" indent="0" algn="ctr">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a:t>
            </a:r>
          </a:p>
          <a:p>
            <a:pPr lvl="1"/>
            <a:r>
              <a:rPr lang="en-US"/>
              <a:t>Second level</a:t>
            </a:r>
          </a:p>
        </p:txBody>
      </p:sp>
      <p:sp>
        <p:nvSpPr>
          <p:cNvPr id="10" name="Text Placeholder 19">
            <a:extLst>
              <a:ext uri="{FF2B5EF4-FFF2-40B4-BE49-F238E27FC236}">
                <a16:creationId xmlns:a16="http://schemas.microsoft.com/office/drawing/2014/main" id="{7FABEF6C-FBE0-B547-A349-6DB349165ADA}"/>
              </a:ext>
            </a:extLst>
          </p:cNvPr>
          <p:cNvSpPr>
            <a:spLocks noGrp="1"/>
          </p:cNvSpPr>
          <p:nvPr>
            <p:ph type="body" sz="quarter" idx="14"/>
          </p:nvPr>
        </p:nvSpPr>
        <p:spPr>
          <a:xfrm>
            <a:off x="3502311" y="3573390"/>
            <a:ext cx="2454275" cy="1946877"/>
          </a:xfrm>
          <a:prstGeom prst="rect">
            <a:avLst/>
          </a:prstGeom>
        </p:spPr>
        <p:txBody>
          <a:bodyPr>
            <a:noAutofit/>
          </a:bodyPr>
          <a:lstStyle>
            <a:lvl1pPr marL="0" indent="0" algn="ctr">
              <a:buNone/>
              <a:defRPr sz="1800" b="0" i="0">
                <a:solidFill>
                  <a:srgbClr val="333C43"/>
                </a:solidFill>
                <a:latin typeface="Synchrony Sans Medium" panose="02000503040000020004" pitchFamily="2" charset="77"/>
                <a:cs typeface="Synchrony Sans Medium" panose="02000503040000020004" pitchFamily="2" charset="77"/>
              </a:defRPr>
            </a:lvl1pPr>
            <a:lvl2pPr marL="7938" indent="0" algn="ctr">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a:t>
            </a:r>
          </a:p>
          <a:p>
            <a:pPr lvl="1"/>
            <a:r>
              <a:rPr lang="en-US"/>
              <a:t>Second level</a:t>
            </a:r>
          </a:p>
        </p:txBody>
      </p:sp>
      <p:sp>
        <p:nvSpPr>
          <p:cNvPr id="11" name="Text Placeholder 19">
            <a:extLst>
              <a:ext uri="{FF2B5EF4-FFF2-40B4-BE49-F238E27FC236}">
                <a16:creationId xmlns:a16="http://schemas.microsoft.com/office/drawing/2014/main" id="{493406F4-5928-EE4C-A9E0-87225DE0CF4E}"/>
              </a:ext>
            </a:extLst>
          </p:cNvPr>
          <p:cNvSpPr>
            <a:spLocks noGrp="1"/>
          </p:cNvSpPr>
          <p:nvPr>
            <p:ph type="body" sz="quarter" idx="15"/>
          </p:nvPr>
        </p:nvSpPr>
        <p:spPr>
          <a:xfrm>
            <a:off x="6241692" y="3573390"/>
            <a:ext cx="2454275" cy="2082343"/>
          </a:xfrm>
          <a:prstGeom prst="rect">
            <a:avLst/>
          </a:prstGeom>
        </p:spPr>
        <p:txBody>
          <a:bodyPr>
            <a:noAutofit/>
          </a:bodyPr>
          <a:lstStyle>
            <a:lvl1pPr marL="0" indent="0" algn="ctr">
              <a:buNone/>
              <a:defRPr sz="1800" b="0" i="0">
                <a:solidFill>
                  <a:srgbClr val="333C43"/>
                </a:solidFill>
                <a:latin typeface="Synchrony Sans Medium" panose="02000503040000020004" pitchFamily="2" charset="77"/>
                <a:cs typeface="Synchrony Sans Medium" panose="02000503040000020004" pitchFamily="2" charset="77"/>
              </a:defRPr>
            </a:lvl1pPr>
            <a:lvl2pPr marL="7938" indent="0" algn="ctr">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a:t>
            </a:r>
          </a:p>
          <a:p>
            <a:pPr lvl="1"/>
            <a:r>
              <a:rPr lang="en-US"/>
              <a:t>Second level</a:t>
            </a:r>
          </a:p>
        </p:txBody>
      </p:sp>
      <p:sp>
        <p:nvSpPr>
          <p:cNvPr id="12" name="Text Placeholder 19">
            <a:extLst>
              <a:ext uri="{FF2B5EF4-FFF2-40B4-BE49-F238E27FC236}">
                <a16:creationId xmlns:a16="http://schemas.microsoft.com/office/drawing/2014/main" id="{19E27B63-15E1-5648-8195-6A843CF9559C}"/>
              </a:ext>
            </a:extLst>
          </p:cNvPr>
          <p:cNvSpPr>
            <a:spLocks noGrp="1"/>
          </p:cNvSpPr>
          <p:nvPr>
            <p:ph type="body" sz="quarter" idx="16"/>
          </p:nvPr>
        </p:nvSpPr>
        <p:spPr>
          <a:xfrm>
            <a:off x="8984003" y="3573391"/>
            <a:ext cx="2454275" cy="2065410"/>
          </a:xfrm>
          <a:prstGeom prst="rect">
            <a:avLst/>
          </a:prstGeom>
        </p:spPr>
        <p:txBody>
          <a:bodyPr>
            <a:noAutofit/>
          </a:bodyPr>
          <a:lstStyle>
            <a:lvl1pPr marL="0" indent="0" algn="ctr">
              <a:buNone/>
              <a:defRPr sz="1800" b="0" i="0">
                <a:solidFill>
                  <a:srgbClr val="333C43"/>
                </a:solidFill>
                <a:latin typeface="Synchrony Sans Medium" panose="02000503040000020004" pitchFamily="2" charset="77"/>
                <a:cs typeface="Synchrony Sans Medium" panose="02000503040000020004" pitchFamily="2" charset="77"/>
              </a:defRPr>
            </a:lvl1pPr>
            <a:lvl2pPr marL="7938" indent="0" algn="ctr">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a:t>
            </a:r>
          </a:p>
          <a:p>
            <a:pPr lvl="1"/>
            <a:r>
              <a:rPr lang="en-US"/>
              <a:t>Second level</a:t>
            </a:r>
          </a:p>
        </p:txBody>
      </p:sp>
      <p:sp>
        <p:nvSpPr>
          <p:cNvPr id="14" name="Text Box 18">
            <a:extLst>
              <a:ext uri="{FF2B5EF4-FFF2-40B4-BE49-F238E27FC236}">
                <a16:creationId xmlns:a16="http://schemas.microsoft.com/office/drawing/2014/main" id="{CCA23DE0-6197-1244-B550-7526C5A5C8D2}"/>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pic>
        <p:nvPicPr>
          <p:cNvPr id="20" name="Picture 19" descr="1816.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31333" y="1219200"/>
            <a:ext cx="2099734" cy="2144395"/>
          </a:xfrm>
          <a:prstGeom prst="rect">
            <a:avLst/>
          </a:prstGeom>
        </p:spPr>
      </p:pic>
      <p:pic>
        <p:nvPicPr>
          <p:cNvPr id="21" name="Picture 20"/>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3674533" y="1218952"/>
            <a:ext cx="2099734" cy="2144888"/>
          </a:xfrm>
          <a:prstGeom prst="rect">
            <a:avLst/>
          </a:prstGeom>
        </p:spPr>
      </p:pic>
      <p:pic>
        <p:nvPicPr>
          <p:cNvPr id="22" name="Picture 21" descr="989.jp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400800" y="1240367"/>
            <a:ext cx="2133600" cy="2146300"/>
          </a:xfrm>
          <a:prstGeom prst="rect">
            <a:avLst/>
          </a:prstGeom>
        </p:spPr>
      </p:pic>
      <p:pic>
        <p:nvPicPr>
          <p:cNvPr id="24" name="Picture 23" descr="683735747.jp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121647" y="1261533"/>
            <a:ext cx="2172885" cy="2112264"/>
          </a:xfrm>
          <a:prstGeom prst="rect">
            <a:avLst/>
          </a:prstGeom>
        </p:spPr>
      </p:pic>
      <p:sp>
        <p:nvSpPr>
          <p:cNvPr id="19" name="Rectangle 18">
            <a:extLst>
              <a:ext uri="{FF2B5EF4-FFF2-40B4-BE49-F238E27FC236}">
                <a16:creationId xmlns:a16="http://schemas.microsoft.com/office/drawing/2014/main" id="{B9793D93-ED7F-5140-A335-B391B22C86C7}"/>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23" name="Picture 22"/>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26"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bg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174867593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6" name="Rectangle 5"/>
          <p:cNvSpPr/>
          <p:nvPr userDrawn="1"/>
        </p:nvSpPr>
        <p:spPr bwMode="auto">
          <a:xfrm>
            <a:off x="0" y="0"/>
            <a:ext cx="6959600" cy="6858000"/>
          </a:xfrm>
          <a:prstGeom prst="rect">
            <a:avLst/>
          </a:prstGeom>
          <a:solidFill>
            <a:srgbClr val="3B3C3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pic>
        <p:nvPicPr>
          <p:cNvPr id="5" name="Picture 4" descr="AWC_5046.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98533" y="-46269"/>
            <a:ext cx="6993467" cy="6904270"/>
          </a:xfrm>
          <a:prstGeom prst="rect">
            <a:avLst/>
          </a:prstGeom>
        </p:spPr>
      </p:pic>
      <p:sp>
        <p:nvSpPr>
          <p:cNvPr id="8" name="Text Placeholder 19">
            <a:extLst>
              <a:ext uri="{FF2B5EF4-FFF2-40B4-BE49-F238E27FC236}">
                <a16:creationId xmlns:a16="http://schemas.microsoft.com/office/drawing/2014/main" id="{5DCE9B75-7FE0-1843-B2B9-8FFFEA1721CB}"/>
              </a:ext>
            </a:extLst>
          </p:cNvPr>
          <p:cNvSpPr>
            <a:spLocks noGrp="1"/>
          </p:cNvSpPr>
          <p:nvPr>
            <p:ph type="body" sz="quarter" idx="13"/>
          </p:nvPr>
        </p:nvSpPr>
        <p:spPr>
          <a:xfrm>
            <a:off x="516996" y="1134533"/>
            <a:ext cx="4038070" cy="4318000"/>
          </a:xfrm>
          <a:prstGeom prst="rect">
            <a:avLst/>
          </a:prstGeom>
        </p:spPr>
        <p:txBody>
          <a:bodyPr>
            <a:noAutofit/>
          </a:bodyPr>
          <a:lstStyle>
            <a:lvl1pPr marL="0" indent="0" algn="l">
              <a:buFont typeface="Arial"/>
              <a:buNone/>
              <a:defRPr sz="1600" b="0" i="0">
                <a:solidFill>
                  <a:schemeClr val="bg1">
                    <a:lumMod val="85000"/>
                  </a:schemeClr>
                </a:solidFill>
                <a:latin typeface="Synchrony Sans"/>
                <a:cs typeface="Synchrony Sans"/>
              </a:defRPr>
            </a:lvl1pPr>
            <a:lvl2pPr marL="7938" indent="0" algn="l">
              <a:buFont typeface="Arial"/>
              <a:buNone/>
              <a:tabLst/>
              <a:defRPr sz="1600" b="0" i="0">
                <a:solidFill>
                  <a:schemeClr val="bg1">
                    <a:lumMod val="85000"/>
                  </a:schemeClr>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a:t>
            </a:r>
          </a:p>
          <a:p>
            <a:pPr lvl="1"/>
            <a:r>
              <a:rPr lang="en-US"/>
              <a:t>Second level</a:t>
            </a:r>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
        <p:nvSpPr>
          <p:cNvPr id="13" name="Rectangle 12"/>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sp>
        <p:nvSpPr>
          <p:cNvPr id="14" name="Text Placeholder 2"/>
          <p:cNvSpPr>
            <a:spLocks noGrp="1"/>
          </p:cNvSpPr>
          <p:nvPr>
            <p:ph type="body" sz="quarter" idx="10"/>
          </p:nvPr>
        </p:nvSpPr>
        <p:spPr>
          <a:xfrm>
            <a:off x="292301" y="255244"/>
            <a:ext cx="4635299" cy="506756"/>
          </a:xfrm>
          <a:prstGeom prst="rect">
            <a:avLst/>
          </a:prstGeom>
        </p:spPr>
        <p:txBody>
          <a:bodyPr lIns="0" anchor="b"/>
          <a:lstStyle>
            <a:lvl1pPr marL="0" indent="0">
              <a:buNone/>
              <a:defRPr sz="2200">
                <a:solidFill>
                  <a:schemeClr val="bg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15" name="Straight Connector 14"/>
          <p:cNvCxnSpPr/>
          <p:nvPr userDrawn="1"/>
        </p:nvCxnSpPr>
        <p:spPr>
          <a:xfrm>
            <a:off x="209558" y="771523"/>
            <a:ext cx="46672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901406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Statistics">
    <p:spTree>
      <p:nvGrpSpPr>
        <p:cNvPr id="1" name=""/>
        <p:cNvGrpSpPr/>
        <p:nvPr/>
      </p:nvGrpSpPr>
      <p:grpSpPr>
        <a:xfrm>
          <a:off x="0" y="0"/>
          <a:ext cx="0" cy="0"/>
          <a:chOff x="0" y="0"/>
          <a:chExt cx="0" cy="0"/>
        </a:xfrm>
      </p:grpSpPr>
      <p:pic>
        <p:nvPicPr>
          <p:cNvPr id="25" name="Picture 24" descr="IMG_5015.jpg">
            <a:extLst>
              <a:ext uri="{FF2B5EF4-FFF2-40B4-BE49-F238E27FC236}">
                <a16:creationId xmlns:a16="http://schemas.microsoft.com/office/drawing/2014/main" id="{549C3FE0-D02B-5E4F-86DB-A0AE9EA74D6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2" y="-17991"/>
            <a:ext cx="12192002" cy="6875992"/>
          </a:xfrm>
          <a:prstGeom prst="rect">
            <a:avLst/>
          </a:prstGeom>
        </p:spPr>
      </p:pic>
      <p:sp>
        <p:nvSpPr>
          <p:cNvPr id="7" name="Rectangle 6">
            <a:extLst>
              <a:ext uri="{FF2B5EF4-FFF2-40B4-BE49-F238E27FC236}">
                <a16:creationId xmlns:a16="http://schemas.microsoft.com/office/drawing/2014/main" id="{D5CD1263-F31D-724E-BFA4-59249D2B85CF}"/>
              </a:ext>
            </a:extLst>
          </p:cNvPr>
          <p:cNvSpPr/>
          <p:nvPr userDrawn="1"/>
        </p:nvSpPr>
        <p:spPr>
          <a:xfrm>
            <a:off x="304800" y="304800"/>
            <a:ext cx="11582400" cy="6248400"/>
          </a:xfrm>
          <a:prstGeom prst="rect">
            <a:avLst/>
          </a:prstGeom>
          <a:solidFill>
            <a:srgbClr val="2C343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a:latin typeface="+mn-lt"/>
              <a:cs typeface="Synchrony Sans"/>
            </a:endParaRPr>
          </a:p>
        </p:txBody>
      </p:sp>
      <p:cxnSp>
        <p:nvCxnSpPr>
          <p:cNvPr id="28" name="Straight Connector 27">
            <a:extLst>
              <a:ext uri="{FF2B5EF4-FFF2-40B4-BE49-F238E27FC236}">
                <a16:creationId xmlns:a16="http://schemas.microsoft.com/office/drawing/2014/main" id="{3C35B805-93EF-6642-9E6D-943383345531}"/>
              </a:ext>
            </a:extLst>
          </p:cNvPr>
          <p:cNvCxnSpPr>
            <a:cxnSpLocks/>
          </p:cNvCxnSpPr>
          <p:nvPr userDrawn="1"/>
        </p:nvCxnSpPr>
        <p:spPr>
          <a:xfrm>
            <a:off x="685800" y="1295400"/>
            <a:ext cx="1076960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9" name="Title 1">
            <a:extLst>
              <a:ext uri="{FF2B5EF4-FFF2-40B4-BE49-F238E27FC236}">
                <a16:creationId xmlns:a16="http://schemas.microsoft.com/office/drawing/2014/main" id="{580BA5AE-FB4F-0A47-8078-2E88CD112A26}"/>
              </a:ext>
            </a:extLst>
          </p:cNvPr>
          <p:cNvSpPr>
            <a:spLocks noGrp="1"/>
          </p:cNvSpPr>
          <p:nvPr>
            <p:ph type="title"/>
          </p:nvPr>
        </p:nvSpPr>
        <p:spPr>
          <a:xfrm>
            <a:off x="609600" y="652449"/>
            <a:ext cx="8703733" cy="482083"/>
          </a:xfrm>
          <a:prstGeom prst="rect">
            <a:avLst/>
          </a:prstGeom>
        </p:spPr>
        <p:txBody>
          <a:bodyPr>
            <a:normAutofit/>
          </a:bodyPr>
          <a:lstStyle>
            <a:lvl1pPr>
              <a:defRPr sz="3200" b="0" i="0">
                <a:solidFill>
                  <a:schemeClr val="bg1"/>
                </a:solidFill>
                <a:latin typeface="+mj-lt"/>
                <a:cs typeface="Synchrony Sans Medium" panose="02000503040000020004" pitchFamily="2" charset="77"/>
              </a:defRPr>
            </a:lvl1pPr>
          </a:lstStyle>
          <a:p>
            <a:r>
              <a:rPr lang="en-US"/>
              <a:t>Click to edit Master title style</a:t>
            </a:r>
          </a:p>
        </p:txBody>
      </p:sp>
      <p:sp>
        <p:nvSpPr>
          <p:cNvPr id="30" name="Text Placeholder 3">
            <a:extLst>
              <a:ext uri="{FF2B5EF4-FFF2-40B4-BE49-F238E27FC236}">
                <a16:creationId xmlns:a16="http://schemas.microsoft.com/office/drawing/2014/main" id="{4BFEDE30-0D6D-664F-81FA-E83C3505CC19}"/>
              </a:ext>
            </a:extLst>
          </p:cNvPr>
          <p:cNvSpPr>
            <a:spLocks noGrp="1"/>
          </p:cNvSpPr>
          <p:nvPr>
            <p:ph type="body" sz="half" idx="14" hasCustomPrompt="1"/>
          </p:nvPr>
        </p:nvSpPr>
        <p:spPr>
          <a:xfrm>
            <a:off x="4400230" y="2035463"/>
            <a:ext cx="1594104" cy="453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rgbClr val="FAC601"/>
                </a:solidFill>
                <a:latin typeface="+mj-lt"/>
                <a:cs typeface="Synchrony Sans Medium" panose="02000503040000020004"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Number</a:t>
            </a:r>
          </a:p>
        </p:txBody>
      </p:sp>
      <p:sp>
        <p:nvSpPr>
          <p:cNvPr id="31" name="Text Placeholder 3">
            <a:extLst>
              <a:ext uri="{FF2B5EF4-FFF2-40B4-BE49-F238E27FC236}">
                <a16:creationId xmlns:a16="http://schemas.microsoft.com/office/drawing/2014/main" id="{895CCAA7-9C38-A04B-AE0B-58462A264B23}"/>
              </a:ext>
            </a:extLst>
          </p:cNvPr>
          <p:cNvSpPr>
            <a:spLocks noGrp="1"/>
          </p:cNvSpPr>
          <p:nvPr>
            <p:ph type="body" sz="half" idx="15" hasCustomPrompt="1"/>
          </p:nvPr>
        </p:nvSpPr>
        <p:spPr>
          <a:xfrm>
            <a:off x="6256462" y="2035463"/>
            <a:ext cx="1594104" cy="453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rgbClr val="FAC601"/>
                </a:solidFill>
                <a:latin typeface="+mj-lt"/>
                <a:cs typeface="Synchrony Sans Medium" panose="02000503040000020004"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Number</a:t>
            </a:r>
          </a:p>
        </p:txBody>
      </p:sp>
      <p:sp>
        <p:nvSpPr>
          <p:cNvPr id="32" name="Text Placeholder 3">
            <a:extLst>
              <a:ext uri="{FF2B5EF4-FFF2-40B4-BE49-F238E27FC236}">
                <a16:creationId xmlns:a16="http://schemas.microsoft.com/office/drawing/2014/main" id="{F30ED9DB-0935-BC44-B490-94FE1783A0D3}"/>
              </a:ext>
            </a:extLst>
          </p:cNvPr>
          <p:cNvSpPr>
            <a:spLocks noGrp="1"/>
          </p:cNvSpPr>
          <p:nvPr>
            <p:ph type="body" sz="half" idx="16" hasCustomPrompt="1"/>
          </p:nvPr>
        </p:nvSpPr>
        <p:spPr>
          <a:xfrm>
            <a:off x="8109646" y="2035463"/>
            <a:ext cx="1594104" cy="453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rgbClr val="FAC601"/>
                </a:solidFill>
                <a:latin typeface="+mj-lt"/>
                <a:cs typeface="Synchrony Sans Medium" panose="02000503040000020004"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Number</a:t>
            </a:r>
          </a:p>
        </p:txBody>
      </p:sp>
      <p:sp>
        <p:nvSpPr>
          <p:cNvPr id="33" name="Text Placeholder 3">
            <a:extLst>
              <a:ext uri="{FF2B5EF4-FFF2-40B4-BE49-F238E27FC236}">
                <a16:creationId xmlns:a16="http://schemas.microsoft.com/office/drawing/2014/main" id="{421B19A4-E2F4-EF4F-A062-534A9A01FAA6}"/>
              </a:ext>
            </a:extLst>
          </p:cNvPr>
          <p:cNvSpPr>
            <a:spLocks noGrp="1"/>
          </p:cNvSpPr>
          <p:nvPr>
            <p:ph type="body" sz="half" idx="17" hasCustomPrompt="1"/>
          </p:nvPr>
        </p:nvSpPr>
        <p:spPr>
          <a:xfrm>
            <a:off x="9975022" y="2035463"/>
            <a:ext cx="1594104" cy="453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rgbClr val="FAC601"/>
                </a:solidFill>
                <a:latin typeface="+mj-lt"/>
                <a:cs typeface="Synchrony Sans Medium" panose="02000503040000020004"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Number</a:t>
            </a:r>
          </a:p>
        </p:txBody>
      </p:sp>
      <p:sp>
        <p:nvSpPr>
          <p:cNvPr id="34" name="Text Placeholder 3">
            <a:extLst>
              <a:ext uri="{FF2B5EF4-FFF2-40B4-BE49-F238E27FC236}">
                <a16:creationId xmlns:a16="http://schemas.microsoft.com/office/drawing/2014/main" id="{A97D3B1F-BB3D-DA48-B9ED-3F3298778C76}"/>
              </a:ext>
            </a:extLst>
          </p:cNvPr>
          <p:cNvSpPr>
            <a:spLocks noGrp="1"/>
          </p:cNvSpPr>
          <p:nvPr>
            <p:ph type="body" sz="half" idx="18" hasCustomPrompt="1"/>
          </p:nvPr>
        </p:nvSpPr>
        <p:spPr>
          <a:xfrm>
            <a:off x="4400230" y="4557911"/>
            <a:ext cx="1594104" cy="453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rgbClr val="FAC601"/>
                </a:solidFill>
                <a:latin typeface="+mj-lt"/>
                <a:cs typeface="Synchrony Sans Medium" panose="02000503040000020004"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Number</a:t>
            </a:r>
          </a:p>
        </p:txBody>
      </p:sp>
      <p:sp>
        <p:nvSpPr>
          <p:cNvPr id="35" name="Text Placeholder 3">
            <a:extLst>
              <a:ext uri="{FF2B5EF4-FFF2-40B4-BE49-F238E27FC236}">
                <a16:creationId xmlns:a16="http://schemas.microsoft.com/office/drawing/2014/main" id="{4280ED22-500D-6D49-875C-ED778BF1DF5A}"/>
              </a:ext>
            </a:extLst>
          </p:cNvPr>
          <p:cNvSpPr>
            <a:spLocks noGrp="1"/>
          </p:cNvSpPr>
          <p:nvPr>
            <p:ph type="body" sz="half" idx="19" hasCustomPrompt="1"/>
          </p:nvPr>
        </p:nvSpPr>
        <p:spPr>
          <a:xfrm>
            <a:off x="6256462" y="4557911"/>
            <a:ext cx="1594104" cy="453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rgbClr val="FAC601"/>
                </a:solidFill>
                <a:latin typeface="+mj-lt"/>
                <a:cs typeface="Synchrony Sans Medium" panose="02000503040000020004"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Number</a:t>
            </a:r>
          </a:p>
        </p:txBody>
      </p:sp>
      <p:sp>
        <p:nvSpPr>
          <p:cNvPr id="36" name="Text Placeholder 3">
            <a:extLst>
              <a:ext uri="{FF2B5EF4-FFF2-40B4-BE49-F238E27FC236}">
                <a16:creationId xmlns:a16="http://schemas.microsoft.com/office/drawing/2014/main" id="{F57E989F-6BA1-7D4E-A0CF-7D25CE307D4F}"/>
              </a:ext>
            </a:extLst>
          </p:cNvPr>
          <p:cNvSpPr>
            <a:spLocks noGrp="1"/>
          </p:cNvSpPr>
          <p:nvPr>
            <p:ph type="body" sz="half" idx="20" hasCustomPrompt="1"/>
          </p:nvPr>
        </p:nvSpPr>
        <p:spPr>
          <a:xfrm>
            <a:off x="8109646" y="4557911"/>
            <a:ext cx="1594104" cy="453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rgbClr val="FAC601"/>
                </a:solidFill>
                <a:latin typeface="+mj-lt"/>
                <a:cs typeface="Synchrony Sans Medium" panose="02000503040000020004"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Number</a:t>
            </a:r>
          </a:p>
        </p:txBody>
      </p:sp>
      <p:sp>
        <p:nvSpPr>
          <p:cNvPr id="37" name="Text Placeholder 3">
            <a:extLst>
              <a:ext uri="{FF2B5EF4-FFF2-40B4-BE49-F238E27FC236}">
                <a16:creationId xmlns:a16="http://schemas.microsoft.com/office/drawing/2014/main" id="{B7429D9E-08E1-0A40-A3FD-2F48AE52FA45}"/>
              </a:ext>
            </a:extLst>
          </p:cNvPr>
          <p:cNvSpPr>
            <a:spLocks noGrp="1"/>
          </p:cNvSpPr>
          <p:nvPr>
            <p:ph type="body" sz="half" idx="21" hasCustomPrompt="1"/>
          </p:nvPr>
        </p:nvSpPr>
        <p:spPr>
          <a:xfrm>
            <a:off x="9975022" y="4557911"/>
            <a:ext cx="1594104" cy="453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rgbClr val="FAC601"/>
                </a:solidFill>
                <a:latin typeface="+mj-lt"/>
                <a:cs typeface="Synchrony Sans Medium" panose="02000503040000020004"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Number</a:t>
            </a:r>
          </a:p>
        </p:txBody>
      </p:sp>
      <p:sp>
        <p:nvSpPr>
          <p:cNvPr id="38" name="Text Placeholder 19">
            <a:extLst>
              <a:ext uri="{FF2B5EF4-FFF2-40B4-BE49-F238E27FC236}">
                <a16:creationId xmlns:a16="http://schemas.microsoft.com/office/drawing/2014/main" id="{FF69DF3E-D87F-C14E-A429-2C3A338D065B}"/>
              </a:ext>
            </a:extLst>
          </p:cNvPr>
          <p:cNvSpPr>
            <a:spLocks noGrp="1"/>
          </p:cNvSpPr>
          <p:nvPr>
            <p:ph type="body" sz="quarter" idx="22"/>
          </p:nvPr>
        </p:nvSpPr>
        <p:spPr>
          <a:xfrm>
            <a:off x="4394134" y="2497946"/>
            <a:ext cx="1600200" cy="1326985"/>
          </a:xfrm>
          <a:prstGeom prst="rect">
            <a:avLst/>
          </a:prstGeom>
        </p:spPr>
        <p:txBody>
          <a:bodyPr>
            <a:noAutofit/>
          </a:bodyPr>
          <a:lstStyle>
            <a:lvl1pPr marL="0" indent="0" algn="l">
              <a:buNone/>
              <a:defRPr sz="1600" b="0">
                <a:solidFill>
                  <a:schemeClr val="bg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39" name="Text Placeholder 19">
            <a:extLst>
              <a:ext uri="{FF2B5EF4-FFF2-40B4-BE49-F238E27FC236}">
                <a16:creationId xmlns:a16="http://schemas.microsoft.com/office/drawing/2014/main" id="{7E4DA33A-94FD-0E4E-AA8A-5287EBA47F80}"/>
              </a:ext>
            </a:extLst>
          </p:cNvPr>
          <p:cNvSpPr>
            <a:spLocks noGrp="1"/>
          </p:cNvSpPr>
          <p:nvPr>
            <p:ph type="body" sz="quarter" idx="23"/>
          </p:nvPr>
        </p:nvSpPr>
        <p:spPr>
          <a:xfrm>
            <a:off x="6250366" y="2497946"/>
            <a:ext cx="1600200" cy="1326985"/>
          </a:xfrm>
          <a:prstGeom prst="rect">
            <a:avLst/>
          </a:prstGeom>
        </p:spPr>
        <p:txBody>
          <a:bodyPr>
            <a:noAutofit/>
          </a:bodyPr>
          <a:lstStyle>
            <a:lvl1pPr marL="0" indent="0" algn="l">
              <a:buNone/>
              <a:defRPr sz="1600" b="0">
                <a:solidFill>
                  <a:schemeClr val="bg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40" name="Text Placeholder 19">
            <a:extLst>
              <a:ext uri="{FF2B5EF4-FFF2-40B4-BE49-F238E27FC236}">
                <a16:creationId xmlns:a16="http://schemas.microsoft.com/office/drawing/2014/main" id="{3F49B122-914E-E040-9BAE-105DF9525130}"/>
              </a:ext>
            </a:extLst>
          </p:cNvPr>
          <p:cNvSpPr>
            <a:spLocks noGrp="1"/>
          </p:cNvSpPr>
          <p:nvPr>
            <p:ph type="body" sz="quarter" idx="24"/>
          </p:nvPr>
        </p:nvSpPr>
        <p:spPr>
          <a:xfrm>
            <a:off x="8103550" y="2497946"/>
            <a:ext cx="1600200" cy="1326985"/>
          </a:xfrm>
          <a:prstGeom prst="rect">
            <a:avLst/>
          </a:prstGeom>
        </p:spPr>
        <p:txBody>
          <a:bodyPr>
            <a:noAutofit/>
          </a:bodyPr>
          <a:lstStyle>
            <a:lvl1pPr marL="0" indent="0" algn="l">
              <a:buNone/>
              <a:defRPr sz="1600" b="0">
                <a:solidFill>
                  <a:schemeClr val="bg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41" name="Text Placeholder 19">
            <a:extLst>
              <a:ext uri="{FF2B5EF4-FFF2-40B4-BE49-F238E27FC236}">
                <a16:creationId xmlns:a16="http://schemas.microsoft.com/office/drawing/2014/main" id="{D4157B3D-E2B2-A14E-BCEF-9B06E27DCEA5}"/>
              </a:ext>
            </a:extLst>
          </p:cNvPr>
          <p:cNvSpPr>
            <a:spLocks noGrp="1"/>
          </p:cNvSpPr>
          <p:nvPr>
            <p:ph type="body" sz="quarter" idx="25"/>
          </p:nvPr>
        </p:nvSpPr>
        <p:spPr>
          <a:xfrm>
            <a:off x="9956801" y="2497946"/>
            <a:ext cx="1600200" cy="1326985"/>
          </a:xfrm>
          <a:prstGeom prst="rect">
            <a:avLst/>
          </a:prstGeom>
        </p:spPr>
        <p:txBody>
          <a:bodyPr>
            <a:noAutofit/>
          </a:bodyPr>
          <a:lstStyle>
            <a:lvl1pPr marL="0" indent="0" algn="l">
              <a:buNone/>
              <a:defRPr sz="1600" b="0">
                <a:solidFill>
                  <a:schemeClr val="bg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42" name="Text Placeholder 19">
            <a:extLst>
              <a:ext uri="{FF2B5EF4-FFF2-40B4-BE49-F238E27FC236}">
                <a16:creationId xmlns:a16="http://schemas.microsoft.com/office/drawing/2014/main" id="{E8D71E87-9EB8-0342-9E9D-733FDC916FB4}"/>
              </a:ext>
            </a:extLst>
          </p:cNvPr>
          <p:cNvSpPr>
            <a:spLocks noGrp="1"/>
          </p:cNvSpPr>
          <p:nvPr>
            <p:ph type="body" sz="quarter" idx="26"/>
          </p:nvPr>
        </p:nvSpPr>
        <p:spPr>
          <a:xfrm>
            <a:off x="4394134" y="5016350"/>
            <a:ext cx="1600200" cy="1326985"/>
          </a:xfrm>
          <a:prstGeom prst="rect">
            <a:avLst/>
          </a:prstGeom>
        </p:spPr>
        <p:txBody>
          <a:bodyPr>
            <a:noAutofit/>
          </a:bodyPr>
          <a:lstStyle>
            <a:lvl1pPr marL="0" indent="0" algn="l">
              <a:buNone/>
              <a:defRPr sz="1600" b="0">
                <a:solidFill>
                  <a:schemeClr val="bg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43" name="Text Placeholder 19">
            <a:extLst>
              <a:ext uri="{FF2B5EF4-FFF2-40B4-BE49-F238E27FC236}">
                <a16:creationId xmlns:a16="http://schemas.microsoft.com/office/drawing/2014/main" id="{D74B1739-869C-E44E-B51A-CC8B3AD2EECD}"/>
              </a:ext>
            </a:extLst>
          </p:cNvPr>
          <p:cNvSpPr>
            <a:spLocks noGrp="1"/>
          </p:cNvSpPr>
          <p:nvPr>
            <p:ph type="body" sz="quarter" idx="27"/>
          </p:nvPr>
        </p:nvSpPr>
        <p:spPr>
          <a:xfrm>
            <a:off x="6250366" y="5016350"/>
            <a:ext cx="1600200" cy="1326985"/>
          </a:xfrm>
          <a:prstGeom prst="rect">
            <a:avLst/>
          </a:prstGeom>
        </p:spPr>
        <p:txBody>
          <a:bodyPr>
            <a:noAutofit/>
          </a:bodyPr>
          <a:lstStyle>
            <a:lvl1pPr marL="0" indent="0" algn="l">
              <a:buNone/>
              <a:defRPr sz="1600" b="0">
                <a:solidFill>
                  <a:schemeClr val="bg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44" name="Text Placeholder 19">
            <a:extLst>
              <a:ext uri="{FF2B5EF4-FFF2-40B4-BE49-F238E27FC236}">
                <a16:creationId xmlns:a16="http://schemas.microsoft.com/office/drawing/2014/main" id="{29B09367-392D-6F4E-9838-EF38AE8111EA}"/>
              </a:ext>
            </a:extLst>
          </p:cNvPr>
          <p:cNvSpPr>
            <a:spLocks noGrp="1"/>
          </p:cNvSpPr>
          <p:nvPr>
            <p:ph type="body" sz="quarter" idx="28"/>
          </p:nvPr>
        </p:nvSpPr>
        <p:spPr>
          <a:xfrm>
            <a:off x="8103550" y="5016350"/>
            <a:ext cx="1600200" cy="1326985"/>
          </a:xfrm>
          <a:prstGeom prst="rect">
            <a:avLst/>
          </a:prstGeom>
        </p:spPr>
        <p:txBody>
          <a:bodyPr>
            <a:noAutofit/>
          </a:bodyPr>
          <a:lstStyle>
            <a:lvl1pPr marL="0" indent="0" algn="l">
              <a:buNone/>
              <a:defRPr sz="1600" b="0">
                <a:solidFill>
                  <a:schemeClr val="bg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45" name="Text Placeholder 19">
            <a:extLst>
              <a:ext uri="{FF2B5EF4-FFF2-40B4-BE49-F238E27FC236}">
                <a16:creationId xmlns:a16="http://schemas.microsoft.com/office/drawing/2014/main" id="{FFF59587-050C-4449-9B0C-35E7DC852811}"/>
              </a:ext>
            </a:extLst>
          </p:cNvPr>
          <p:cNvSpPr>
            <a:spLocks noGrp="1"/>
          </p:cNvSpPr>
          <p:nvPr>
            <p:ph type="body" sz="quarter" idx="29"/>
          </p:nvPr>
        </p:nvSpPr>
        <p:spPr>
          <a:xfrm>
            <a:off x="9956801" y="5016350"/>
            <a:ext cx="1600200" cy="1326985"/>
          </a:xfrm>
          <a:prstGeom prst="rect">
            <a:avLst/>
          </a:prstGeom>
        </p:spPr>
        <p:txBody>
          <a:bodyPr>
            <a:noAutofit/>
          </a:bodyPr>
          <a:lstStyle>
            <a:lvl1pPr marL="0" indent="0" algn="l">
              <a:buNone/>
              <a:defRPr sz="1600" b="0">
                <a:solidFill>
                  <a:schemeClr val="bg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46" name="Text Placeholder 3">
            <a:extLst>
              <a:ext uri="{FF2B5EF4-FFF2-40B4-BE49-F238E27FC236}">
                <a16:creationId xmlns:a16="http://schemas.microsoft.com/office/drawing/2014/main" id="{A4E72368-1411-F041-9B32-EEDA6AA42468}"/>
              </a:ext>
            </a:extLst>
          </p:cNvPr>
          <p:cNvSpPr>
            <a:spLocks noGrp="1"/>
          </p:cNvSpPr>
          <p:nvPr>
            <p:ph type="body" sz="half" idx="30" hasCustomPrompt="1"/>
          </p:nvPr>
        </p:nvSpPr>
        <p:spPr>
          <a:xfrm>
            <a:off x="4400230" y="4100464"/>
            <a:ext cx="1594104" cy="352404"/>
          </a:xfrm>
          <a:prstGeom prst="rect">
            <a:avLst/>
          </a:prstGeom>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sz="1800" b="0" i="0">
                <a:solidFill>
                  <a:schemeClr val="bg1"/>
                </a:solidFill>
                <a:latin typeface="+mj-lt"/>
                <a:cs typeface="Synchrony Sans Medium" panose="02000503040000020004"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text</a:t>
            </a:r>
          </a:p>
        </p:txBody>
      </p:sp>
      <p:sp>
        <p:nvSpPr>
          <p:cNvPr id="47" name="Text Placeholder 3">
            <a:extLst>
              <a:ext uri="{FF2B5EF4-FFF2-40B4-BE49-F238E27FC236}">
                <a16:creationId xmlns:a16="http://schemas.microsoft.com/office/drawing/2014/main" id="{8CCD8613-7B2F-2C4B-8716-E10EF6233E06}"/>
              </a:ext>
            </a:extLst>
          </p:cNvPr>
          <p:cNvSpPr>
            <a:spLocks noGrp="1"/>
          </p:cNvSpPr>
          <p:nvPr>
            <p:ph type="body" sz="half" idx="31" hasCustomPrompt="1"/>
          </p:nvPr>
        </p:nvSpPr>
        <p:spPr>
          <a:xfrm>
            <a:off x="4400230" y="1527825"/>
            <a:ext cx="1594104" cy="352404"/>
          </a:xfrm>
          <a:prstGeom prst="rect">
            <a:avLst/>
          </a:prstGeom>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sz="1800" b="0" i="0">
                <a:solidFill>
                  <a:schemeClr val="bg1"/>
                </a:solidFill>
                <a:latin typeface="+mj-lt"/>
                <a:cs typeface="Synchrony Sans Medium" panose="02000503040000020004"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text</a:t>
            </a:r>
          </a:p>
        </p:txBody>
      </p:sp>
      <p:sp>
        <p:nvSpPr>
          <p:cNvPr id="48" name="Text Placeholder 19">
            <a:extLst>
              <a:ext uri="{FF2B5EF4-FFF2-40B4-BE49-F238E27FC236}">
                <a16:creationId xmlns:a16="http://schemas.microsoft.com/office/drawing/2014/main" id="{E9C0C966-3260-704C-ADC2-394243382C8D}"/>
              </a:ext>
            </a:extLst>
          </p:cNvPr>
          <p:cNvSpPr>
            <a:spLocks noGrp="1"/>
          </p:cNvSpPr>
          <p:nvPr>
            <p:ph type="body" sz="quarter" idx="32"/>
          </p:nvPr>
        </p:nvSpPr>
        <p:spPr>
          <a:xfrm>
            <a:off x="704154" y="1556346"/>
            <a:ext cx="2877246" cy="4717454"/>
          </a:xfrm>
          <a:prstGeom prst="rect">
            <a:avLst/>
          </a:prstGeom>
        </p:spPr>
        <p:txBody>
          <a:bodyPr>
            <a:noAutofit/>
          </a:bodyPr>
          <a:lstStyle>
            <a:lvl1pPr marL="0" indent="0" algn="l">
              <a:buNone/>
              <a:defRPr sz="1600" b="0" i="0">
                <a:solidFill>
                  <a:srgbClr val="93969C"/>
                </a:solidFill>
                <a:latin typeface="+mn-lt"/>
                <a:cs typeface="Synchrony Sans Medium" panose="02000503040000020004" pitchFamily="2" charset="77"/>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271461" y="474129"/>
            <a:ext cx="2395953" cy="846668"/>
          </a:xfrm>
          <a:prstGeom prst="rect">
            <a:avLst/>
          </a:prstGeom>
        </p:spPr>
      </p:pic>
    </p:spTree>
    <p:extLst>
      <p:ext uri="{BB962C8B-B14F-4D97-AF65-F5344CB8AC3E}">
        <p14:creationId xmlns:p14="http://schemas.microsoft.com/office/powerpoint/2010/main" val="101530020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6_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8932D8-8BA8-8C4F-BEBB-1BDF45AB1515}"/>
              </a:ext>
            </a:extLst>
          </p:cNvPr>
          <p:cNvSpPr/>
          <p:nvPr userDrawn="1"/>
        </p:nvSpPr>
        <p:spPr>
          <a:xfrm>
            <a:off x="0" y="0"/>
            <a:ext cx="12192000" cy="6858000"/>
          </a:xfrm>
          <a:prstGeom prst="rect">
            <a:avLst/>
          </a:prstGeom>
          <a:solidFill>
            <a:srgbClr val="2C34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Medium "/>
              <a:cs typeface="Synchrony Sans Medium "/>
            </a:endParaRPr>
          </a:p>
        </p:txBody>
      </p:sp>
      <p:pic>
        <p:nvPicPr>
          <p:cNvPr id="17" name="Picture 16">
            <a:extLst>
              <a:ext uri="{FF2B5EF4-FFF2-40B4-BE49-F238E27FC236}">
                <a16:creationId xmlns:a16="http://schemas.microsoft.com/office/drawing/2014/main" id="{A0F8629D-2A40-E349-A2AC-EF90CB6ADAD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83928" y="620064"/>
            <a:ext cx="7010400" cy="6237937"/>
          </a:xfrm>
          <a:prstGeom prst="rect">
            <a:avLst/>
          </a:prstGeom>
        </p:spPr>
      </p:pic>
      <p:sp>
        <p:nvSpPr>
          <p:cNvPr id="7" name="Picture Placeholder 6">
            <a:extLst>
              <a:ext uri="{FF2B5EF4-FFF2-40B4-BE49-F238E27FC236}">
                <a16:creationId xmlns:a16="http://schemas.microsoft.com/office/drawing/2014/main" id="{587BE8BE-3FEE-674B-A24D-199DFCF470B9}"/>
              </a:ext>
            </a:extLst>
          </p:cNvPr>
          <p:cNvSpPr>
            <a:spLocks noGrp="1"/>
          </p:cNvSpPr>
          <p:nvPr>
            <p:ph type="pic" sz="quarter" idx="13"/>
          </p:nvPr>
        </p:nvSpPr>
        <p:spPr>
          <a:xfrm rot="20228967">
            <a:off x="6894487" y="1668274"/>
            <a:ext cx="3968107" cy="4756133"/>
          </a:xfrm>
          <a:custGeom>
            <a:avLst/>
            <a:gdLst>
              <a:gd name="connsiteX0" fmla="*/ 0 w 3792336"/>
              <a:gd name="connsiteY0" fmla="*/ 4578710 h 4578710"/>
              <a:gd name="connsiteX1" fmla="*/ 196215 w 3792336"/>
              <a:gd name="connsiteY1" fmla="*/ 0 h 4578710"/>
              <a:gd name="connsiteX2" fmla="*/ 3596121 w 3792336"/>
              <a:gd name="connsiteY2" fmla="*/ 0 h 4578710"/>
              <a:gd name="connsiteX3" fmla="*/ 3792336 w 3792336"/>
              <a:gd name="connsiteY3" fmla="*/ 4578710 h 4578710"/>
              <a:gd name="connsiteX4" fmla="*/ 0 w 3792336"/>
              <a:gd name="connsiteY4" fmla="*/ 4578710 h 4578710"/>
              <a:gd name="connsiteX0" fmla="*/ 0 w 3792336"/>
              <a:gd name="connsiteY0" fmla="*/ 4594969 h 4594969"/>
              <a:gd name="connsiteX1" fmla="*/ 21786 w 3792336"/>
              <a:gd name="connsiteY1" fmla="*/ 0 h 4594969"/>
              <a:gd name="connsiteX2" fmla="*/ 3596121 w 3792336"/>
              <a:gd name="connsiteY2" fmla="*/ 16259 h 4594969"/>
              <a:gd name="connsiteX3" fmla="*/ 3792336 w 3792336"/>
              <a:gd name="connsiteY3" fmla="*/ 4594969 h 4594969"/>
              <a:gd name="connsiteX4" fmla="*/ 0 w 3792336"/>
              <a:gd name="connsiteY4" fmla="*/ 4594969 h 4594969"/>
              <a:gd name="connsiteX0" fmla="*/ 0 w 3792336"/>
              <a:gd name="connsiteY0" fmla="*/ 4594969 h 4594969"/>
              <a:gd name="connsiteX1" fmla="*/ 21786 w 3792336"/>
              <a:gd name="connsiteY1" fmla="*/ 0 h 4594969"/>
              <a:gd name="connsiteX2" fmla="*/ 3457923 w 3792336"/>
              <a:gd name="connsiteY2" fmla="*/ 72515 h 4594969"/>
              <a:gd name="connsiteX3" fmla="*/ 3792336 w 3792336"/>
              <a:gd name="connsiteY3" fmla="*/ 4594969 h 4594969"/>
              <a:gd name="connsiteX4" fmla="*/ 0 w 3792336"/>
              <a:gd name="connsiteY4" fmla="*/ 4594969 h 4594969"/>
              <a:gd name="connsiteX0" fmla="*/ 0 w 3778970"/>
              <a:gd name="connsiteY0" fmla="*/ 4594969 h 4594969"/>
              <a:gd name="connsiteX1" fmla="*/ 21786 w 3778970"/>
              <a:gd name="connsiteY1" fmla="*/ 0 h 4594969"/>
              <a:gd name="connsiteX2" fmla="*/ 3457923 w 3778970"/>
              <a:gd name="connsiteY2" fmla="*/ 72515 h 4594969"/>
              <a:gd name="connsiteX3" fmla="*/ 3778970 w 3778970"/>
              <a:gd name="connsiteY3" fmla="*/ 4574745 h 4594969"/>
              <a:gd name="connsiteX4" fmla="*/ 0 w 3778970"/>
              <a:gd name="connsiteY4" fmla="*/ 4594969 h 4594969"/>
              <a:gd name="connsiteX0" fmla="*/ 0 w 3827563"/>
              <a:gd name="connsiteY0" fmla="*/ 4589084 h 4589084"/>
              <a:gd name="connsiteX1" fmla="*/ 70379 w 3827563"/>
              <a:gd name="connsiteY1" fmla="*/ 0 h 4589084"/>
              <a:gd name="connsiteX2" fmla="*/ 3506516 w 3827563"/>
              <a:gd name="connsiteY2" fmla="*/ 72515 h 4589084"/>
              <a:gd name="connsiteX3" fmla="*/ 3827563 w 3827563"/>
              <a:gd name="connsiteY3" fmla="*/ 4574745 h 4589084"/>
              <a:gd name="connsiteX4" fmla="*/ 0 w 3827563"/>
              <a:gd name="connsiteY4" fmla="*/ 4589084 h 4589084"/>
              <a:gd name="connsiteX0" fmla="*/ 0 w 3827563"/>
              <a:gd name="connsiteY0" fmla="*/ 4516569 h 4516569"/>
              <a:gd name="connsiteX1" fmla="*/ 160353 w 3827563"/>
              <a:gd name="connsiteY1" fmla="*/ 60250 h 4516569"/>
              <a:gd name="connsiteX2" fmla="*/ 3506516 w 3827563"/>
              <a:gd name="connsiteY2" fmla="*/ 0 h 4516569"/>
              <a:gd name="connsiteX3" fmla="*/ 3827563 w 3827563"/>
              <a:gd name="connsiteY3" fmla="*/ 4502230 h 4516569"/>
              <a:gd name="connsiteX4" fmla="*/ 0 w 3827563"/>
              <a:gd name="connsiteY4" fmla="*/ 4516569 h 4516569"/>
              <a:gd name="connsiteX0" fmla="*/ 0 w 3827563"/>
              <a:gd name="connsiteY0" fmla="*/ 4594306 h 4594306"/>
              <a:gd name="connsiteX1" fmla="*/ 57987 w 3827563"/>
              <a:gd name="connsiteY1" fmla="*/ 0 h 4594306"/>
              <a:gd name="connsiteX2" fmla="*/ 3506516 w 3827563"/>
              <a:gd name="connsiteY2" fmla="*/ 77737 h 4594306"/>
              <a:gd name="connsiteX3" fmla="*/ 3827563 w 3827563"/>
              <a:gd name="connsiteY3" fmla="*/ 4579967 h 4594306"/>
              <a:gd name="connsiteX4" fmla="*/ 0 w 3827563"/>
              <a:gd name="connsiteY4" fmla="*/ 4594306 h 4594306"/>
              <a:gd name="connsiteX0" fmla="*/ 0 w 3827563"/>
              <a:gd name="connsiteY0" fmla="*/ 4594306 h 4594306"/>
              <a:gd name="connsiteX1" fmla="*/ 57987 w 3827563"/>
              <a:gd name="connsiteY1" fmla="*/ 0 h 4594306"/>
              <a:gd name="connsiteX2" fmla="*/ 3339146 w 3827563"/>
              <a:gd name="connsiteY2" fmla="*/ 284459 h 4594306"/>
              <a:gd name="connsiteX3" fmla="*/ 3827563 w 3827563"/>
              <a:gd name="connsiteY3" fmla="*/ 4579967 h 4594306"/>
              <a:gd name="connsiteX4" fmla="*/ 0 w 3827563"/>
              <a:gd name="connsiteY4" fmla="*/ 4594306 h 4594306"/>
              <a:gd name="connsiteX0" fmla="*/ 0 w 3827563"/>
              <a:gd name="connsiteY0" fmla="*/ 4594306 h 4594306"/>
              <a:gd name="connsiteX1" fmla="*/ 57987 w 3827563"/>
              <a:gd name="connsiteY1" fmla="*/ 0 h 4594306"/>
              <a:gd name="connsiteX2" fmla="*/ 3525767 w 3827563"/>
              <a:gd name="connsiteY2" fmla="*/ 49368 h 4594306"/>
              <a:gd name="connsiteX3" fmla="*/ 3827563 w 3827563"/>
              <a:gd name="connsiteY3" fmla="*/ 4579967 h 4594306"/>
              <a:gd name="connsiteX4" fmla="*/ 0 w 3827563"/>
              <a:gd name="connsiteY4" fmla="*/ 4594306 h 4594306"/>
              <a:gd name="connsiteX0" fmla="*/ 0 w 3827563"/>
              <a:gd name="connsiteY0" fmla="*/ 4544938 h 4544938"/>
              <a:gd name="connsiteX1" fmla="*/ 851494 w 3827563"/>
              <a:gd name="connsiteY1" fmla="*/ 811351 h 4544938"/>
              <a:gd name="connsiteX2" fmla="*/ 3525767 w 3827563"/>
              <a:gd name="connsiteY2" fmla="*/ 0 h 4544938"/>
              <a:gd name="connsiteX3" fmla="*/ 3827563 w 3827563"/>
              <a:gd name="connsiteY3" fmla="*/ 4530599 h 4544938"/>
              <a:gd name="connsiteX4" fmla="*/ 0 w 3827563"/>
              <a:gd name="connsiteY4" fmla="*/ 4544938 h 4544938"/>
              <a:gd name="connsiteX0" fmla="*/ 0 w 3827563"/>
              <a:gd name="connsiteY0" fmla="*/ 4584675 h 4584675"/>
              <a:gd name="connsiteX1" fmla="*/ 19416 w 3827563"/>
              <a:gd name="connsiteY1" fmla="*/ 0 h 4584675"/>
              <a:gd name="connsiteX2" fmla="*/ 3525767 w 3827563"/>
              <a:gd name="connsiteY2" fmla="*/ 39737 h 4584675"/>
              <a:gd name="connsiteX3" fmla="*/ 3827563 w 3827563"/>
              <a:gd name="connsiteY3" fmla="*/ 4570336 h 4584675"/>
              <a:gd name="connsiteX4" fmla="*/ 0 w 3827563"/>
              <a:gd name="connsiteY4" fmla="*/ 4584675 h 4584675"/>
              <a:gd name="connsiteX0" fmla="*/ 0 w 3827563"/>
              <a:gd name="connsiteY0" fmla="*/ 4584675 h 4584675"/>
              <a:gd name="connsiteX1" fmla="*/ 19416 w 3827563"/>
              <a:gd name="connsiteY1" fmla="*/ 0 h 4584675"/>
              <a:gd name="connsiteX2" fmla="*/ 3151881 w 3827563"/>
              <a:gd name="connsiteY2" fmla="*/ 537945 h 4584675"/>
              <a:gd name="connsiteX3" fmla="*/ 3827563 w 3827563"/>
              <a:gd name="connsiteY3" fmla="*/ 4570336 h 4584675"/>
              <a:gd name="connsiteX4" fmla="*/ 0 w 3827563"/>
              <a:gd name="connsiteY4" fmla="*/ 4584675 h 4584675"/>
              <a:gd name="connsiteX0" fmla="*/ 0 w 3827563"/>
              <a:gd name="connsiteY0" fmla="*/ 4584675 h 4584675"/>
              <a:gd name="connsiteX1" fmla="*/ 19416 w 3827563"/>
              <a:gd name="connsiteY1" fmla="*/ 0 h 4584675"/>
              <a:gd name="connsiteX2" fmla="*/ 3526918 w 3827563"/>
              <a:gd name="connsiteY2" fmla="*/ 57480 h 4584675"/>
              <a:gd name="connsiteX3" fmla="*/ 3827563 w 3827563"/>
              <a:gd name="connsiteY3" fmla="*/ 4570336 h 4584675"/>
              <a:gd name="connsiteX4" fmla="*/ 0 w 3827563"/>
              <a:gd name="connsiteY4" fmla="*/ 4584675 h 4584675"/>
              <a:gd name="connsiteX0" fmla="*/ 0 w 3526918"/>
              <a:gd name="connsiteY0" fmla="*/ 4584675 h 4584675"/>
              <a:gd name="connsiteX1" fmla="*/ 19416 w 3526918"/>
              <a:gd name="connsiteY1" fmla="*/ 0 h 4584675"/>
              <a:gd name="connsiteX2" fmla="*/ 3526918 w 3526918"/>
              <a:gd name="connsiteY2" fmla="*/ 57480 h 4584675"/>
              <a:gd name="connsiteX3" fmla="*/ 3519449 w 3526918"/>
              <a:gd name="connsiteY3" fmla="*/ 4380097 h 4584675"/>
              <a:gd name="connsiteX4" fmla="*/ 0 w 3526918"/>
              <a:gd name="connsiteY4" fmla="*/ 4584675 h 4584675"/>
              <a:gd name="connsiteX0" fmla="*/ 0 w 3832185"/>
              <a:gd name="connsiteY0" fmla="*/ 4584675 h 4641305"/>
              <a:gd name="connsiteX1" fmla="*/ 19416 w 3832185"/>
              <a:gd name="connsiteY1" fmla="*/ 0 h 4641305"/>
              <a:gd name="connsiteX2" fmla="*/ 3526918 w 3832185"/>
              <a:gd name="connsiteY2" fmla="*/ 57480 h 4641305"/>
              <a:gd name="connsiteX3" fmla="*/ 3832171 w 3832185"/>
              <a:gd name="connsiteY3" fmla="*/ 4641305 h 4641305"/>
              <a:gd name="connsiteX4" fmla="*/ 0 w 3832185"/>
              <a:gd name="connsiteY4" fmla="*/ 4584675 h 4641305"/>
              <a:gd name="connsiteX0" fmla="*/ 0 w 3873477"/>
              <a:gd name="connsiteY0" fmla="*/ 4662188 h 4662188"/>
              <a:gd name="connsiteX1" fmla="*/ 60708 w 3873477"/>
              <a:gd name="connsiteY1" fmla="*/ 0 h 4662188"/>
              <a:gd name="connsiteX2" fmla="*/ 3568210 w 3873477"/>
              <a:gd name="connsiteY2" fmla="*/ 57480 h 4662188"/>
              <a:gd name="connsiteX3" fmla="*/ 3873463 w 3873477"/>
              <a:gd name="connsiteY3" fmla="*/ 4641305 h 4662188"/>
              <a:gd name="connsiteX4" fmla="*/ 0 w 3873477"/>
              <a:gd name="connsiteY4" fmla="*/ 4662188 h 4662188"/>
              <a:gd name="connsiteX0" fmla="*/ 0 w 3874232"/>
              <a:gd name="connsiteY0" fmla="*/ 4662188 h 4662188"/>
              <a:gd name="connsiteX1" fmla="*/ 60708 w 3874232"/>
              <a:gd name="connsiteY1" fmla="*/ 0 h 4662188"/>
              <a:gd name="connsiteX2" fmla="*/ 3568210 w 3874232"/>
              <a:gd name="connsiteY2" fmla="*/ 57480 h 4662188"/>
              <a:gd name="connsiteX3" fmla="*/ 3873463 w 3874232"/>
              <a:gd name="connsiteY3" fmla="*/ 4641305 h 4662188"/>
              <a:gd name="connsiteX4" fmla="*/ 0 w 3874232"/>
              <a:gd name="connsiteY4" fmla="*/ 4662188 h 4662188"/>
              <a:gd name="connsiteX0" fmla="*/ 0 w 3874215"/>
              <a:gd name="connsiteY0" fmla="*/ 4662188 h 4662188"/>
              <a:gd name="connsiteX1" fmla="*/ 60708 w 3874215"/>
              <a:gd name="connsiteY1" fmla="*/ 0 h 4662188"/>
              <a:gd name="connsiteX2" fmla="*/ 3568210 w 3874215"/>
              <a:gd name="connsiteY2" fmla="*/ 57480 h 4662188"/>
              <a:gd name="connsiteX3" fmla="*/ 3873463 w 3874215"/>
              <a:gd name="connsiteY3" fmla="*/ 4641305 h 4662188"/>
              <a:gd name="connsiteX4" fmla="*/ 0 w 3874215"/>
              <a:gd name="connsiteY4" fmla="*/ 4662188 h 4662188"/>
              <a:gd name="connsiteX0" fmla="*/ 0 w 3874215"/>
              <a:gd name="connsiteY0" fmla="*/ 4662188 h 4662188"/>
              <a:gd name="connsiteX1" fmla="*/ 60708 w 3874215"/>
              <a:gd name="connsiteY1" fmla="*/ 0 h 4662188"/>
              <a:gd name="connsiteX2" fmla="*/ 3568210 w 3874215"/>
              <a:gd name="connsiteY2" fmla="*/ 57480 h 4662188"/>
              <a:gd name="connsiteX3" fmla="*/ 3873463 w 3874215"/>
              <a:gd name="connsiteY3" fmla="*/ 4641305 h 4662188"/>
              <a:gd name="connsiteX4" fmla="*/ 0 w 3874215"/>
              <a:gd name="connsiteY4" fmla="*/ 4662188 h 4662188"/>
              <a:gd name="connsiteX0" fmla="*/ 0 w 3874215"/>
              <a:gd name="connsiteY0" fmla="*/ 4662260 h 4662260"/>
              <a:gd name="connsiteX1" fmla="*/ 60708 w 3874215"/>
              <a:gd name="connsiteY1" fmla="*/ 72 h 4662260"/>
              <a:gd name="connsiteX2" fmla="*/ 3568210 w 3874215"/>
              <a:gd name="connsiteY2" fmla="*/ 57552 h 4662260"/>
              <a:gd name="connsiteX3" fmla="*/ 3873463 w 3874215"/>
              <a:gd name="connsiteY3" fmla="*/ 4641377 h 4662260"/>
              <a:gd name="connsiteX4" fmla="*/ 0 w 3874215"/>
              <a:gd name="connsiteY4" fmla="*/ 4662260 h 4662260"/>
              <a:gd name="connsiteX0" fmla="*/ 0 w 3874215"/>
              <a:gd name="connsiteY0" fmla="*/ 4662260 h 4662260"/>
              <a:gd name="connsiteX1" fmla="*/ 60708 w 3874215"/>
              <a:gd name="connsiteY1" fmla="*/ 72 h 4662260"/>
              <a:gd name="connsiteX2" fmla="*/ 3568210 w 3874215"/>
              <a:gd name="connsiteY2" fmla="*/ 57552 h 4662260"/>
              <a:gd name="connsiteX3" fmla="*/ 3873463 w 3874215"/>
              <a:gd name="connsiteY3" fmla="*/ 4641377 h 4662260"/>
              <a:gd name="connsiteX4" fmla="*/ 0 w 3874215"/>
              <a:gd name="connsiteY4" fmla="*/ 4662260 h 4662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4215" h="4662260">
                <a:moveTo>
                  <a:pt x="0" y="4662260"/>
                </a:moveTo>
                <a:cubicBezTo>
                  <a:pt x="20236" y="3108197"/>
                  <a:pt x="67545" y="-4835"/>
                  <a:pt x="60708" y="72"/>
                </a:cubicBezTo>
                <a:cubicBezTo>
                  <a:pt x="73953" y="-1937"/>
                  <a:pt x="2399043" y="38392"/>
                  <a:pt x="3568210" y="57552"/>
                </a:cubicBezTo>
                <a:cubicBezTo>
                  <a:pt x="3558045" y="62865"/>
                  <a:pt x="3892107" y="4656894"/>
                  <a:pt x="3873463" y="4641377"/>
                </a:cubicBezTo>
                <a:lnTo>
                  <a:pt x="0" y="4662260"/>
                </a:lnTo>
                <a:close/>
              </a:path>
            </a:pathLst>
          </a:custGeom>
        </p:spPr>
        <p:txBody>
          <a:bodyPr/>
          <a:lstStyle>
            <a:lvl1pPr marL="0" indent="0">
              <a:buNone/>
              <a:defRPr sz="2000">
                <a:latin typeface="Synchrony Sans Medium "/>
                <a:cs typeface="Synchrony Sans Medium "/>
              </a:defRPr>
            </a:lvl1pPr>
          </a:lstStyle>
          <a:p>
            <a:endParaRPr lang="en-US"/>
          </a:p>
        </p:txBody>
      </p:sp>
      <p:sp>
        <p:nvSpPr>
          <p:cNvPr id="18" name="Text Placeholder 19">
            <a:extLst>
              <a:ext uri="{FF2B5EF4-FFF2-40B4-BE49-F238E27FC236}">
                <a16:creationId xmlns:a16="http://schemas.microsoft.com/office/drawing/2014/main" id="{84E28D57-1E35-CB4C-AFFF-BFCD9B02522D}"/>
              </a:ext>
            </a:extLst>
          </p:cNvPr>
          <p:cNvSpPr>
            <a:spLocks noGrp="1"/>
          </p:cNvSpPr>
          <p:nvPr>
            <p:ph type="body" sz="quarter" idx="14"/>
          </p:nvPr>
        </p:nvSpPr>
        <p:spPr>
          <a:xfrm>
            <a:off x="609600" y="1547500"/>
            <a:ext cx="2362200" cy="4339650"/>
          </a:xfrm>
          <a:prstGeom prst="rect">
            <a:avLst/>
          </a:prstGeom>
        </p:spPr>
        <p:txBody>
          <a:bodyPr>
            <a:noAutofit/>
          </a:bodyPr>
          <a:lstStyle>
            <a:lvl1pPr marL="283464" indent="-285750" algn="l">
              <a:lnSpc>
                <a:spcPct val="100000"/>
              </a:lnSpc>
              <a:spcBef>
                <a:spcPts val="0"/>
              </a:spcBef>
              <a:spcAft>
                <a:spcPts val="600"/>
              </a:spcAft>
              <a:buClr>
                <a:srgbClr val="FAC601"/>
              </a:buClr>
              <a:buSzPct val="107000"/>
              <a:buFont typeface="Wingdings" charset="2"/>
              <a:buChar char="§"/>
              <a:defRPr sz="1400" b="0" i="0">
                <a:solidFill>
                  <a:srgbClr val="FAC601"/>
                </a:solidFill>
                <a:latin typeface="Synchrony Sans Medium "/>
                <a:cs typeface="Synchrony Sans Medium "/>
              </a:defRPr>
            </a:lvl1pPr>
            <a:lvl2pPr marL="283464" indent="0" algn="l">
              <a:lnSpc>
                <a:spcPct val="100000"/>
              </a:lnSpc>
              <a:spcBef>
                <a:spcPts val="0"/>
              </a:spcBef>
              <a:spcAft>
                <a:spcPts val="600"/>
              </a:spcAft>
              <a:buClr>
                <a:srgbClr val="FAC601"/>
              </a:buClr>
              <a:buSzPct val="107000"/>
              <a:buFont typeface="Wingdings" charset="2"/>
              <a:buNone/>
              <a:tabLst/>
              <a:defRPr sz="1200" b="0">
                <a:solidFill>
                  <a:srgbClr val="93969C"/>
                </a:solidFill>
                <a:latin typeface="Synchrony Sans Medium "/>
                <a:cs typeface="Synchrony Sans Medium "/>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1"/>
            <a:endParaRPr lang="en-US"/>
          </a:p>
          <a:p>
            <a:pPr lvl="0"/>
            <a:r>
              <a:rPr lang="en-US"/>
              <a:t>Edit Master text styles</a:t>
            </a:r>
          </a:p>
          <a:p>
            <a:pPr lvl="1"/>
            <a:r>
              <a:rPr lang="en-US"/>
              <a:t>Second level</a:t>
            </a:r>
          </a:p>
          <a:p>
            <a:pPr lvl="1"/>
            <a:endParaRPr lang="en-US"/>
          </a:p>
          <a:p>
            <a:pPr lvl="0"/>
            <a:r>
              <a:rPr lang="en-US"/>
              <a:t>Edit Master text styles</a:t>
            </a:r>
          </a:p>
          <a:p>
            <a:pPr lvl="1"/>
            <a:r>
              <a:rPr lang="en-US"/>
              <a:t>Second level</a:t>
            </a:r>
          </a:p>
        </p:txBody>
      </p:sp>
      <p:sp>
        <p:nvSpPr>
          <p:cNvPr id="19" name="Text Placeholder 19">
            <a:extLst>
              <a:ext uri="{FF2B5EF4-FFF2-40B4-BE49-F238E27FC236}">
                <a16:creationId xmlns:a16="http://schemas.microsoft.com/office/drawing/2014/main" id="{CEA05C9C-3D12-3C41-AC20-745BED0205BC}"/>
              </a:ext>
            </a:extLst>
          </p:cNvPr>
          <p:cNvSpPr>
            <a:spLocks noGrp="1"/>
          </p:cNvSpPr>
          <p:nvPr>
            <p:ph type="body" sz="quarter" idx="15"/>
          </p:nvPr>
        </p:nvSpPr>
        <p:spPr>
          <a:xfrm>
            <a:off x="3400893" y="1547500"/>
            <a:ext cx="2362200" cy="4339650"/>
          </a:xfrm>
          <a:prstGeom prst="rect">
            <a:avLst/>
          </a:prstGeom>
        </p:spPr>
        <p:txBody>
          <a:bodyPr>
            <a:noAutofit/>
          </a:bodyPr>
          <a:lstStyle>
            <a:lvl1pPr marL="283464" indent="-285750" algn="l">
              <a:lnSpc>
                <a:spcPct val="100000"/>
              </a:lnSpc>
              <a:spcBef>
                <a:spcPts val="0"/>
              </a:spcBef>
              <a:spcAft>
                <a:spcPts val="600"/>
              </a:spcAft>
              <a:buClr>
                <a:srgbClr val="FAC601"/>
              </a:buClr>
              <a:buSzPct val="107000"/>
              <a:buFont typeface="Wingdings" charset="2"/>
              <a:buChar char="§"/>
              <a:defRPr sz="1400" b="0" i="0">
                <a:solidFill>
                  <a:srgbClr val="FAC601"/>
                </a:solidFill>
                <a:latin typeface="Synchrony Sans Medium "/>
                <a:cs typeface="Synchrony Sans Medium "/>
              </a:defRPr>
            </a:lvl1pPr>
            <a:lvl2pPr marL="283464" indent="0" algn="l">
              <a:lnSpc>
                <a:spcPct val="100000"/>
              </a:lnSpc>
              <a:spcBef>
                <a:spcPts val="0"/>
              </a:spcBef>
              <a:spcAft>
                <a:spcPts val="600"/>
              </a:spcAft>
              <a:buClr>
                <a:srgbClr val="FAC601"/>
              </a:buClr>
              <a:buSzPct val="107000"/>
              <a:buFont typeface="Wingdings" charset="2"/>
              <a:buNone/>
              <a:tabLst/>
              <a:defRPr sz="1200" b="0">
                <a:solidFill>
                  <a:srgbClr val="93969C"/>
                </a:solidFill>
                <a:latin typeface="Synchrony Sans Medium "/>
                <a:cs typeface="Synchrony Sans Medium "/>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1"/>
            <a:endParaRPr lang="en-US"/>
          </a:p>
          <a:p>
            <a:pPr lvl="0"/>
            <a:r>
              <a:rPr lang="en-US"/>
              <a:t>Edit Master text styles</a:t>
            </a:r>
          </a:p>
          <a:p>
            <a:pPr lvl="1"/>
            <a:r>
              <a:rPr lang="en-US"/>
              <a:t>Second level</a:t>
            </a:r>
          </a:p>
          <a:p>
            <a:pPr lvl="1"/>
            <a:endParaRPr lang="en-US"/>
          </a:p>
          <a:p>
            <a:pPr lvl="0"/>
            <a:r>
              <a:rPr lang="en-US"/>
              <a:t>Edit Master text styles</a:t>
            </a:r>
          </a:p>
          <a:p>
            <a:pPr lvl="1"/>
            <a:r>
              <a:rPr lang="en-US"/>
              <a:t>Second level</a:t>
            </a:r>
          </a:p>
          <a:p>
            <a:pPr lvl="1"/>
            <a:endParaRPr lang="en-US"/>
          </a:p>
          <a:p>
            <a:pPr lvl="0"/>
            <a:r>
              <a:rPr lang="en-US"/>
              <a:t>Edit Master text styles</a:t>
            </a:r>
          </a:p>
          <a:p>
            <a:pPr lvl="1"/>
            <a:r>
              <a:rPr lang="en-US"/>
              <a:t>Second level</a:t>
            </a:r>
          </a:p>
        </p:txBody>
      </p:sp>
      <p:sp>
        <p:nvSpPr>
          <p:cNvPr id="12" name="Text Box 18">
            <a:extLst>
              <a:ext uri="{FF2B5EF4-FFF2-40B4-BE49-F238E27FC236}">
                <a16:creationId xmlns:a16="http://schemas.microsoft.com/office/drawing/2014/main" id="{E8DC5E36-167D-1C41-950E-0AF7BB00091F}"/>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Synchrony Sans Medium "/>
                <a:cs typeface="Synchrony Sans Medium "/>
              </a:rPr>
              <a:pPr algn="r" defTabSz="457200" eaLnBrk="1" fontAlgn="auto" hangingPunct="1">
                <a:spcBef>
                  <a:spcPts val="0"/>
                </a:spcBef>
                <a:spcAft>
                  <a:spcPts val="0"/>
                </a:spcAft>
              </a:pPr>
              <a:t>‹#›</a:t>
            </a:fld>
            <a:r>
              <a:rPr lang="en-US" sz="1200">
                <a:latin typeface="Synchrony Sans Medium "/>
                <a:cs typeface="Synchrony Sans Medium "/>
              </a:rPr>
              <a:t> </a:t>
            </a:r>
          </a:p>
        </p:txBody>
      </p:sp>
      <p:sp>
        <p:nvSpPr>
          <p:cNvPr id="16" name="Rectangle 15"/>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Synchrony Sans Medium "/>
              <a:cs typeface="Synchrony Sans Medium "/>
            </a:endParaRPr>
          </a:p>
        </p:txBody>
      </p:sp>
      <p:sp>
        <p:nvSpPr>
          <p:cNvPr id="20"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bg1"/>
                </a:solidFill>
                <a:latin typeface="Synchrony Sans Medium "/>
                <a:cs typeface="Synchrony Sans Medium "/>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21" name="Straight Connector 20"/>
          <p:cNvCxnSpPr/>
          <p:nvPr userDrawn="1"/>
        </p:nvCxnSpPr>
        <p:spPr>
          <a:xfrm>
            <a:off x="209558" y="771523"/>
            <a:ext cx="117255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7A8A23FD-294D-D047-8C31-84CF8129F5D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6244" y="6419224"/>
            <a:ext cx="1099354" cy="235575"/>
          </a:xfrm>
          <a:prstGeom prst="rect">
            <a:avLst/>
          </a:prstGeom>
        </p:spPr>
      </p:pic>
    </p:spTree>
    <p:extLst>
      <p:ext uri="{BB962C8B-B14F-4D97-AF65-F5344CB8AC3E}">
        <p14:creationId xmlns:p14="http://schemas.microsoft.com/office/powerpoint/2010/main" val="44493591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7_Mockup">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9BE908-91CF-A140-8916-94A57B4BD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3428" r="1442"/>
          <a:stretch/>
        </p:blipFill>
        <p:spPr>
          <a:xfrm rot="10800000">
            <a:off x="-1" y="3796332"/>
            <a:ext cx="5029200" cy="1910571"/>
          </a:xfrm>
          <a:prstGeom prst="rect">
            <a:avLst/>
          </a:prstGeom>
        </p:spPr>
      </p:pic>
      <p:pic>
        <p:nvPicPr>
          <p:cNvPr id="7" name="Picture 6">
            <a:extLst>
              <a:ext uri="{FF2B5EF4-FFF2-40B4-BE49-F238E27FC236}">
                <a16:creationId xmlns:a16="http://schemas.microsoft.com/office/drawing/2014/main" id="{512756F4-9947-634C-8809-79898131A3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1" y="1925595"/>
            <a:ext cx="4150658" cy="3897183"/>
          </a:xfrm>
          <a:prstGeom prst="rect">
            <a:avLst/>
          </a:prstGeom>
        </p:spPr>
      </p:pic>
      <p:pic>
        <p:nvPicPr>
          <p:cNvPr id="8" name="Picture 7">
            <a:extLst>
              <a:ext uri="{FF2B5EF4-FFF2-40B4-BE49-F238E27FC236}">
                <a16:creationId xmlns:a16="http://schemas.microsoft.com/office/drawing/2014/main" id="{0FAD714A-742C-B64D-940E-7FCEFCAAA11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321859" y="1981200"/>
            <a:ext cx="6916271" cy="4495800"/>
          </a:xfrm>
          <a:prstGeom prst="rect">
            <a:avLst/>
          </a:prstGeom>
        </p:spPr>
      </p:pic>
      <p:sp>
        <p:nvSpPr>
          <p:cNvPr id="17" name="Picture Placeholder 2">
            <a:extLst>
              <a:ext uri="{FF2B5EF4-FFF2-40B4-BE49-F238E27FC236}">
                <a16:creationId xmlns:a16="http://schemas.microsoft.com/office/drawing/2014/main" id="{72459F86-C063-CB4B-89F5-6365C9CB7735}"/>
              </a:ext>
            </a:extLst>
          </p:cNvPr>
          <p:cNvSpPr>
            <a:spLocks noGrp="1"/>
          </p:cNvSpPr>
          <p:nvPr>
            <p:ph type="pic" idx="1"/>
          </p:nvPr>
        </p:nvSpPr>
        <p:spPr>
          <a:xfrm>
            <a:off x="5181600" y="2432547"/>
            <a:ext cx="4876800" cy="3130053"/>
          </a:xfrm>
          <a:prstGeom prst="rect">
            <a:avLst/>
          </a:prstGeom>
        </p:spPr>
        <p:txBody>
          <a:bodyPr/>
          <a:lstStyle>
            <a:lvl1pPr marL="0" indent="0">
              <a:buNone/>
              <a:defRPr sz="1800">
                <a:latin typeface="+mj-lt"/>
                <a:cs typeface="Synchrony San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4" name="Text Box 18">
            <a:extLst>
              <a:ext uri="{FF2B5EF4-FFF2-40B4-BE49-F238E27FC236}">
                <a16:creationId xmlns:a16="http://schemas.microsoft.com/office/drawing/2014/main" id="{8683D91A-359D-8544-AF40-E749AB8F53EE}"/>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12" name="Rectangle 11">
            <a:extLst>
              <a:ext uri="{FF2B5EF4-FFF2-40B4-BE49-F238E27FC236}">
                <a16:creationId xmlns:a16="http://schemas.microsoft.com/office/drawing/2014/main" id="{B9793D93-ED7F-5140-A335-B391B22C86C7}"/>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pic>
        <p:nvPicPr>
          <p:cNvPr id="18" name="Picture 17"/>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9"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21" name="Straight Connector 20"/>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19">
            <a:extLst>
              <a:ext uri="{FF2B5EF4-FFF2-40B4-BE49-F238E27FC236}">
                <a16:creationId xmlns:a16="http://schemas.microsoft.com/office/drawing/2014/main" id="{1270E17E-170B-6043-BE45-5CEE534CA899}"/>
              </a:ext>
            </a:extLst>
          </p:cNvPr>
          <p:cNvSpPr>
            <a:spLocks noGrp="1"/>
          </p:cNvSpPr>
          <p:nvPr>
            <p:ph type="body" sz="quarter" idx="14" hasCustomPrompt="1"/>
          </p:nvPr>
        </p:nvSpPr>
        <p:spPr>
          <a:xfrm>
            <a:off x="287867" y="1440350"/>
            <a:ext cx="4334933" cy="2673096"/>
          </a:xfrm>
          <a:prstGeom prst="rect">
            <a:avLst/>
          </a:prstGeom>
        </p:spPr>
        <p:txBody>
          <a:bodyPr>
            <a:noAutofit/>
          </a:bodyPr>
          <a:lstStyle>
            <a:lvl1pPr marL="0" indent="0" algn="l">
              <a:buNone/>
              <a:defRPr sz="1600" b="0">
                <a:solidFill>
                  <a:schemeClr val="tx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19078399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695EB-5B21-441E-9BA5-AB831A0461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0EAC67-48E2-4BE0-9872-9FB0FE0721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37CFA9-0F69-4930-B280-112B8B230A8F}"/>
              </a:ext>
            </a:extLst>
          </p:cNvPr>
          <p:cNvSpPr>
            <a:spLocks noGrp="1"/>
          </p:cNvSpPr>
          <p:nvPr>
            <p:ph type="dt" sz="half" idx="10"/>
          </p:nvPr>
        </p:nvSpPr>
        <p:spPr/>
        <p:txBody>
          <a:bodyPr/>
          <a:lstStyle/>
          <a:p>
            <a:fld id="{B622ABE5-D95B-4447-95C8-347B4C580014}" type="datetimeFigureOut">
              <a:rPr lang="en-US" smtClean="0"/>
              <a:t>2/18/22</a:t>
            </a:fld>
            <a:endParaRPr lang="en-US"/>
          </a:p>
        </p:txBody>
      </p:sp>
      <p:sp>
        <p:nvSpPr>
          <p:cNvPr id="5" name="Footer Placeholder 4">
            <a:extLst>
              <a:ext uri="{FF2B5EF4-FFF2-40B4-BE49-F238E27FC236}">
                <a16:creationId xmlns:a16="http://schemas.microsoft.com/office/drawing/2014/main" id="{3CC649FA-26A8-40D8-8249-473C40120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42224D-B867-4F0A-B56A-269F1B883A12}"/>
              </a:ext>
            </a:extLst>
          </p:cNvPr>
          <p:cNvSpPr>
            <a:spLocks noGrp="1"/>
          </p:cNvSpPr>
          <p:nvPr>
            <p:ph type="sldNum" sz="quarter" idx="12"/>
          </p:nvPr>
        </p:nvSpPr>
        <p:spPr/>
        <p:txBody>
          <a:bodyPr/>
          <a:lstStyle/>
          <a:p>
            <a:fld id="{04701CAA-E7EA-4EF2-803E-CF316E044EE5}" type="slidenum">
              <a:rPr lang="en-US" smtClean="0"/>
              <a:t>‹#›</a:t>
            </a:fld>
            <a:endParaRPr lang="en-US"/>
          </a:p>
        </p:txBody>
      </p:sp>
    </p:spTree>
    <p:extLst>
      <p:ext uri="{BB962C8B-B14F-4D97-AF65-F5344CB8AC3E}">
        <p14:creationId xmlns:p14="http://schemas.microsoft.com/office/powerpoint/2010/main" val="85761843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_Statistic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BBD6C3C-C8C1-6949-9196-6D90A83E1CC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276601"/>
            <a:ext cx="12192000" cy="3581399"/>
          </a:xfrm>
          <a:prstGeom prst="rect">
            <a:avLst/>
          </a:prstGeom>
        </p:spPr>
      </p:pic>
      <p:cxnSp>
        <p:nvCxnSpPr>
          <p:cNvPr id="9" name="Straight Connector 8">
            <a:extLst>
              <a:ext uri="{FF2B5EF4-FFF2-40B4-BE49-F238E27FC236}">
                <a16:creationId xmlns:a16="http://schemas.microsoft.com/office/drawing/2014/main" id="{278BC6F9-93F4-E846-A02B-F279E4EA09E6}"/>
              </a:ext>
            </a:extLst>
          </p:cNvPr>
          <p:cNvCxnSpPr>
            <a:cxnSpLocks/>
          </p:cNvCxnSpPr>
          <p:nvPr userDrawn="1"/>
        </p:nvCxnSpPr>
        <p:spPr>
          <a:xfrm>
            <a:off x="1025963" y="1981200"/>
            <a:ext cx="3225734" cy="0"/>
          </a:xfrm>
          <a:prstGeom prst="line">
            <a:avLst/>
          </a:prstGeom>
          <a:ln w="12700" cmpd="sng">
            <a:solidFill>
              <a:srgbClr val="2C343A"/>
            </a:solidFill>
          </a:ln>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8FC8243C-49AB-D14D-A854-3F74AFDB7167}"/>
              </a:ext>
            </a:extLst>
          </p:cNvPr>
          <p:cNvSpPr/>
          <p:nvPr userDrawn="1"/>
        </p:nvSpPr>
        <p:spPr>
          <a:xfrm>
            <a:off x="6629400" y="3276600"/>
            <a:ext cx="3581400" cy="3581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cs typeface="Synchrony Sans"/>
            </a:endParaRPr>
          </a:p>
        </p:txBody>
      </p:sp>
      <p:sp>
        <p:nvSpPr>
          <p:cNvPr id="12" name="Rectangle 11">
            <a:extLst>
              <a:ext uri="{FF2B5EF4-FFF2-40B4-BE49-F238E27FC236}">
                <a16:creationId xmlns:a16="http://schemas.microsoft.com/office/drawing/2014/main" id="{E2BF244C-3644-7546-B1DD-B2E3AEBD97EF}"/>
              </a:ext>
            </a:extLst>
          </p:cNvPr>
          <p:cNvSpPr/>
          <p:nvPr userDrawn="1"/>
        </p:nvSpPr>
        <p:spPr>
          <a:xfrm>
            <a:off x="10210800" y="3276600"/>
            <a:ext cx="1986543" cy="3581400"/>
          </a:xfrm>
          <a:prstGeom prst="rect">
            <a:avLst/>
          </a:prstGeom>
          <a:solidFill>
            <a:srgbClr val="2C343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cs typeface="Synchrony Sans"/>
            </a:endParaRPr>
          </a:p>
        </p:txBody>
      </p:sp>
      <p:sp>
        <p:nvSpPr>
          <p:cNvPr id="13" name="Triangle 12">
            <a:extLst>
              <a:ext uri="{FF2B5EF4-FFF2-40B4-BE49-F238E27FC236}">
                <a16:creationId xmlns:a16="http://schemas.microsoft.com/office/drawing/2014/main" id="{68D2535C-75CC-984E-BA58-2EA1945C6EAB}"/>
              </a:ext>
            </a:extLst>
          </p:cNvPr>
          <p:cNvSpPr/>
          <p:nvPr userDrawn="1"/>
        </p:nvSpPr>
        <p:spPr>
          <a:xfrm rot="16200000">
            <a:off x="6129528" y="4233672"/>
            <a:ext cx="618744" cy="533400"/>
          </a:xfrm>
          <a:prstGeom prst="triangle">
            <a:avLst/>
          </a:prstGeom>
          <a:solidFill>
            <a:srgbClr val="FAC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cs typeface="Synchrony Sans"/>
            </a:endParaRPr>
          </a:p>
        </p:txBody>
      </p:sp>
      <p:sp>
        <p:nvSpPr>
          <p:cNvPr id="16" name="Title 1">
            <a:extLst>
              <a:ext uri="{FF2B5EF4-FFF2-40B4-BE49-F238E27FC236}">
                <a16:creationId xmlns:a16="http://schemas.microsoft.com/office/drawing/2014/main" id="{70085206-B54D-3B4A-89CB-2D267599D866}"/>
              </a:ext>
            </a:extLst>
          </p:cNvPr>
          <p:cNvSpPr>
            <a:spLocks noGrp="1"/>
          </p:cNvSpPr>
          <p:nvPr>
            <p:ph type="title"/>
          </p:nvPr>
        </p:nvSpPr>
        <p:spPr>
          <a:xfrm>
            <a:off x="914400" y="838094"/>
            <a:ext cx="3673103" cy="914505"/>
          </a:xfrm>
          <a:prstGeom prst="rect">
            <a:avLst/>
          </a:prstGeom>
        </p:spPr>
        <p:txBody>
          <a:bodyPr>
            <a:normAutofit/>
          </a:bodyPr>
          <a:lstStyle>
            <a:lvl1pPr>
              <a:defRPr sz="3200" b="0" i="0">
                <a:solidFill>
                  <a:srgbClr val="333C43"/>
                </a:solidFill>
                <a:latin typeface="+mj-lt"/>
                <a:cs typeface="Synchrony Sans Medium" panose="02000503040000020004" pitchFamily="2" charset="77"/>
              </a:defRPr>
            </a:lvl1pPr>
          </a:lstStyle>
          <a:p>
            <a:r>
              <a:rPr lang="en-US"/>
              <a:t>Click to edit Master title style</a:t>
            </a:r>
          </a:p>
        </p:txBody>
      </p:sp>
      <p:sp>
        <p:nvSpPr>
          <p:cNvPr id="3" name="Picture Placeholder 2"/>
          <p:cNvSpPr>
            <a:spLocks noGrp="1"/>
          </p:cNvSpPr>
          <p:nvPr>
            <p:ph type="pic" sz="quarter" idx="14"/>
          </p:nvPr>
        </p:nvSpPr>
        <p:spPr>
          <a:xfrm>
            <a:off x="10787064" y="4469871"/>
            <a:ext cx="914400" cy="914400"/>
          </a:xfrm>
          <a:prstGeom prst="rect">
            <a:avLst/>
          </a:prstGeom>
        </p:spPr>
        <p:txBody>
          <a:bodyPr vert="horz"/>
          <a:lstStyle>
            <a:lvl1pPr>
              <a:defRPr sz="500">
                <a:latin typeface="+mn-lt"/>
              </a:defRPr>
            </a:lvl1pPr>
          </a:lstStyle>
          <a:p>
            <a:endParaRPr lang="en-US"/>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
        <p:nvSpPr>
          <p:cNvPr id="19" name="Rectangle 18"/>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n-lt"/>
            </a:endParaRPr>
          </a:p>
        </p:txBody>
      </p:sp>
      <p:sp>
        <p:nvSpPr>
          <p:cNvPr id="21" name="Text Placeholder 19">
            <a:extLst>
              <a:ext uri="{FF2B5EF4-FFF2-40B4-BE49-F238E27FC236}">
                <a16:creationId xmlns:a16="http://schemas.microsoft.com/office/drawing/2014/main" id="{1270E17E-170B-6043-BE45-5CEE534CA899}"/>
              </a:ext>
            </a:extLst>
          </p:cNvPr>
          <p:cNvSpPr>
            <a:spLocks noGrp="1"/>
          </p:cNvSpPr>
          <p:nvPr>
            <p:ph type="body" sz="quarter" idx="15" hasCustomPrompt="1"/>
          </p:nvPr>
        </p:nvSpPr>
        <p:spPr>
          <a:xfrm>
            <a:off x="5384801" y="830750"/>
            <a:ext cx="6417732" cy="2673096"/>
          </a:xfrm>
          <a:prstGeom prst="rect">
            <a:avLst/>
          </a:prstGeom>
        </p:spPr>
        <p:txBody>
          <a:bodyPr>
            <a:noAutofit/>
          </a:bodyPr>
          <a:lstStyle>
            <a:lvl1pPr marL="0" indent="0" algn="l">
              <a:buNone/>
              <a:defRPr sz="1600" b="0">
                <a:solidFill>
                  <a:schemeClr val="tx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22" name="Text Placeholder 19">
            <a:extLst>
              <a:ext uri="{FF2B5EF4-FFF2-40B4-BE49-F238E27FC236}">
                <a16:creationId xmlns:a16="http://schemas.microsoft.com/office/drawing/2014/main" id="{1270E17E-170B-6043-BE45-5CEE534CA899}"/>
              </a:ext>
            </a:extLst>
          </p:cNvPr>
          <p:cNvSpPr>
            <a:spLocks noGrp="1"/>
          </p:cNvSpPr>
          <p:nvPr>
            <p:ph type="body" sz="quarter" idx="16" hasCustomPrompt="1"/>
          </p:nvPr>
        </p:nvSpPr>
        <p:spPr>
          <a:xfrm>
            <a:off x="6874933" y="3675550"/>
            <a:ext cx="2573867" cy="2673096"/>
          </a:xfrm>
          <a:prstGeom prst="rect">
            <a:avLst/>
          </a:prstGeom>
        </p:spPr>
        <p:txBody>
          <a:bodyPr>
            <a:noAutofit/>
          </a:bodyPr>
          <a:lstStyle>
            <a:lvl1pPr marL="0" indent="0" algn="l">
              <a:buNone/>
              <a:defRPr sz="1600" b="0">
                <a:solidFill>
                  <a:schemeClr val="tx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412877008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8_Image/Content">
    <p:spTree>
      <p:nvGrpSpPr>
        <p:cNvPr id="1" name=""/>
        <p:cNvGrpSpPr/>
        <p:nvPr/>
      </p:nvGrpSpPr>
      <p:grpSpPr>
        <a:xfrm>
          <a:off x="0" y="0"/>
          <a:ext cx="0" cy="0"/>
          <a:chOff x="0" y="0"/>
          <a:chExt cx="0" cy="0"/>
        </a:xfrm>
      </p:grpSpPr>
      <p:pic>
        <p:nvPicPr>
          <p:cNvPr id="2" name="Picture 1" descr="BLP Photos for Jeff (2).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228598" y="268668"/>
            <a:ext cx="8864599" cy="5979732"/>
          </a:xfrm>
          <a:prstGeom prst="rect">
            <a:avLst/>
          </a:prstGeom>
        </p:spPr>
      </p:pic>
      <p:sp>
        <p:nvSpPr>
          <p:cNvPr id="7" name="Rectangle 6">
            <a:extLst>
              <a:ext uri="{FF2B5EF4-FFF2-40B4-BE49-F238E27FC236}">
                <a16:creationId xmlns:a16="http://schemas.microsoft.com/office/drawing/2014/main" id="{5FD5B3A2-52D2-334C-B18C-1E8C37D48E54}"/>
              </a:ext>
            </a:extLst>
          </p:cNvPr>
          <p:cNvSpPr/>
          <p:nvPr userDrawn="1"/>
        </p:nvSpPr>
        <p:spPr>
          <a:xfrm>
            <a:off x="215900" y="247650"/>
            <a:ext cx="8864600" cy="6017683"/>
          </a:xfrm>
          <a:prstGeom prst="rect">
            <a:avLst/>
          </a:prstGeom>
          <a:solidFill>
            <a:srgbClr val="2C34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cs typeface="Synchrony Sans"/>
            </a:endParaRPr>
          </a:p>
        </p:txBody>
      </p:sp>
      <p:sp>
        <p:nvSpPr>
          <p:cNvPr id="8" name="Rectangle 7">
            <a:extLst>
              <a:ext uri="{FF2B5EF4-FFF2-40B4-BE49-F238E27FC236}">
                <a16:creationId xmlns:a16="http://schemas.microsoft.com/office/drawing/2014/main" id="{965C6301-5190-F940-B5D0-28AD139F6AF0}"/>
              </a:ext>
            </a:extLst>
          </p:cNvPr>
          <p:cNvSpPr/>
          <p:nvPr userDrawn="1"/>
        </p:nvSpPr>
        <p:spPr>
          <a:xfrm>
            <a:off x="7315200" y="609600"/>
            <a:ext cx="4572000" cy="563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cs typeface="Synchrony Sans"/>
            </a:endParaRPr>
          </a:p>
        </p:txBody>
      </p:sp>
      <p:sp>
        <p:nvSpPr>
          <p:cNvPr id="9" name="Triangle 8">
            <a:extLst>
              <a:ext uri="{FF2B5EF4-FFF2-40B4-BE49-F238E27FC236}">
                <a16:creationId xmlns:a16="http://schemas.microsoft.com/office/drawing/2014/main" id="{75AFA8B8-03D5-AF48-971A-57A776414606}"/>
              </a:ext>
            </a:extLst>
          </p:cNvPr>
          <p:cNvSpPr/>
          <p:nvPr userDrawn="1"/>
        </p:nvSpPr>
        <p:spPr>
          <a:xfrm rot="16200000">
            <a:off x="6815328" y="1566672"/>
            <a:ext cx="618744" cy="533400"/>
          </a:xfrm>
          <a:prstGeom prst="triangle">
            <a:avLst/>
          </a:prstGeom>
          <a:solidFill>
            <a:srgbClr val="FAC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cs typeface="Synchrony Sans"/>
            </a:endParaRPr>
          </a:p>
        </p:txBody>
      </p:sp>
      <p:sp>
        <p:nvSpPr>
          <p:cNvPr id="13" name="Title 1">
            <a:extLst>
              <a:ext uri="{FF2B5EF4-FFF2-40B4-BE49-F238E27FC236}">
                <a16:creationId xmlns:a16="http://schemas.microsoft.com/office/drawing/2014/main" id="{043EE184-4DED-534A-A4AC-D56F8087CA9C}"/>
              </a:ext>
            </a:extLst>
          </p:cNvPr>
          <p:cNvSpPr>
            <a:spLocks noGrp="1"/>
          </p:cNvSpPr>
          <p:nvPr>
            <p:ph type="title" hasCustomPrompt="1"/>
          </p:nvPr>
        </p:nvSpPr>
        <p:spPr>
          <a:xfrm>
            <a:off x="7533443" y="797375"/>
            <a:ext cx="4125157" cy="887748"/>
          </a:xfrm>
          <a:prstGeom prst="rect">
            <a:avLst/>
          </a:prstGeom>
        </p:spPr>
        <p:txBody>
          <a:bodyPr>
            <a:normAutofit/>
          </a:bodyPr>
          <a:lstStyle>
            <a:lvl1pPr>
              <a:defRPr sz="3200" b="0" i="0">
                <a:solidFill>
                  <a:srgbClr val="333C43"/>
                </a:solidFill>
                <a:latin typeface="+mj-lt"/>
                <a:cs typeface="Synchrony Sans Medium" panose="02000503040000020004" pitchFamily="2" charset="77"/>
              </a:defRPr>
            </a:lvl1pPr>
          </a:lstStyle>
          <a:p>
            <a:r>
              <a:rPr lang="en-US"/>
              <a:t>Click to edit</a:t>
            </a:r>
            <a:br>
              <a:rPr lang="en-US"/>
            </a:br>
            <a:r>
              <a:rPr lang="en-US"/>
              <a:t>Master title style</a:t>
            </a:r>
          </a:p>
        </p:txBody>
      </p:sp>
      <p:sp>
        <p:nvSpPr>
          <p:cNvPr id="11" name="Rectangle 10">
            <a:extLst>
              <a:ext uri="{FF2B5EF4-FFF2-40B4-BE49-F238E27FC236}">
                <a16:creationId xmlns:a16="http://schemas.microsoft.com/office/drawing/2014/main" id="{B9793D93-ED7F-5140-A335-B391B22C86C7}"/>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8" name="Text Placeholder 19">
            <a:extLst>
              <a:ext uri="{FF2B5EF4-FFF2-40B4-BE49-F238E27FC236}">
                <a16:creationId xmlns:a16="http://schemas.microsoft.com/office/drawing/2014/main" id="{1270E17E-170B-6043-BE45-5CEE534CA899}"/>
              </a:ext>
            </a:extLst>
          </p:cNvPr>
          <p:cNvSpPr>
            <a:spLocks noGrp="1"/>
          </p:cNvSpPr>
          <p:nvPr>
            <p:ph type="body" sz="quarter" idx="14" hasCustomPrompt="1"/>
          </p:nvPr>
        </p:nvSpPr>
        <p:spPr>
          <a:xfrm>
            <a:off x="7535334" y="2236217"/>
            <a:ext cx="4334933" cy="2673096"/>
          </a:xfrm>
          <a:prstGeom prst="rect">
            <a:avLst/>
          </a:prstGeom>
        </p:spPr>
        <p:txBody>
          <a:bodyPr>
            <a:noAutofit/>
          </a:bodyPr>
          <a:lstStyle>
            <a:lvl1pPr marL="0" indent="0" algn="l">
              <a:buNone/>
              <a:defRPr sz="1600" b="0">
                <a:solidFill>
                  <a:schemeClr val="tx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58566365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Statistic">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8F409C-6662-3A44-8487-A080A605264B}"/>
              </a:ext>
            </a:extLst>
          </p:cNvPr>
          <p:cNvSpPr/>
          <p:nvPr userDrawn="1"/>
        </p:nvSpPr>
        <p:spPr>
          <a:xfrm>
            <a:off x="2546" y="2397"/>
            <a:ext cx="12189454" cy="6855603"/>
          </a:xfrm>
          <a:prstGeom prst="rect">
            <a:avLst/>
          </a:prstGeom>
          <a:solidFill>
            <a:srgbClr val="2C34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cs typeface="Synchrony Sans"/>
            </a:endParaRPr>
          </a:p>
        </p:txBody>
      </p:sp>
      <p:sp>
        <p:nvSpPr>
          <p:cNvPr id="12" name="Rectangle 11">
            <a:extLst>
              <a:ext uri="{FF2B5EF4-FFF2-40B4-BE49-F238E27FC236}">
                <a16:creationId xmlns:a16="http://schemas.microsoft.com/office/drawing/2014/main" id="{F82A26D0-68AD-C14E-BB2E-6226C4E8750B}"/>
              </a:ext>
            </a:extLst>
          </p:cNvPr>
          <p:cNvSpPr/>
          <p:nvPr userDrawn="1"/>
        </p:nvSpPr>
        <p:spPr>
          <a:xfrm>
            <a:off x="609600" y="3623733"/>
            <a:ext cx="4495800" cy="9894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cs typeface="Synchrony Sans"/>
            </a:endParaRPr>
          </a:p>
        </p:txBody>
      </p:sp>
      <p:cxnSp>
        <p:nvCxnSpPr>
          <p:cNvPr id="15" name="Straight Connector 14">
            <a:extLst>
              <a:ext uri="{FF2B5EF4-FFF2-40B4-BE49-F238E27FC236}">
                <a16:creationId xmlns:a16="http://schemas.microsoft.com/office/drawing/2014/main" id="{55B9F17D-F18A-B444-BC1A-8435C81F812D}"/>
              </a:ext>
            </a:extLst>
          </p:cNvPr>
          <p:cNvCxnSpPr>
            <a:cxnSpLocks/>
          </p:cNvCxnSpPr>
          <p:nvPr userDrawn="1"/>
        </p:nvCxnSpPr>
        <p:spPr>
          <a:xfrm>
            <a:off x="2133600" y="3736108"/>
            <a:ext cx="0" cy="760802"/>
          </a:xfrm>
          <a:prstGeom prst="line">
            <a:avLst/>
          </a:prstGeom>
          <a:ln>
            <a:solidFill>
              <a:srgbClr val="2C343A"/>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91A5AE4-4404-434E-8978-D32AEEBDCD0D}"/>
              </a:ext>
            </a:extLst>
          </p:cNvPr>
          <p:cNvCxnSpPr>
            <a:cxnSpLocks/>
          </p:cNvCxnSpPr>
          <p:nvPr userDrawn="1"/>
        </p:nvCxnSpPr>
        <p:spPr>
          <a:xfrm>
            <a:off x="3581400" y="3736108"/>
            <a:ext cx="0" cy="760802"/>
          </a:xfrm>
          <a:prstGeom prst="line">
            <a:avLst/>
          </a:prstGeom>
          <a:ln>
            <a:solidFill>
              <a:srgbClr val="2C343A"/>
            </a:solidFill>
          </a:ln>
        </p:spPr>
        <p:style>
          <a:lnRef idx="1">
            <a:schemeClr val="accent1"/>
          </a:lnRef>
          <a:fillRef idx="0">
            <a:schemeClr val="accent1"/>
          </a:fillRef>
          <a:effectRef idx="0">
            <a:schemeClr val="accent1"/>
          </a:effectRef>
          <a:fontRef idx="minor">
            <a:schemeClr val="tx1"/>
          </a:fontRef>
        </p:style>
      </p:cxnSp>
      <p:sp>
        <p:nvSpPr>
          <p:cNvPr id="45" name="Chart Placeholder 44">
            <a:extLst>
              <a:ext uri="{FF2B5EF4-FFF2-40B4-BE49-F238E27FC236}">
                <a16:creationId xmlns:a16="http://schemas.microsoft.com/office/drawing/2014/main" id="{534081AF-6EDF-5644-839E-ABC798A84C22}"/>
              </a:ext>
            </a:extLst>
          </p:cNvPr>
          <p:cNvSpPr>
            <a:spLocks noGrp="1"/>
          </p:cNvSpPr>
          <p:nvPr>
            <p:ph type="chart" sz="quarter" idx="19"/>
          </p:nvPr>
        </p:nvSpPr>
        <p:spPr>
          <a:xfrm>
            <a:off x="5486400" y="1404942"/>
            <a:ext cx="5715000" cy="3824792"/>
          </a:xfrm>
          <a:prstGeom prst="rect">
            <a:avLst/>
          </a:prstGeom>
        </p:spPr>
        <p:txBody>
          <a:bodyPr/>
          <a:lstStyle>
            <a:lvl1pPr marL="0" indent="0">
              <a:buNone/>
              <a:defRPr>
                <a:solidFill>
                  <a:srgbClr val="FFFFFF"/>
                </a:solidFill>
                <a:latin typeface="+mn-lt"/>
                <a:cs typeface="Synchrony Sans"/>
              </a:defRPr>
            </a:lvl1pPr>
          </a:lstStyle>
          <a:p>
            <a:endParaRPr lang="en-US"/>
          </a:p>
        </p:txBody>
      </p:sp>
      <p:sp>
        <p:nvSpPr>
          <p:cNvPr id="18" name="Rectangle 17">
            <a:extLst>
              <a:ext uri="{FF2B5EF4-FFF2-40B4-BE49-F238E27FC236}">
                <a16:creationId xmlns:a16="http://schemas.microsoft.com/office/drawing/2014/main" id="{8645B9CF-15B2-B341-8F34-F22379086C75}"/>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n-lt"/>
            </a:endParaRPr>
          </a:p>
        </p:txBody>
      </p:sp>
      <p:sp>
        <p:nvSpPr>
          <p:cNvPr id="19" name="Text Box 18">
            <a:extLst>
              <a:ext uri="{FF2B5EF4-FFF2-40B4-BE49-F238E27FC236}">
                <a16:creationId xmlns:a16="http://schemas.microsoft.com/office/drawing/2014/main" id="{FE83318D-2571-F347-A1AA-DD623494B79D}"/>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n-lt"/>
                <a:cs typeface="Synchrony Sans"/>
              </a:rPr>
              <a:pPr algn="r" defTabSz="457200" eaLnBrk="1" fontAlgn="auto" hangingPunct="1">
                <a:spcBef>
                  <a:spcPts val="0"/>
                </a:spcBef>
                <a:spcAft>
                  <a:spcPts val="0"/>
                </a:spcAft>
              </a:pPr>
              <a:t>‹#›</a:t>
            </a:fld>
            <a:r>
              <a:rPr lang="en-US" sz="1200">
                <a:latin typeface="+mn-lt"/>
                <a:cs typeface="Synchrony Sans"/>
              </a:rPr>
              <a:t> </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
        <p:nvSpPr>
          <p:cNvPr id="21" name="Rectangle 20"/>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n-lt"/>
            </a:endParaRPr>
          </a:p>
        </p:txBody>
      </p:sp>
      <p:sp>
        <p:nvSpPr>
          <p:cNvPr id="22"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bg1"/>
                </a:solidFill>
                <a:latin typeface="Synchrony Sans Medium"/>
                <a:cs typeface="Synchrony Sans Medium"/>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23" name="Straight Connector 22"/>
          <p:cNvCxnSpPr/>
          <p:nvPr userDrawn="1"/>
        </p:nvCxnSpPr>
        <p:spPr>
          <a:xfrm>
            <a:off x="209558" y="771523"/>
            <a:ext cx="117255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Text Placeholder 19">
            <a:extLst>
              <a:ext uri="{FF2B5EF4-FFF2-40B4-BE49-F238E27FC236}">
                <a16:creationId xmlns:a16="http://schemas.microsoft.com/office/drawing/2014/main" id="{1270E17E-170B-6043-BE45-5CEE534CA899}"/>
              </a:ext>
            </a:extLst>
          </p:cNvPr>
          <p:cNvSpPr>
            <a:spLocks noGrp="1"/>
          </p:cNvSpPr>
          <p:nvPr>
            <p:ph type="body" sz="quarter" idx="14" hasCustomPrompt="1"/>
          </p:nvPr>
        </p:nvSpPr>
        <p:spPr>
          <a:xfrm>
            <a:off x="626533" y="1388534"/>
            <a:ext cx="4250266" cy="2150534"/>
          </a:xfrm>
          <a:prstGeom prst="rect">
            <a:avLst/>
          </a:prstGeom>
        </p:spPr>
        <p:txBody>
          <a:bodyPr>
            <a:noAutofit/>
          </a:bodyPr>
          <a:lstStyle>
            <a:lvl1pPr marL="0" indent="0" algn="l">
              <a:buNone/>
              <a:defRPr sz="1600" b="0">
                <a:solidFill>
                  <a:schemeClr val="bg1">
                    <a:lumMod val="85000"/>
                  </a:schemeClr>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25" name="Text Placeholder 19">
            <a:extLst>
              <a:ext uri="{FF2B5EF4-FFF2-40B4-BE49-F238E27FC236}">
                <a16:creationId xmlns:a16="http://schemas.microsoft.com/office/drawing/2014/main" id="{1270E17E-170B-6043-BE45-5CEE534CA899}"/>
              </a:ext>
            </a:extLst>
          </p:cNvPr>
          <p:cNvSpPr>
            <a:spLocks noGrp="1"/>
          </p:cNvSpPr>
          <p:nvPr>
            <p:ph type="body" sz="quarter" idx="20" hasCustomPrompt="1"/>
          </p:nvPr>
        </p:nvSpPr>
        <p:spPr>
          <a:xfrm>
            <a:off x="626533" y="3776134"/>
            <a:ext cx="1507067" cy="812799"/>
          </a:xfrm>
          <a:prstGeom prst="rect">
            <a:avLst/>
          </a:prstGeom>
        </p:spPr>
        <p:txBody>
          <a:bodyPr>
            <a:noAutofit/>
          </a:bodyPr>
          <a:lstStyle>
            <a:lvl1pPr marL="0" indent="0" algn="ctr">
              <a:buNone/>
              <a:defRPr sz="1200" b="0">
                <a:solidFill>
                  <a:schemeClr val="bg2"/>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26" name="Text Placeholder 19">
            <a:extLst>
              <a:ext uri="{FF2B5EF4-FFF2-40B4-BE49-F238E27FC236}">
                <a16:creationId xmlns:a16="http://schemas.microsoft.com/office/drawing/2014/main" id="{1270E17E-170B-6043-BE45-5CEE534CA899}"/>
              </a:ext>
            </a:extLst>
          </p:cNvPr>
          <p:cNvSpPr>
            <a:spLocks noGrp="1"/>
          </p:cNvSpPr>
          <p:nvPr>
            <p:ph type="body" sz="quarter" idx="21" hasCustomPrompt="1"/>
          </p:nvPr>
        </p:nvSpPr>
        <p:spPr>
          <a:xfrm>
            <a:off x="2116667" y="3793068"/>
            <a:ext cx="1490134" cy="812799"/>
          </a:xfrm>
          <a:prstGeom prst="rect">
            <a:avLst/>
          </a:prstGeom>
        </p:spPr>
        <p:txBody>
          <a:bodyPr>
            <a:noAutofit/>
          </a:bodyPr>
          <a:lstStyle>
            <a:lvl1pPr marL="0" indent="0" algn="ctr">
              <a:buNone/>
              <a:defRPr sz="1200" b="0">
                <a:solidFill>
                  <a:schemeClr val="bg2"/>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27" name="Text Placeholder 19">
            <a:extLst>
              <a:ext uri="{FF2B5EF4-FFF2-40B4-BE49-F238E27FC236}">
                <a16:creationId xmlns:a16="http://schemas.microsoft.com/office/drawing/2014/main" id="{1270E17E-170B-6043-BE45-5CEE534CA899}"/>
              </a:ext>
            </a:extLst>
          </p:cNvPr>
          <p:cNvSpPr>
            <a:spLocks noGrp="1"/>
          </p:cNvSpPr>
          <p:nvPr>
            <p:ph type="body" sz="quarter" idx="22" hasCustomPrompt="1"/>
          </p:nvPr>
        </p:nvSpPr>
        <p:spPr>
          <a:xfrm>
            <a:off x="3572934" y="3793068"/>
            <a:ext cx="1490134" cy="812799"/>
          </a:xfrm>
          <a:prstGeom prst="rect">
            <a:avLst/>
          </a:prstGeom>
        </p:spPr>
        <p:txBody>
          <a:bodyPr>
            <a:noAutofit/>
          </a:bodyPr>
          <a:lstStyle>
            <a:lvl1pPr marL="0" indent="0" algn="ctr">
              <a:buNone/>
              <a:defRPr sz="1200" b="0">
                <a:solidFill>
                  <a:schemeClr val="bg2"/>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292593766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0_Content Page">
    <p:spTree>
      <p:nvGrpSpPr>
        <p:cNvPr id="1" name=""/>
        <p:cNvGrpSpPr/>
        <p:nvPr/>
      </p:nvGrpSpPr>
      <p:grpSpPr>
        <a:xfrm>
          <a:off x="0" y="0"/>
          <a:ext cx="0" cy="0"/>
          <a:chOff x="0" y="0"/>
          <a:chExt cx="0" cy="0"/>
        </a:xfrm>
      </p:grpSpPr>
      <p:sp>
        <p:nvSpPr>
          <p:cNvPr id="23" name="Text Placeholder 19">
            <a:extLst>
              <a:ext uri="{FF2B5EF4-FFF2-40B4-BE49-F238E27FC236}">
                <a16:creationId xmlns:a16="http://schemas.microsoft.com/office/drawing/2014/main" id="{79B02734-B110-4643-9ECD-2B8F95360389}"/>
              </a:ext>
            </a:extLst>
          </p:cNvPr>
          <p:cNvSpPr>
            <a:spLocks noGrp="1"/>
          </p:cNvSpPr>
          <p:nvPr>
            <p:ph type="body" sz="quarter" idx="13" hasCustomPrompt="1"/>
          </p:nvPr>
        </p:nvSpPr>
        <p:spPr>
          <a:xfrm>
            <a:off x="1066146" y="1531310"/>
            <a:ext cx="2669627" cy="1437434"/>
          </a:xfrm>
          <a:prstGeom prst="rect">
            <a:avLst/>
          </a:prstGeom>
        </p:spPr>
        <p:txBody>
          <a:bodyPr>
            <a:noAutofit/>
          </a:bodyPr>
          <a:lstStyle>
            <a:lvl1pPr marL="0" indent="0" algn="l">
              <a:spcBef>
                <a:spcPts val="114"/>
              </a:spcBef>
              <a:buNone/>
              <a:defRPr sz="1600" b="0" i="0">
                <a:solidFill>
                  <a:srgbClr val="2C343A"/>
                </a:solidFill>
                <a:latin typeface="+mn-lt"/>
                <a:cs typeface="Synchrony Sans Medium" panose="02000503040000020004" pitchFamily="2" charset="77"/>
              </a:defRPr>
            </a:lvl1pPr>
            <a:lvl2pPr marL="7938" indent="0" algn="l">
              <a:spcBef>
                <a:spcPts val="114"/>
              </a:spcBef>
              <a:buNone/>
              <a:tabLst/>
              <a:defRPr sz="1200" b="0">
                <a:solidFill>
                  <a:srgbClr val="93969C"/>
                </a:solidFill>
                <a:latin typeface="+mn-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4" name="Text Placeholder 19">
            <a:extLst>
              <a:ext uri="{FF2B5EF4-FFF2-40B4-BE49-F238E27FC236}">
                <a16:creationId xmlns:a16="http://schemas.microsoft.com/office/drawing/2014/main" id="{26982709-594D-4B45-BFEB-49BB2268547E}"/>
              </a:ext>
            </a:extLst>
          </p:cNvPr>
          <p:cNvSpPr>
            <a:spLocks noGrp="1"/>
          </p:cNvSpPr>
          <p:nvPr>
            <p:ph type="body" sz="quarter" idx="14" hasCustomPrompt="1"/>
          </p:nvPr>
        </p:nvSpPr>
        <p:spPr>
          <a:xfrm>
            <a:off x="1066146" y="3135370"/>
            <a:ext cx="2669627" cy="1437434"/>
          </a:xfrm>
          <a:prstGeom prst="rect">
            <a:avLst/>
          </a:prstGeom>
        </p:spPr>
        <p:txBody>
          <a:bodyPr>
            <a:noAutofit/>
          </a:bodyPr>
          <a:lstStyle>
            <a:lvl1pPr marL="0" indent="0" algn="l">
              <a:spcBef>
                <a:spcPts val="114"/>
              </a:spcBef>
              <a:buNone/>
              <a:defRPr sz="1600" b="0" i="0">
                <a:solidFill>
                  <a:srgbClr val="2C343A"/>
                </a:solidFill>
                <a:latin typeface="+mn-lt"/>
                <a:cs typeface="Synchrony Sans Medium" panose="02000503040000020004" pitchFamily="2" charset="77"/>
              </a:defRPr>
            </a:lvl1pPr>
            <a:lvl2pPr marL="7938" indent="0" algn="l">
              <a:spcBef>
                <a:spcPts val="114"/>
              </a:spcBef>
              <a:buNone/>
              <a:tabLst/>
              <a:defRPr sz="1200" b="0">
                <a:solidFill>
                  <a:srgbClr val="93969C"/>
                </a:solidFill>
                <a:latin typeface="+mn-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5" name="Text Placeholder 19">
            <a:extLst>
              <a:ext uri="{FF2B5EF4-FFF2-40B4-BE49-F238E27FC236}">
                <a16:creationId xmlns:a16="http://schemas.microsoft.com/office/drawing/2014/main" id="{49740F1C-254B-3C4B-9072-8A114C17D696}"/>
              </a:ext>
            </a:extLst>
          </p:cNvPr>
          <p:cNvSpPr>
            <a:spLocks noGrp="1"/>
          </p:cNvSpPr>
          <p:nvPr>
            <p:ph type="body" sz="quarter" idx="15" hasCustomPrompt="1"/>
          </p:nvPr>
        </p:nvSpPr>
        <p:spPr>
          <a:xfrm>
            <a:off x="4664370" y="1531310"/>
            <a:ext cx="2669627" cy="1437434"/>
          </a:xfrm>
          <a:prstGeom prst="rect">
            <a:avLst/>
          </a:prstGeom>
        </p:spPr>
        <p:txBody>
          <a:bodyPr>
            <a:noAutofit/>
          </a:bodyPr>
          <a:lstStyle>
            <a:lvl1pPr marL="0" indent="0" algn="l">
              <a:spcBef>
                <a:spcPts val="114"/>
              </a:spcBef>
              <a:buNone/>
              <a:defRPr sz="1600" b="0" i="0">
                <a:solidFill>
                  <a:srgbClr val="2C343A"/>
                </a:solidFill>
                <a:latin typeface="+mn-lt"/>
                <a:cs typeface="Synchrony Sans Medium" panose="02000503040000020004" pitchFamily="2" charset="77"/>
              </a:defRPr>
            </a:lvl1pPr>
            <a:lvl2pPr marL="7938" indent="0" algn="l">
              <a:spcBef>
                <a:spcPts val="114"/>
              </a:spcBef>
              <a:buNone/>
              <a:tabLst/>
              <a:defRPr sz="1200" b="0">
                <a:solidFill>
                  <a:srgbClr val="93969C"/>
                </a:solidFill>
                <a:latin typeface="+mn-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6" name="Text Placeholder 19">
            <a:extLst>
              <a:ext uri="{FF2B5EF4-FFF2-40B4-BE49-F238E27FC236}">
                <a16:creationId xmlns:a16="http://schemas.microsoft.com/office/drawing/2014/main" id="{CF8ED600-C78E-EC41-BC0A-AA0A7F69C2AA}"/>
              </a:ext>
            </a:extLst>
          </p:cNvPr>
          <p:cNvSpPr>
            <a:spLocks noGrp="1"/>
          </p:cNvSpPr>
          <p:nvPr>
            <p:ph type="body" sz="quarter" idx="16" hasCustomPrompt="1"/>
          </p:nvPr>
        </p:nvSpPr>
        <p:spPr>
          <a:xfrm>
            <a:off x="4664370" y="3135370"/>
            <a:ext cx="2669627" cy="1437434"/>
          </a:xfrm>
          <a:prstGeom prst="rect">
            <a:avLst/>
          </a:prstGeom>
        </p:spPr>
        <p:txBody>
          <a:bodyPr>
            <a:noAutofit/>
          </a:bodyPr>
          <a:lstStyle>
            <a:lvl1pPr marL="0" indent="0" algn="l">
              <a:spcBef>
                <a:spcPts val="114"/>
              </a:spcBef>
              <a:buNone/>
              <a:defRPr sz="1600" b="0" i="0">
                <a:solidFill>
                  <a:srgbClr val="2C343A"/>
                </a:solidFill>
                <a:latin typeface="+mn-lt"/>
                <a:cs typeface="Synchrony Sans Medium" panose="02000503040000020004" pitchFamily="2" charset="77"/>
              </a:defRPr>
            </a:lvl1pPr>
            <a:lvl2pPr marL="7938" indent="0" algn="l">
              <a:spcBef>
                <a:spcPts val="114"/>
              </a:spcBef>
              <a:buNone/>
              <a:tabLst/>
              <a:defRPr sz="1200" b="0">
                <a:solidFill>
                  <a:srgbClr val="93969C"/>
                </a:solidFill>
                <a:latin typeface="+mn-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7" name="Text Placeholder 19">
            <a:extLst>
              <a:ext uri="{FF2B5EF4-FFF2-40B4-BE49-F238E27FC236}">
                <a16:creationId xmlns:a16="http://schemas.microsoft.com/office/drawing/2014/main" id="{EFC08F41-563C-C547-B8F8-F75D89CDB76B}"/>
              </a:ext>
            </a:extLst>
          </p:cNvPr>
          <p:cNvSpPr>
            <a:spLocks noGrp="1"/>
          </p:cNvSpPr>
          <p:nvPr>
            <p:ph type="body" sz="quarter" idx="17" hasCustomPrompt="1"/>
          </p:nvPr>
        </p:nvSpPr>
        <p:spPr>
          <a:xfrm>
            <a:off x="8286133" y="1531310"/>
            <a:ext cx="2669627" cy="1437434"/>
          </a:xfrm>
          <a:prstGeom prst="rect">
            <a:avLst/>
          </a:prstGeom>
        </p:spPr>
        <p:txBody>
          <a:bodyPr>
            <a:noAutofit/>
          </a:bodyPr>
          <a:lstStyle>
            <a:lvl1pPr marL="0" indent="0" algn="l">
              <a:spcBef>
                <a:spcPts val="114"/>
              </a:spcBef>
              <a:buNone/>
              <a:defRPr sz="1600" b="0" i="0">
                <a:solidFill>
                  <a:srgbClr val="2C343A"/>
                </a:solidFill>
                <a:latin typeface="+mn-lt"/>
                <a:cs typeface="Synchrony Sans Medium" panose="02000503040000020004" pitchFamily="2" charset="77"/>
              </a:defRPr>
            </a:lvl1pPr>
            <a:lvl2pPr marL="7938" indent="0" algn="l">
              <a:spcBef>
                <a:spcPts val="114"/>
              </a:spcBef>
              <a:buNone/>
              <a:tabLst/>
              <a:defRPr sz="1200" b="0">
                <a:solidFill>
                  <a:srgbClr val="93969C"/>
                </a:solidFill>
                <a:latin typeface="+mn-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8" name="Text Placeholder 19">
            <a:extLst>
              <a:ext uri="{FF2B5EF4-FFF2-40B4-BE49-F238E27FC236}">
                <a16:creationId xmlns:a16="http://schemas.microsoft.com/office/drawing/2014/main" id="{B53FED23-7C0A-074B-8640-8908F95FC772}"/>
              </a:ext>
            </a:extLst>
          </p:cNvPr>
          <p:cNvSpPr>
            <a:spLocks noGrp="1"/>
          </p:cNvSpPr>
          <p:nvPr>
            <p:ph type="body" sz="quarter" idx="18" hasCustomPrompt="1"/>
          </p:nvPr>
        </p:nvSpPr>
        <p:spPr>
          <a:xfrm>
            <a:off x="8286133" y="3135370"/>
            <a:ext cx="2669627" cy="1437434"/>
          </a:xfrm>
          <a:prstGeom prst="rect">
            <a:avLst/>
          </a:prstGeom>
        </p:spPr>
        <p:txBody>
          <a:bodyPr>
            <a:noAutofit/>
          </a:bodyPr>
          <a:lstStyle>
            <a:lvl1pPr marL="0" indent="0" algn="l">
              <a:spcBef>
                <a:spcPts val="114"/>
              </a:spcBef>
              <a:buNone/>
              <a:defRPr sz="1600" b="0" i="0">
                <a:solidFill>
                  <a:srgbClr val="2C343A"/>
                </a:solidFill>
                <a:latin typeface="+mn-lt"/>
                <a:cs typeface="Synchrony Sans Medium" panose="02000503040000020004" pitchFamily="2" charset="77"/>
              </a:defRPr>
            </a:lvl1pPr>
            <a:lvl2pPr marL="7938" indent="0" algn="l">
              <a:spcBef>
                <a:spcPts val="114"/>
              </a:spcBef>
              <a:buNone/>
              <a:tabLst/>
              <a:defRPr sz="1200" b="0">
                <a:solidFill>
                  <a:srgbClr val="93969C"/>
                </a:solidFill>
                <a:latin typeface="+mn-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37" name="Rectangle 36">
            <a:extLst>
              <a:ext uri="{FF2B5EF4-FFF2-40B4-BE49-F238E27FC236}">
                <a16:creationId xmlns:a16="http://schemas.microsoft.com/office/drawing/2014/main" id="{B9793D93-ED7F-5140-A335-B391B22C86C7}"/>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n-lt"/>
            </a:endParaRPr>
          </a:p>
        </p:txBody>
      </p:sp>
      <p:sp>
        <p:nvSpPr>
          <p:cNvPr id="38" name="Text Box 18">
            <a:extLst>
              <a:ext uri="{FF2B5EF4-FFF2-40B4-BE49-F238E27FC236}">
                <a16:creationId xmlns:a16="http://schemas.microsoft.com/office/drawing/2014/main" id="{F886179A-43C0-7745-804A-4C624C1C667D}"/>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n-lt"/>
                <a:cs typeface="Synchrony Sans"/>
              </a:rPr>
              <a:pPr algn="r" defTabSz="457200" eaLnBrk="1" fontAlgn="auto" hangingPunct="1">
                <a:spcBef>
                  <a:spcPts val="0"/>
                </a:spcBef>
                <a:spcAft>
                  <a:spcPts val="0"/>
                </a:spcAft>
              </a:pPr>
              <a:t>‹#›</a:t>
            </a:fld>
            <a:r>
              <a:rPr lang="en-US" sz="1200">
                <a:latin typeface="+mn-lt"/>
                <a:cs typeface="Synchrony Sans"/>
              </a:rPr>
              <a:t> </a:t>
            </a:r>
          </a:p>
        </p:txBody>
      </p:sp>
      <p:pic>
        <p:nvPicPr>
          <p:cNvPr id="2" name="Picture 1" descr="BusinessDev_man_cool.ai"/>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1070" y="1574815"/>
            <a:ext cx="491066" cy="491066"/>
          </a:xfrm>
          <a:prstGeom prst="rect">
            <a:avLst/>
          </a:prstGeom>
        </p:spPr>
      </p:pic>
      <p:pic>
        <p:nvPicPr>
          <p:cNvPr id="3" name="Picture 2" descr="compass46.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6402" y="3090685"/>
            <a:ext cx="634723" cy="626214"/>
          </a:xfrm>
          <a:prstGeom prst="rect">
            <a:avLst/>
          </a:prstGeom>
        </p:spPr>
      </p:pic>
      <p:pic>
        <p:nvPicPr>
          <p:cNvPr id="4" name="Picture 3" descr="Direct_Mail_icon_brduse copy.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203700" y="1515546"/>
            <a:ext cx="402167" cy="471245"/>
          </a:xfrm>
          <a:prstGeom prst="rect">
            <a:avLst/>
          </a:prstGeom>
        </p:spPr>
      </p:pic>
      <p:pic>
        <p:nvPicPr>
          <p:cNvPr id="5" name="Picture 4" descr="Growth_icon_brduse.png"/>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165600" y="3136912"/>
            <a:ext cx="406400" cy="403961"/>
          </a:xfrm>
          <a:prstGeom prst="rect">
            <a:avLst/>
          </a:prstGeom>
        </p:spPr>
      </p:pic>
      <p:pic>
        <p:nvPicPr>
          <p:cNvPr id="6" name="Picture 5" descr="icon_Ebill_4C.png"/>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762114" y="1533496"/>
            <a:ext cx="450552" cy="447718"/>
          </a:xfrm>
          <a:prstGeom prst="rect">
            <a:avLst/>
          </a:prstGeom>
        </p:spPr>
      </p:pic>
      <p:pic>
        <p:nvPicPr>
          <p:cNvPr id="7" name="Picture 6" descr="icon_Process_4C.png"/>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7729559" y="3187713"/>
            <a:ext cx="449241" cy="449241"/>
          </a:xfrm>
          <a:prstGeom prst="rect">
            <a:avLst/>
          </a:prstGeom>
        </p:spPr>
      </p:pic>
      <p:pic>
        <p:nvPicPr>
          <p:cNvPr id="19" name="Picture 18"/>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21" name="Rectangle 20"/>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n-lt"/>
            </a:endParaRPr>
          </a:p>
        </p:txBody>
      </p:sp>
      <p:sp>
        <p:nvSpPr>
          <p:cNvPr id="29"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30" name="Straight Connector 29"/>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4933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2_Content P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64F8F3-5BD9-2249-8647-FDD987E4992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192" y="3276600"/>
            <a:ext cx="12184808" cy="3581400"/>
          </a:xfrm>
          <a:prstGeom prst="rect">
            <a:avLst/>
          </a:prstGeom>
        </p:spPr>
      </p:pic>
      <p:sp>
        <p:nvSpPr>
          <p:cNvPr id="7" name="Rectangle 6">
            <a:extLst>
              <a:ext uri="{FF2B5EF4-FFF2-40B4-BE49-F238E27FC236}">
                <a16:creationId xmlns:a16="http://schemas.microsoft.com/office/drawing/2014/main" id="{1F675301-63B4-6E4F-8EB6-AF2B5F6D261B}"/>
              </a:ext>
            </a:extLst>
          </p:cNvPr>
          <p:cNvSpPr/>
          <p:nvPr userDrawn="1"/>
        </p:nvSpPr>
        <p:spPr>
          <a:xfrm>
            <a:off x="7192" y="3276600"/>
            <a:ext cx="12184808" cy="3581400"/>
          </a:xfrm>
          <a:prstGeom prst="rect">
            <a:avLst/>
          </a:prstGeom>
          <a:solidFill>
            <a:srgbClr val="2C343A">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cs typeface="Synchrony Sans"/>
            </a:endParaRPr>
          </a:p>
        </p:txBody>
      </p:sp>
      <p:sp>
        <p:nvSpPr>
          <p:cNvPr id="22" name="Text Placeholder 19">
            <a:extLst>
              <a:ext uri="{FF2B5EF4-FFF2-40B4-BE49-F238E27FC236}">
                <a16:creationId xmlns:a16="http://schemas.microsoft.com/office/drawing/2014/main" id="{6C3C3057-42C4-2547-9258-DF00BB6207F8}"/>
              </a:ext>
            </a:extLst>
          </p:cNvPr>
          <p:cNvSpPr>
            <a:spLocks noGrp="1"/>
          </p:cNvSpPr>
          <p:nvPr>
            <p:ph type="body" sz="quarter" idx="14"/>
          </p:nvPr>
        </p:nvSpPr>
        <p:spPr>
          <a:xfrm>
            <a:off x="841331" y="1559928"/>
            <a:ext cx="5009918" cy="1581344"/>
          </a:xfrm>
          <a:prstGeom prst="rect">
            <a:avLst/>
          </a:prstGeom>
        </p:spPr>
        <p:txBody>
          <a:bodyPr>
            <a:noAutofit/>
          </a:bodyPr>
          <a:lstStyle>
            <a:lvl1pPr marL="0" indent="0" algn="l">
              <a:buNone/>
              <a:defRPr sz="1400" b="0">
                <a:solidFill>
                  <a:srgbClr val="93969C"/>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23" name="Text Placeholder 19">
            <a:extLst>
              <a:ext uri="{FF2B5EF4-FFF2-40B4-BE49-F238E27FC236}">
                <a16:creationId xmlns:a16="http://schemas.microsoft.com/office/drawing/2014/main" id="{12BE1E66-487C-A240-B81D-A5A708F1565D}"/>
              </a:ext>
            </a:extLst>
          </p:cNvPr>
          <p:cNvSpPr>
            <a:spLocks noGrp="1"/>
          </p:cNvSpPr>
          <p:nvPr>
            <p:ph type="body" sz="quarter" idx="15"/>
          </p:nvPr>
        </p:nvSpPr>
        <p:spPr>
          <a:xfrm>
            <a:off x="6343882" y="1559928"/>
            <a:ext cx="5009918" cy="1581344"/>
          </a:xfrm>
          <a:prstGeom prst="rect">
            <a:avLst/>
          </a:prstGeom>
        </p:spPr>
        <p:txBody>
          <a:bodyPr>
            <a:noAutofit/>
          </a:bodyPr>
          <a:lstStyle>
            <a:lvl1pPr marL="0" indent="0" algn="l">
              <a:buNone/>
              <a:defRPr sz="1400" b="0">
                <a:solidFill>
                  <a:srgbClr val="93969C"/>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25" name="Text Placeholder 19">
            <a:extLst>
              <a:ext uri="{FF2B5EF4-FFF2-40B4-BE49-F238E27FC236}">
                <a16:creationId xmlns:a16="http://schemas.microsoft.com/office/drawing/2014/main" id="{A4326A58-D9FE-BE40-A7C1-17185EC2E2BD}"/>
              </a:ext>
            </a:extLst>
          </p:cNvPr>
          <p:cNvSpPr>
            <a:spLocks noGrp="1"/>
          </p:cNvSpPr>
          <p:nvPr>
            <p:ph type="body" sz="quarter" idx="16" hasCustomPrompt="1"/>
          </p:nvPr>
        </p:nvSpPr>
        <p:spPr>
          <a:xfrm>
            <a:off x="1385339" y="4818076"/>
            <a:ext cx="2426934" cy="1399338"/>
          </a:xfrm>
          <a:prstGeom prst="rect">
            <a:avLst/>
          </a:prstGeom>
        </p:spPr>
        <p:txBody>
          <a:bodyPr>
            <a:noAutofit/>
          </a:bodyPr>
          <a:lstStyle>
            <a:lvl1pPr marL="0" indent="0" algn="ctr">
              <a:buNone/>
              <a:defRPr sz="1800" b="0" i="0">
                <a:solidFill>
                  <a:srgbClr val="FAC601"/>
                </a:solidFill>
                <a:latin typeface="+mj-lt"/>
                <a:cs typeface="Synchrony Sans Medium" panose="02000503040000020004" pitchFamily="2" charset="77"/>
              </a:defRPr>
            </a:lvl1pPr>
            <a:lvl2pPr marL="7938" indent="0" algn="ctr">
              <a:buNone/>
              <a:tabLst/>
              <a:defRPr sz="1200" b="0">
                <a:solidFill>
                  <a:schemeClr val="bg1"/>
                </a:solidFill>
                <a:latin typeface="+mj-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6" name="Text Placeholder 19">
            <a:extLst>
              <a:ext uri="{FF2B5EF4-FFF2-40B4-BE49-F238E27FC236}">
                <a16:creationId xmlns:a16="http://schemas.microsoft.com/office/drawing/2014/main" id="{F9D6A022-2A9E-4A4B-9721-63563A56D36F}"/>
              </a:ext>
            </a:extLst>
          </p:cNvPr>
          <p:cNvSpPr>
            <a:spLocks noGrp="1"/>
          </p:cNvSpPr>
          <p:nvPr>
            <p:ph type="body" sz="quarter" idx="17" hasCustomPrompt="1"/>
          </p:nvPr>
        </p:nvSpPr>
        <p:spPr>
          <a:xfrm>
            <a:off x="4882533" y="4818076"/>
            <a:ext cx="2426934" cy="1399338"/>
          </a:xfrm>
          <a:prstGeom prst="rect">
            <a:avLst/>
          </a:prstGeom>
        </p:spPr>
        <p:txBody>
          <a:bodyPr>
            <a:noAutofit/>
          </a:bodyPr>
          <a:lstStyle>
            <a:lvl1pPr marL="0" indent="0" algn="ctr">
              <a:buNone/>
              <a:defRPr sz="1800" b="0" i="0">
                <a:solidFill>
                  <a:srgbClr val="FAC601"/>
                </a:solidFill>
                <a:latin typeface="+mj-lt"/>
                <a:cs typeface="Synchrony Sans Medium" panose="02000503040000020004" pitchFamily="2" charset="77"/>
              </a:defRPr>
            </a:lvl1pPr>
            <a:lvl2pPr marL="7938" indent="0" algn="ctr">
              <a:buNone/>
              <a:tabLst/>
              <a:defRPr sz="1200" b="0">
                <a:solidFill>
                  <a:schemeClr val="bg1"/>
                </a:solidFill>
                <a:latin typeface="+mj-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7" name="Text Placeholder 19">
            <a:extLst>
              <a:ext uri="{FF2B5EF4-FFF2-40B4-BE49-F238E27FC236}">
                <a16:creationId xmlns:a16="http://schemas.microsoft.com/office/drawing/2014/main" id="{C3D7A15A-499A-CE44-BC0C-BDC121ABE105}"/>
              </a:ext>
            </a:extLst>
          </p:cNvPr>
          <p:cNvSpPr>
            <a:spLocks noGrp="1"/>
          </p:cNvSpPr>
          <p:nvPr>
            <p:ph type="body" sz="quarter" idx="18" hasCustomPrompt="1"/>
          </p:nvPr>
        </p:nvSpPr>
        <p:spPr>
          <a:xfrm>
            <a:off x="8379724" y="4818076"/>
            <a:ext cx="2426934" cy="1399338"/>
          </a:xfrm>
          <a:prstGeom prst="rect">
            <a:avLst/>
          </a:prstGeom>
        </p:spPr>
        <p:txBody>
          <a:bodyPr>
            <a:noAutofit/>
          </a:bodyPr>
          <a:lstStyle>
            <a:lvl1pPr marL="0" indent="0" algn="ctr">
              <a:buNone/>
              <a:defRPr sz="1800" b="0" i="0">
                <a:solidFill>
                  <a:srgbClr val="FAC601"/>
                </a:solidFill>
                <a:latin typeface="+mj-lt"/>
                <a:cs typeface="Synchrony Sans Medium" panose="02000503040000020004" pitchFamily="2" charset="77"/>
              </a:defRPr>
            </a:lvl1pPr>
            <a:lvl2pPr marL="7938" indent="0" algn="ctr">
              <a:buNone/>
              <a:tabLst/>
              <a:defRPr sz="1200" b="0">
                <a:solidFill>
                  <a:schemeClr val="bg1"/>
                </a:solidFill>
                <a:latin typeface="+mj-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35" name="Rectangle 34">
            <a:extLst>
              <a:ext uri="{FF2B5EF4-FFF2-40B4-BE49-F238E27FC236}">
                <a16:creationId xmlns:a16="http://schemas.microsoft.com/office/drawing/2014/main" id="{8F440601-60A5-F349-9F81-62021C34CCD1}"/>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sp>
        <p:nvSpPr>
          <p:cNvPr id="36" name="Text Box 18">
            <a:extLst>
              <a:ext uri="{FF2B5EF4-FFF2-40B4-BE49-F238E27FC236}">
                <a16:creationId xmlns:a16="http://schemas.microsoft.com/office/drawing/2014/main" id="{2251DEC8-990E-CE49-A4E9-64783F7F1062}"/>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pic>
        <p:nvPicPr>
          <p:cNvPr id="6" name="Picture 5" descr="989.jp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930402" y="3454399"/>
            <a:ext cx="1270000" cy="1265049"/>
          </a:xfrm>
          <a:prstGeom prst="ellipse">
            <a:avLst/>
          </a:prstGeom>
          <a:ln w="57150" cmpd="sng">
            <a:solidFill>
              <a:srgbClr val="FFFFFF"/>
            </a:solidFill>
          </a:ln>
        </p:spPr>
      </p:pic>
      <p:pic>
        <p:nvPicPr>
          <p:cNvPr id="32" name="Picture 3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469470" y="3460390"/>
            <a:ext cx="1270000" cy="1264010"/>
          </a:xfrm>
          <a:prstGeom prst="ellipse">
            <a:avLst/>
          </a:prstGeom>
          <a:ln w="57150" cmpd="sng">
            <a:solidFill>
              <a:srgbClr val="FFFFFF"/>
            </a:solidFill>
          </a:ln>
        </p:spPr>
      </p:pic>
      <p:pic>
        <p:nvPicPr>
          <p:cNvPr id="33" name="Picture 3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923873" y="3420534"/>
            <a:ext cx="1270000" cy="1303865"/>
          </a:xfrm>
          <a:prstGeom prst="ellipse">
            <a:avLst/>
          </a:prstGeom>
          <a:ln w="57150" cmpd="sng">
            <a:solidFill>
              <a:srgbClr val="FFFFFF"/>
            </a:solidFill>
          </a:ln>
        </p:spPr>
      </p:pic>
      <p:sp>
        <p:nvSpPr>
          <p:cNvPr id="19" name="Rectangle 18"/>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sp>
        <p:nvSpPr>
          <p:cNvPr id="20"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24" name="Straight Connector 23"/>
          <p:cNvCxnSpPr/>
          <p:nvPr userDrawn="1"/>
        </p:nvCxnSpPr>
        <p:spPr>
          <a:xfrm>
            <a:off x="209558" y="940857"/>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Tree>
    <p:extLst>
      <p:ext uri="{BB962C8B-B14F-4D97-AF65-F5344CB8AC3E}">
        <p14:creationId xmlns:p14="http://schemas.microsoft.com/office/powerpoint/2010/main" val="359201763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3_Content P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BA864F-6208-674D-A40F-8E606A4A21C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
          <a:stretch/>
        </p:blipFill>
        <p:spPr>
          <a:xfrm>
            <a:off x="3962399" y="-2"/>
            <a:ext cx="8229601" cy="6858002"/>
          </a:xfrm>
          <a:prstGeom prst="rect">
            <a:avLst/>
          </a:prstGeom>
        </p:spPr>
      </p:pic>
      <p:sp>
        <p:nvSpPr>
          <p:cNvPr id="7" name="Rectangle 6">
            <a:extLst>
              <a:ext uri="{FF2B5EF4-FFF2-40B4-BE49-F238E27FC236}">
                <a16:creationId xmlns:a16="http://schemas.microsoft.com/office/drawing/2014/main" id="{72F396B6-7E1C-A948-9F8F-B800FF8ED4F6}"/>
              </a:ext>
            </a:extLst>
          </p:cNvPr>
          <p:cNvSpPr/>
          <p:nvPr userDrawn="1"/>
        </p:nvSpPr>
        <p:spPr>
          <a:xfrm rot="16200000">
            <a:off x="4649624" y="-684380"/>
            <a:ext cx="6857999" cy="8226752"/>
          </a:xfrm>
          <a:prstGeom prst="rect">
            <a:avLst/>
          </a:prstGeom>
          <a:solidFill>
            <a:srgbClr val="2C343A">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cs typeface="Synchrony Sans"/>
            </a:endParaRPr>
          </a:p>
        </p:txBody>
      </p:sp>
      <p:sp>
        <p:nvSpPr>
          <p:cNvPr id="8" name="Rectangle 7">
            <a:extLst>
              <a:ext uri="{FF2B5EF4-FFF2-40B4-BE49-F238E27FC236}">
                <a16:creationId xmlns:a16="http://schemas.microsoft.com/office/drawing/2014/main" id="{DFB8D7BA-1D20-4140-8CE7-A51346FD1241}"/>
              </a:ext>
            </a:extLst>
          </p:cNvPr>
          <p:cNvSpPr/>
          <p:nvPr userDrawn="1"/>
        </p:nvSpPr>
        <p:spPr>
          <a:xfrm rot="16200000">
            <a:off x="5295900" y="-495302"/>
            <a:ext cx="5181601" cy="784860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latin typeface="+mj-lt"/>
              <a:cs typeface="Synchrony Sans"/>
            </a:endParaRPr>
          </a:p>
        </p:txBody>
      </p:sp>
      <p:sp>
        <p:nvSpPr>
          <p:cNvPr id="9" name="Rectangle 8">
            <a:extLst>
              <a:ext uri="{FF2B5EF4-FFF2-40B4-BE49-F238E27FC236}">
                <a16:creationId xmlns:a16="http://schemas.microsoft.com/office/drawing/2014/main" id="{B7DDEC44-E07C-2D4F-9E85-F8FC187DF705}"/>
              </a:ext>
            </a:extLst>
          </p:cNvPr>
          <p:cNvSpPr/>
          <p:nvPr userDrawn="1"/>
        </p:nvSpPr>
        <p:spPr>
          <a:xfrm rot="16200000">
            <a:off x="-1452372" y="1443226"/>
            <a:ext cx="6858001" cy="3971543"/>
          </a:xfrm>
          <a:prstGeom prst="rect">
            <a:avLst/>
          </a:prstGeom>
          <a:solidFill>
            <a:srgbClr val="2C343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cs typeface="Synchrony Sans"/>
            </a:endParaRPr>
          </a:p>
        </p:txBody>
      </p:sp>
      <p:sp>
        <p:nvSpPr>
          <p:cNvPr id="22" name="Title 1">
            <a:extLst>
              <a:ext uri="{FF2B5EF4-FFF2-40B4-BE49-F238E27FC236}">
                <a16:creationId xmlns:a16="http://schemas.microsoft.com/office/drawing/2014/main" id="{3F7D25A2-4EE3-F64A-94D3-1A0F7E81D94C}"/>
              </a:ext>
            </a:extLst>
          </p:cNvPr>
          <p:cNvSpPr>
            <a:spLocks noGrp="1"/>
          </p:cNvSpPr>
          <p:nvPr>
            <p:ph type="title" hasCustomPrompt="1"/>
          </p:nvPr>
        </p:nvSpPr>
        <p:spPr>
          <a:xfrm>
            <a:off x="431799" y="647700"/>
            <a:ext cx="3073401" cy="1828800"/>
          </a:xfrm>
          <a:prstGeom prst="rect">
            <a:avLst/>
          </a:prstGeom>
        </p:spPr>
        <p:txBody>
          <a:bodyPr>
            <a:normAutofit/>
          </a:bodyPr>
          <a:lstStyle>
            <a:lvl1pPr algn="r">
              <a:defRPr sz="3200" b="0" i="0">
                <a:solidFill>
                  <a:schemeClr val="bg1"/>
                </a:solidFill>
                <a:latin typeface="+mj-lt"/>
                <a:cs typeface="Synchrony Sans Medium" panose="02000503040000020004" pitchFamily="2" charset="77"/>
              </a:defRPr>
            </a:lvl1pPr>
          </a:lstStyle>
          <a:p>
            <a:r>
              <a:rPr lang="en-US"/>
              <a:t>Edit Master title style</a:t>
            </a:r>
          </a:p>
        </p:txBody>
      </p:sp>
      <p:sp>
        <p:nvSpPr>
          <p:cNvPr id="25" name="Text Placeholder 19">
            <a:extLst>
              <a:ext uri="{FF2B5EF4-FFF2-40B4-BE49-F238E27FC236}">
                <a16:creationId xmlns:a16="http://schemas.microsoft.com/office/drawing/2014/main" id="{61891260-F045-7B4A-8C2F-7AB892C96CA4}"/>
              </a:ext>
            </a:extLst>
          </p:cNvPr>
          <p:cNvSpPr>
            <a:spLocks noGrp="1"/>
          </p:cNvSpPr>
          <p:nvPr>
            <p:ph type="body" sz="quarter" idx="14"/>
          </p:nvPr>
        </p:nvSpPr>
        <p:spPr>
          <a:xfrm>
            <a:off x="574355" y="2594334"/>
            <a:ext cx="2930845" cy="3214388"/>
          </a:xfrm>
          <a:prstGeom prst="rect">
            <a:avLst/>
          </a:prstGeom>
        </p:spPr>
        <p:txBody>
          <a:bodyPr>
            <a:noAutofit/>
          </a:bodyPr>
          <a:lstStyle>
            <a:lvl1pPr marL="0" indent="0" algn="l">
              <a:buNone/>
              <a:defRPr sz="1600" b="0">
                <a:solidFill>
                  <a:schemeClr val="bg1"/>
                </a:solidFill>
                <a:latin typeface="+mj-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27" name="Text Placeholder 19">
            <a:extLst>
              <a:ext uri="{FF2B5EF4-FFF2-40B4-BE49-F238E27FC236}">
                <a16:creationId xmlns:a16="http://schemas.microsoft.com/office/drawing/2014/main" id="{7E0D20C4-DE5E-404D-B416-3B10FC31303F}"/>
              </a:ext>
            </a:extLst>
          </p:cNvPr>
          <p:cNvSpPr>
            <a:spLocks noGrp="1"/>
          </p:cNvSpPr>
          <p:nvPr>
            <p:ph type="body" sz="quarter" idx="15" hasCustomPrompt="1"/>
          </p:nvPr>
        </p:nvSpPr>
        <p:spPr>
          <a:xfrm>
            <a:off x="4296833" y="2076711"/>
            <a:ext cx="3170767" cy="1368882"/>
          </a:xfrm>
          <a:prstGeom prst="rect">
            <a:avLst/>
          </a:prstGeom>
        </p:spPr>
        <p:txBody>
          <a:bodyPr>
            <a:noAutofit/>
          </a:bodyPr>
          <a:lstStyle>
            <a:lvl1pPr marL="0" indent="0" algn="l">
              <a:spcBef>
                <a:spcPts val="114"/>
              </a:spcBef>
              <a:buNone/>
              <a:defRPr sz="1600" b="0" i="0">
                <a:solidFill>
                  <a:srgbClr val="2C343A"/>
                </a:solidFill>
                <a:latin typeface="+mj-lt"/>
                <a:cs typeface="Synchrony Sans Medium" panose="02000503040000020004" pitchFamily="2" charset="77"/>
              </a:defRPr>
            </a:lvl1pPr>
            <a:lvl2pPr marL="7938" indent="0" algn="l">
              <a:spcBef>
                <a:spcPts val="114"/>
              </a:spcBef>
              <a:buNone/>
              <a:tabLst/>
              <a:defRPr sz="1200" b="0">
                <a:solidFill>
                  <a:srgbClr val="93969C"/>
                </a:solidFill>
                <a:latin typeface="+mj-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8" name="Text Placeholder 19">
            <a:extLst>
              <a:ext uri="{FF2B5EF4-FFF2-40B4-BE49-F238E27FC236}">
                <a16:creationId xmlns:a16="http://schemas.microsoft.com/office/drawing/2014/main" id="{3BFAD79B-FAC7-EB43-A3BC-56DB551CF88E}"/>
              </a:ext>
            </a:extLst>
          </p:cNvPr>
          <p:cNvSpPr>
            <a:spLocks noGrp="1"/>
          </p:cNvSpPr>
          <p:nvPr>
            <p:ph type="body" sz="quarter" idx="16" hasCustomPrompt="1"/>
          </p:nvPr>
        </p:nvSpPr>
        <p:spPr>
          <a:xfrm>
            <a:off x="7791982" y="2076711"/>
            <a:ext cx="3170767" cy="1368882"/>
          </a:xfrm>
          <a:prstGeom prst="rect">
            <a:avLst/>
          </a:prstGeom>
        </p:spPr>
        <p:txBody>
          <a:bodyPr>
            <a:noAutofit/>
          </a:bodyPr>
          <a:lstStyle>
            <a:lvl1pPr marL="0" indent="0" algn="l">
              <a:spcBef>
                <a:spcPts val="114"/>
              </a:spcBef>
              <a:buNone/>
              <a:defRPr sz="1600" b="0" i="0">
                <a:solidFill>
                  <a:srgbClr val="2C343A"/>
                </a:solidFill>
                <a:latin typeface="+mj-lt"/>
                <a:cs typeface="Synchrony Sans Medium" panose="02000503040000020004" pitchFamily="2" charset="77"/>
              </a:defRPr>
            </a:lvl1pPr>
            <a:lvl2pPr marL="7938" indent="0" algn="l">
              <a:spcBef>
                <a:spcPts val="114"/>
              </a:spcBef>
              <a:buNone/>
              <a:tabLst/>
              <a:defRPr sz="1200" b="0">
                <a:solidFill>
                  <a:srgbClr val="93969C"/>
                </a:solidFill>
                <a:latin typeface="+mj-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9" name="Text Placeholder 19">
            <a:extLst>
              <a:ext uri="{FF2B5EF4-FFF2-40B4-BE49-F238E27FC236}">
                <a16:creationId xmlns:a16="http://schemas.microsoft.com/office/drawing/2014/main" id="{2D6E0F48-1491-DA45-8A45-488B0112D58A}"/>
              </a:ext>
            </a:extLst>
          </p:cNvPr>
          <p:cNvSpPr>
            <a:spLocks noGrp="1"/>
          </p:cNvSpPr>
          <p:nvPr>
            <p:ph type="body" sz="quarter" idx="17" hasCustomPrompt="1"/>
          </p:nvPr>
        </p:nvSpPr>
        <p:spPr>
          <a:xfrm>
            <a:off x="4296833" y="4516156"/>
            <a:ext cx="3170767" cy="1368882"/>
          </a:xfrm>
          <a:prstGeom prst="rect">
            <a:avLst/>
          </a:prstGeom>
        </p:spPr>
        <p:txBody>
          <a:bodyPr>
            <a:noAutofit/>
          </a:bodyPr>
          <a:lstStyle>
            <a:lvl1pPr marL="0" indent="0" algn="l">
              <a:spcBef>
                <a:spcPts val="114"/>
              </a:spcBef>
              <a:buNone/>
              <a:defRPr sz="1600" b="0" i="0">
                <a:solidFill>
                  <a:srgbClr val="2C343A"/>
                </a:solidFill>
                <a:latin typeface="+mj-lt"/>
                <a:cs typeface="Synchrony Sans Medium" panose="02000503040000020004" pitchFamily="2" charset="77"/>
              </a:defRPr>
            </a:lvl1pPr>
            <a:lvl2pPr marL="7938" indent="0" algn="l">
              <a:spcBef>
                <a:spcPts val="114"/>
              </a:spcBef>
              <a:buNone/>
              <a:tabLst/>
              <a:defRPr sz="1200" b="0">
                <a:solidFill>
                  <a:srgbClr val="93969C"/>
                </a:solidFill>
                <a:latin typeface="+mj-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31" name="Text Placeholder 19">
            <a:extLst>
              <a:ext uri="{FF2B5EF4-FFF2-40B4-BE49-F238E27FC236}">
                <a16:creationId xmlns:a16="http://schemas.microsoft.com/office/drawing/2014/main" id="{5C5DBED7-E531-7C48-BD27-7FC806A92950}"/>
              </a:ext>
            </a:extLst>
          </p:cNvPr>
          <p:cNvSpPr>
            <a:spLocks noGrp="1"/>
          </p:cNvSpPr>
          <p:nvPr>
            <p:ph type="body" sz="quarter" idx="18" hasCustomPrompt="1"/>
          </p:nvPr>
        </p:nvSpPr>
        <p:spPr>
          <a:xfrm>
            <a:off x="7791982" y="4516233"/>
            <a:ext cx="3170767" cy="1368882"/>
          </a:xfrm>
          <a:prstGeom prst="rect">
            <a:avLst/>
          </a:prstGeom>
        </p:spPr>
        <p:txBody>
          <a:bodyPr>
            <a:noAutofit/>
          </a:bodyPr>
          <a:lstStyle>
            <a:lvl1pPr marL="0" indent="0" algn="l">
              <a:spcBef>
                <a:spcPts val="114"/>
              </a:spcBef>
              <a:buNone/>
              <a:defRPr sz="1600" b="0" i="0">
                <a:solidFill>
                  <a:srgbClr val="2C343A"/>
                </a:solidFill>
                <a:latin typeface="+mj-lt"/>
                <a:cs typeface="Synchrony Sans Medium" panose="02000503040000020004" pitchFamily="2" charset="77"/>
              </a:defRPr>
            </a:lvl1pPr>
            <a:lvl2pPr marL="7938" indent="0" algn="l">
              <a:spcBef>
                <a:spcPts val="114"/>
              </a:spcBef>
              <a:buNone/>
              <a:tabLst/>
              <a:defRPr sz="1200" b="0">
                <a:solidFill>
                  <a:srgbClr val="93969C"/>
                </a:solidFill>
                <a:latin typeface="+mj-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34" name="Picture Placeholder 29">
            <a:extLst>
              <a:ext uri="{FF2B5EF4-FFF2-40B4-BE49-F238E27FC236}">
                <a16:creationId xmlns:a16="http://schemas.microsoft.com/office/drawing/2014/main" id="{D97C96D9-2EFC-684B-BD44-D9744D010EB8}"/>
              </a:ext>
            </a:extLst>
          </p:cNvPr>
          <p:cNvSpPr>
            <a:spLocks noGrp="1"/>
          </p:cNvSpPr>
          <p:nvPr>
            <p:ph type="pic" sz="quarter" idx="19"/>
          </p:nvPr>
        </p:nvSpPr>
        <p:spPr>
          <a:xfrm>
            <a:off x="4285610" y="3579264"/>
            <a:ext cx="794391" cy="794391"/>
          </a:xfrm>
          <a:prstGeom prst="ellipse">
            <a:avLst/>
          </a:prstGeom>
        </p:spPr>
        <p:txBody>
          <a:bodyPr anchor="ctr">
            <a:normAutofit/>
          </a:bodyPr>
          <a:lstStyle>
            <a:lvl1pPr marL="0" indent="0" algn="ctr">
              <a:buNone/>
              <a:defRPr sz="800">
                <a:latin typeface="+mj-lt"/>
                <a:cs typeface="Synchrony Sans"/>
              </a:defRPr>
            </a:lvl1pPr>
          </a:lstStyle>
          <a:p>
            <a:endParaRPr lang="en-US"/>
          </a:p>
        </p:txBody>
      </p:sp>
      <p:sp>
        <p:nvSpPr>
          <p:cNvPr id="35" name="Picture Placeholder 29">
            <a:extLst>
              <a:ext uri="{FF2B5EF4-FFF2-40B4-BE49-F238E27FC236}">
                <a16:creationId xmlns:a16="http://schemas.microsoft.com/office/drawing/2014/main" id="{DAF09C72-A835-A44B-95AF-265DF0CA093B}"/>
              </a:ext>
            </a:extLst>
          </p:cNvPr>
          <p:cNvSpPr>
            <a:spLocks noGrp="1"/>
          </p:cNvSpPr>
          <p:nvPr>
            <p:ph type="pic" sz="quarter" idx="20"/>
          </p:nvPr>
        </p:nvSpPr>
        <p:spPr>
          <a:xfrm>
            <a:off x="7797931" y="3579264"/>
            <a:ext cx="794391" cy="794391"/>
          </a:xfrm>
          <a:prstGeom prst="ellipse">
            <a:avLst/>
          </a:prstGeom>
        </p:spPr>
        <p:txBody>
          <a:bodyPr anchor="ctr">
            <a:normAutofit/>
          </a:bodyPr>
          <a:lstStyle>
            <a:lvl1pPr marL="0" indent="0" algn="ctr">
              <a:buNone/>
              <a:defRPr sz="800">
                <a:latin typeface="+mj-lt"/>
                <a:cs typeface="Synchrony Sans"/>
              </a:defRPr>
            </a:lvl1pPr>
          </a:lstStyle>
          <a:p>
            <a:endParaRPr lang="en-US"/>
          </a:p>
        </p:txBody>
      </p:sp>
      <p:sp>
        <p:nvSpPr>
          <p:cNvPr id="36" name="Picture Placeholder 29">
            <a:extLst>
              <a:ext uri="{FF2B5EF4-FFF2-40B4-BE49-F238E27FC236}">
                <a16:creationId xmlns:a16="http://schemas.microsoft.com/office/drawing/2014/main" id="{B9B3D5C6-9039-B646-AF10-0ABF9522F591}"/>
              </a:ext>
            </a:extLst>
          </p:cNvPr>
          <p:cNvSpPr>
            <a:spLocks noGrp="1"/>
          </p:cNvSpPr>
          <p:nvPr>
            <p:ph type="pic" sz="quarter" idx="21"/>
          </p:nvPr>
        </p:nvSpPr>
        <p:spPr>
          <a:xfrm>
            <a:off x="4285610" y="1145796"/>
            <a:ext cx="794391" cy="794391"/>
          </a:xfrm>
          <a:prstGeom prst="ellipse">
            <a:avLst/>
          </a:prstGeom>
        </p:spPr>
        <p:txBody>
          <a:bodyPr anchor="ctr">
            <a:normAutofit/>
          </a:bodyPr>
          <a:lstStyle>
            <a:lvl1pPr marL="0" indent="0" algn="ctr">
              <a:buNone/>
              <a:defRPr sz="800">
                <a:latin typeface="+mj-lt"/>
                <a:cs typeface="Synchrony Sans"/>
              </a:defRPr>
            </a:lvl1pPr>
          </a:lstStyle>
          <a:p>
            <a:endParaRPr lang="en-US"/>
          </a:p>
        </p:txBody>
      </p:sp>
      <p:sp>
        <p:nvSpPr>
          <p:cNvPr id="37" name="Picture Placeholder 29">
            <a:extLst>
              <a:ext uri="{FF2B5EF4-FFF2-40B4-BE49-F238E27FC236}">
                <a16:creationId xmlns:a16="http://schemas.microsoft.com/office/drawing/2014/main" id="{6BED428D-89F3-FA4E-9B48-1A75CE2646A5}"/>
              </a:ext>
            </a:extLst>
          </p:cNvPr>
          <p:cNvSpPr>
            <a:spLocks noGrp="1"/>
          </p:cNvSpPr>
          <p:nvPr>
            <p:ph type="pic" sz="quarter" idx="22"/>
          </p:nvPr>
        </p:nvSpPr>
        <p:spPr>
          <a:xfrm>
            <a:off x="7797931" y="1145796"/>
            <a:ext cx="794391" cy="794391"/>
          </a:xfrm>
          <a:prstGeom prst="ellipse">
            <a:avLst/>
          </a:prstGeom>
        </p:spPr>
        <p:txBody>
          <a:bodyPr anchor="ctr">
            <a:normAutofit/>
          </a:bodyPr>
          <a:lstStyle>
            <a:lvl1pPr marL="0" indent="0" algn="ctr">
              <a:buNone/>
              <a:defRPr sz="800">
                <a:latin typeface="+mj-lt"/>
                <a:cs typeface="Synchrony Sans"/>
              </a:defRPr>
            </a:lvl1pPr>
          </a:lstStyle>
          <a:p>
            <a:endParaRPr lang="en-US"/>
          </a:p>
        </p:txBody>
      </p:sp>
      <p:sp>
        <p:nvSpPr>
          <p:cNvPr id="32" name="Text Box 18">
            <a:extLst>
              <a:ext uri="{FF2B5EF4-FFF2-40B4-BE49-F238E27FC236}">
                <a16:creationId xmlns:a16="http://schemas.microsoft.com/office/drawing/2014/main" id="{964D4A83-3677-F14C-8A63-DA4BE9162D3F}"/>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pic>
        <p:nvPicPr>
          <p:cNvPr id="38" name="Picture 3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
        <p:nvSpPr>
          <p:cNvPr id="39" name="Rectangle 38"/>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spTree>
    <p:extLst>
      <p:ext uri="{BB962C8B-B14F-4D97-AF65-F5344CB8AC3E}">
        <p14:creationId xmlns:p14="http://schemas.microsoft.com/office/powerpoint/2010/main" val="354255249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6_Content P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25AFF94-9EE5-6045-B425-4296E3D9A36B}"/>
              </a:ext>
            </a:extLst>
          </p:cNvPr>
          <p:cNvSpPr>
            <a:spLocks noGrp="1"/>
          </p:cNvSpPr>
          <p:nvPr>
            <p:ph type="pic" idx="1"/>
          </p:nvPr>
        </p:nvSpPr>
        <p:spPr>
          <a:xfrm>
            <a:off x="5183188" y="987425"/>
            <a:ext cx="6172200" cy="4873625"/>
          </a:xfrm>
          <a:prstGeom prst="rect">
            <a:avLst/>
          </a:prstGeom>
        </p:spPr>
        <p:txBody>
          <a:bodyPr/>
          <a:lstStyle>
            <a:lvl1pPr marL="0" indent="0">
              <a:buNone/>
              <a:defRPr sz="3200">
                <a:latin typeface="Synchrony Sans"/>
                <a:cs typeface="Synchrony San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423332" y="982133"/>
            <a:ext cx="4348693" cy="4886855"/>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Text Box 18">
            <a:extLst>
              <a:ext uri="{FF2B5EF4-FFF2-40B4-BE49-F238E27FC236}">
                <a16:creationId xmlns:a16="http://schemas.microsoft.com/office/drawing/2014/main" id="{351DC40C-752B-8A47-81DB-74026F405930}"/>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Synchrony Sans"/>
                <a:cs typeface="Synchrony Sans"/>
              </a:rPr>
              <a:pPr algn="r" defTabSz="457200" eaLnBrk="1" fontAlgn="auto" hangingPunct="1">
                <a:spcBef>
                  <a:spcPts val="0"/>
                </a:spcBef>
                <a:spcAft>
                  <a:spcPts val="0"/>
                </a:spcAft>
              </a:pPr>
              <a:t>‹#›</a:t>
            </a:fld>
            <a:r>
              <a:rPr lang="en-US" sz="1200">
                <a:latin typeface="Synchrony Sans"/>
                <a:cs typeface="Synchrony Sans"/>
              </a:rPr>
              <a:t>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0" name="Rectangle 9"/>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sp>
        <p:nvSpPr>
          <p:cNvPr id="12"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13" name="Straight Connector 12"/>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04615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4" name="Text Box 18">
            <a:extLst>
              <a:ext uri="{FF2B5EF4-FFF2-40B4-BE49-F238E27FC236}">
                <a16:creationId xmlns:a16="http://schemas.microsoft.com/office/drawing/2014/main" id="{8B34BB4A-B3AD-134E-B5BF-00A61D8EB7CE}"/>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pic>
        <p:nvPicPr>
          <p:cNvPr id="8" name="Picture 7">
            <a:extLst>
              <a:ext uri="{FF2B5EF4-FFF2-40B4-BE49-F238E27FC236}">
                <a16:creationId xmlns:a16="http://schemas.microsoft.com/office/drawing/2014/main" id="{EED3EAE9-594E-174E-94D5-8FC2CB7C70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58061" y="1565941"/>
            <a:ext cx="1322479" cy="826550"/>
          </a:xfrm>
          <a:prstGeom prst="rect">
            <a:avLst/>
          </a:prstGeom>
        </p:spPr>
      </p:pic>
      <p:pic>
        <p:nvPicPr>
          <p:cNvPr id="9" name="Picture 8">
            <a:extLst>
              <a:ext uri="{FF2B5EF4-FFF2-40B4-BE49-F238E27FC236}">
                <a16:creationId xmlns:a16="http://schemas.microsoft.com/office/drawing/2014/main" id="{70603381-09D0-264B-A6D0-8538D3C6897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85339" y="3564470"/>
            <a:ext cx="768972" cy="1435415"/>
          </a:xfrm>
          <a:prstGeom prst="rect">
            <a:avLst/>
          </a:prstGeom>
        </p:spPr>
      </p:pic>
      <p:pic>
        <p:nvPicPr>
          <p:cNvPr id="10" name="Picture 9">
            <a:extLst>
              <a:ext uri="{FF2B5EF4-FFF2-40B4-BE49-F238E27FC236}">
                <a16:creationId xmlns:a16="http://schemas.microsoft.com/office/drawing/2014/main" id="{AEAA1129-2D7B-7642-9F38-768CD51F3CA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67726" y="4053920"/>
            <a:ext cx="1806655" cy="593969"/>
          </a:xfrm>
          <a:prstGeom prst="rect">
            <a:avLst/>
          </a:prstGeom>
        </p:spPr>
      </p:pic>
      <p:pic>
        <p:nvPicPr>
          <p:cNvPr id="11" name="Picture 10">
            <a:extLst>
              <a:ext uri="{FF2B5EF4-FFF2-40B4-BE49-F238E27FC236}">
                <a16:creationId xmlns:a16="http://schemas.microsoft.com/office/drawing/2014/main" id="{D731033A-B2AB-994D-AA5F-510CCB2D0B8B}"/>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9420807" y="1524379"/>
            <a:ext cx="1818274" cy="782054"/>
          </a:xfrm>
          <a:prstGeom prst="rect">
            <a:avLst/>
          </a:prstGeom>
        </p:spPr>
      </p:pic>
      <p:pic>
        <p:nvPicPr>
          <p:cNvPr id="12" name="Picture 11">
            <a:extLst>
              <a:ext uri="{FF2B5EF4-FFF2-40B4-BE49-F238E27FC236}">
                <a16:creationId xmlns:a16="http://schemas.microsoft.com/office/drawing/2014/main" id="{F8F39D8E-8A42-3845-8955-D32462D6F131}"/>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3830618" y="1535509"/>
            <a:ext cx="1818274" cy="782054"/>
          </a:xfrm>
          <a:prstGeom prst="rect">
            <a:avLst/>
          </a:prstGeom>
        </p:spPr>
      </p:pic>
      <p:pic>
        <p:nvPicPr>
          <p:cNvPr id="13" name="Picture 12">
            <a:extLst>
              <a:ext uri="{FF2B5EF4-FFF2-40B4-BE49-F238E27FC236}">
                <a16:creationId xmlns:a16="http://schemas.microsoft.com/office/drawing/2014/main" id="{4A90A88F-8BC2-904A-94D6-D0BA4A4DA146}"/>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625713" y="1530429"/>
            <a:ext cx="1818274" cy="782054"/>
          </a:xfrm>
          <a:prstGeom prst="rect">
            <a:avLst/>
          </a:prstGeom>
        </p:spPr>
      </p:pic>
      <p:pic>
        <p:nvPicPr>
          <p:cNvPr id="14" name="Picture 13">
            <a:extLst>
              <a:ext uri="{FF2B5EF4-FFF2-40B4-BE49-F238E27FC236}">
                <a16:creationId xmlns:a16="http://schemas.microsoft.com/office/drawing/2014/main" id="{C3404944-4928-AF48-B83B-8C3A7254FD42}"/>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4490591" y="3692199"/>
            <a:ext cx="578086" cy="1156170"/>
          </a:xfrm>
          <a:prstGeom prst="rect">
            <a:avLst/>
          </a:prstGeom>
        </p:spPr>
      </p:pic>
      <p:pic>
        <p:nvPicPr>
          <p:cNvPr id="15" name="Picture 14">
            <a:extLst>
              <a:ext uri="{FF2B5EF4-FFF2-40B4-BE49-F238E27FC236}">
                <a16:creationId xmlns:a16="http://schemas.microsoft.com/office/drawing/2014/main" id="{58F5E517-73C5-0F4E-893B-C81DCD7068B3}"/>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6567127" y="3945186"/>
            <a:ext cx="2015206" cy="673982"/>
          </a:xfrm>
          <a:prstGeom prst="rect">
            <a:avLst/>
          </a:prstGeom>
        </p:spPr>
      </p:pic>
      <p:sp>
        <p:nvSpPr>
          <p:cNvPr id="16" name="Rectangle 15">
            <a:extLst>
              <a:ext uri="{FF2B5EF4-FFF2-40B4-BE49-F238E27FC236}">
                <a16:creationId xmlns:a16="http://schemas.microsoft.com/office/drawing/2014/main" id="{1DFA3CC4-AA64-6B4C-8903-FAA03685AA40}"/>
              </a:ext>
            </a:extLst>
          </p:cNvPr>
          <p:cNvSpPr/>
          <p:nvPr userDrawn="1"/>
        </p:nvSpPr>
        <p:spPr>
          <a:xfrm>
            <a:off x="913360" y="2421470"/>
            <a:ext cx="2248940" cy="584776"/>
          </a:xfrm>
          <a:prstGeom prst="rect">
            <a:avLst/>
          </a:prstGeom>
        </p:spPr>
        <p:txBody>
          <a:bodyPr wrap="square">
            <a:spAutoFit/>
          </a:bodyPr>
          <a:lstStyle/>
          <a:p>
            <a:pPr lvl="0" algn="ctr" eaLnBrk="1" fontAlgn="auto" hangingPunct="1">
              <a:spcBef>
                <a:spcPts val="0"/>
              </a:spcBef>
              <a:spcAft>
                <a:spcPts val="0"/>
              </a:spcAft>
              <a:defRPr/>
            </a:pPr>
            <a:r>
              <a:rPr lang="en-US" sz="1600" b="0" kern="0">
                <a:solidFill>
                  <a:schemeClr val="tx2"/>
                </a:solidFill>
                <a:latin typeface="+mn-lt"/>
                <a:cs typeface="Synchrony Sans"/>
              </a:rPr>
              <a:t>Best Places to Work for LGBT Equality 2016</a:t>
            </a:r>
            <a:endParaRPr kumimoji="0" lang="en-US" sz="1600" b="0" i="0" u="none" strike="noStrike" kern="0" cap="none" spc="0" normalizeH="0" baseline="0" noProof="0">
              <a:ln>
                <a:noFill/>
              </a:ln>
              <a:solidFill>
                <a:schemeClr val="tx2"/>
              </a:solidFill>
              <a:effectLst/>
              <a:uLnTx/>
              <a:uFillTx/>
              <a:latin typeface="+mn-lt"/>
              <a:cs typeface="Synchrony Sans"/>
            </a:endParaRPr>
          </a:p>
        </p:txBody>
      </p:sp>
      <p:sp>
        <p:nvSpPr>
          <p:cNvPr id="17" name="Rectangle 16">
            <a:extLst>
              <a:ext uri="{FF2B5EF4-FFF2-40B4-BE49-F238E27FC236}">
                <a16:creationId xmlns:a16="http://schemas.microsoft.com/office/drawing/2014/main" id="{01823E6A-5572-7948-A61E-7D45420AB5B3}"/>
              </a:ext>
            </a:extLst>
          </p:cNvPr>
          <p:cNvSpPr/>
          <p:nvPr userDrawn="1"/>
        </p:nvSpPr>
        <p:spPr>
          <a:xfrm>
            <a:off x="3672955" y="2421470"/>
            <a:ext cx="2133600" cy="830997"/>
          </a:xfrm>
          <a:prstGeom prst="rect">
            <a:avLst/>
          </a:prstGeom>
        </p:spPr>
        <p:txBody>
          <a:bodyPr wrap="square">
            <a:spAutoFit/>
          </a:bodyPr>
          <a:lstStyle/>
          <a:p>
            <a:pPr lvl="0" algn="ctr" eaLnBrk="1" fontAlgn="auto" hangingPunct="1">
              <a:spcBef>
                <a:spcPts val="0"/>
              </a:spcBef>
              <a:spcAft>
                <a:spcPts val="0"/>
              </a:spcAft>
              <a:defRPr/>
            </a:pPr>
            <a:r>
              <a:rPr lang="en-US" sz="1600" b="0" kern="0">
                <a:solidFill>
                  <a:schemeClr val="tx2"/>
                </a:solidFill>
                <a:latin typeface="Synchrony Sans"/>
                <a:ea typeface="+mn-ea"/>
                <a:cs typeface="Synchrony Sans"/>
              </a:rPr>
              <a:t>HR.com Best Customer Service Leadership Training</a:t>
            </a:r>
            <a:endParaRPr kumimoji="0" lang="en-US" sz="1600" b="0" i="0" u="none" strike="noStrike" kern="0" cap="none" spc="0" normalizeH="0" baseline="0" noProof="0">
              <a:ln>
                <a:noFill/>
              </a:ln>
              <a:solidFill>
                <a:schemeClr val="tx2"/>
              </a:solidFill>
              <a:effectLst/>
              <a:uLnTx/>
              <a:uFillTx/>
              <a:latin typeface="Synchrony Sans"/>
              <a:ea typeface="+mn-ea"/>
              <a:cs typeface="Synchrony Sans"/>
            </a:endParaRPr>
          </a:p>
        </p:txBody>
      </p:sp>
      <p:sp>
        <p:nvSpPr>
          <p:cNvPr id="18" name="Rectangle 17">
            <a:extLst>
              <a:ext uri="{FF2B5EF4-FFF2-40B4-BE49-F238E27FC236}">
                <a16:creationId xmlns:a16="http://schemas.microsoft.com/office/drawing/2014/main" id="{80BECF0E-8297-9E4A-A712-ADF18ACA79B8}"/>
              </a:ext>
            </a:extLst>
          </p:cNvPr>
          <p:cNvSpPr/>
          <p:nvPr userDrawn="1"/>
        </p:nvSpPr>
        <p:spPr>
          <a:xfrm>
            <a:off x="6468050" y="2421470"/>
            <a:ext cx="2133600" cy="584776"/>
          </a:xfrm>
          <a:prstGeom prst="rect">
            <a:avLst/>
          </a:prstGeom>
        </p:spPr>
        <p:txBody>
          <a:bodyPr wrap="square">
            <a:spAutoFit/>
          </a:bodyPr>
          <a:lstStyle/>
          <a:p>
            <a:pPr lvl="0" algn="ctr" eaLnBrk="1" fontAlgn="auto" hangingPunct="1">
              <a:spcBef>
                <a:spcPts val="0"/>
              </a:spcBef>
              <a:spcAft>
                <a:spcPts val="0"/>
              </a:spcAft>
              <a:defRPr/>
            </a:pPr>
            <a:r>
              <a:rPr lang="en-US" sz="1600" b="0" kern="0">
                <a:solidFill>
                  <a:schemeClr val="tx2"/>
                </a:solidFill>
                <a:latin typeface="Synchrony Sans"/>
                <a:ea typeface="+mn-ea"/>
                <a:cs typeface="Synchrony Sans"/>
              </a:rPr>
              <a:t>HR.com Best Use of Team Building</a:t>
            </a:r>
            <a:endParaRPr kumimoji="0" lang="en-US" sz="1600" b="0" i="0" u="none" strike="noStrike" kern="0" cap="none" spc="0" normalizeH="0" baseline="0" noProof="0">
              <a:ln>
                <a:noFill/>
              </a:ln>
              <a:solidFill>
                <a:schemeClr val="tx2"/>
              </a:solidFill>
              <a:effectLst/>
              <a:uLnTx/>
              <a:uFillTx/>
              <a:latin typeface="Synchrony Sans"/>
              <a:ea typeface="+mn-ea"/>
              <a:cs typeface="Synchrony Sans"/>
            </a:endParaRPr>
          </a:p>
        </p:txBody>
      </p:sp>
      <p:sp>
        <p:nvSpPr>
          <p:cNvPr id="19" name="Rectangle 18">
            <a:extLst>
              <a:ext uri="{FF2B5EF4-FFF2-40B4-BE49-F238E27FC236}">
                <a16:creationId xmlns:a16="http://schemas.microsoft.com/office/drawing/2014/main" id="{34607409-806D-0247-A2E5-202EA08CE3D9}"/>
              </a:ext>
            </a:extLst>
          </p:cNvPr>
          <p:cNvSpPr/>
          <p:nvPr userDrawn="1"/>
        </p:nvSpPr>
        <p:spPr>
          <a:xfrm>
            <a:off x="9263145" y="2421470"/>
            <a:ext cx="2133600" cy="830997"/>
          </a:xfrm>
          <a:prstGeom prst="rect">
            <a:avLst/>
          </a:prstGeom>
        </p:spPr>
        <p:txBody>
          <a:bodyPr wrap="square">
            <a:spAutoFit/>
          </a:bodyPr>
          <a:lstStyle/>
          <a:p>
            <a:pPr lvl="0" algn="ctr" eaLnBrk="1" fontAlgn="auto" hangingPunct="1">
              <a:spcBef>
                <a:spcPts val="0"/>
              </a:spcBef>
              <a:spcAft>
                <a:spcPts val="0"/>
              </a:spcAft>
              <a:defRPr/>
            </a:pPr>
            <a:r>
              <a:rPr lang="en-US" sz="1600" b="0" kern="0">
                <a:solidFill>
                  <a:schemeClr val="tx2"/>
                </a:solidFill>
                <a:latin typeface="Synchrony Sans"/>
                <a:ea typeface="+mn-ea"/>
                <a:cs typeface="Synchrony Sans"/>
              </a:rPr>
              <a:t>HR.com Innovation In Deployment of Leadership Programs</a:t>
            </a:r>
            <a:endParaRPr kumimoji="0" lang="en-US" sz="1600" b="0" i="0" u="none" strike="noStrike" kern="0" cap="none" spc="0" normalizeH="0" baseline="0" noProof="0">
              <a:ln>
                <a:noFill/>
              </a:ln>
              <a:solidFill>
                <a:schemeClr val="tx2"/>
              </a:solidFill>
              <a:effectLst/>
              <a:uLnTx/>
              <a:uFillTx/>
              <a:latin typeface="Synchrony Sans"/>
              <a:ea typeface="+mn-ea"/>
              <a:cs typeface="Synchrony Sans"/>
            </a:endParaRPr>
          </a:p>
        </p:txBody>
      </p:sp>
      <p:sp>
        <p:nvSpPr>
          <p:cNvPr id="20" name="Rectangle 19">
            <a:extLst>
              <a:ext uri="{FF2B5EF4-FFF2-40B4-BE49-F238E27FC236}">
                <a16:creationId xmlns:a16="http://schemas.microsoft.com/office/drawing/2014/main" id="{DEC12DFB-A62D-0646-B3A6-47BEBA3D24B9}"/>
              </a:ext>
            </a:extLst>
          </p:cNvPr>
          <p:cNvSpPr/>
          <p:nvPr userDrawn="1"/>
        </p:nvSpPr>
        <p:spPr>
          <a:xfrm>
            <a:off x="938760" y="5014896"/>
            <a:ext cx="2133600" cy="830997"/>
          </a:xfrm>
          <a:prstGeom prst="rect">
            <a:avLst/>
          </a:prstGeom>
        </p:spPr>
        <p:txBody>
          <a:bodyPr wrap="square">
            <a:spAutoFit/>
          </a:bodyPr>
          <a:lstStyle/>
          <a:p>
            <a:pPr lvl="0" algn="ctr" eaLnBrk="1" fontAlgn="auto" hangingPunct="1">
              <a:spcBef>
                <a:spcPts val="0"/>
              </a:spcBef>
              <a:spcAft>
                <a:spcPts val="0"/>
              </a:spcAft>
              <a:defRPr/>
            </a:pPr>
            <a:r>
              <a:rPr lang="en-US" sz="1600" b="0" kern="0">
                <a:solidFill>
                  <a:schemeClr val="tx2"/>
                </a:solidFill>
                <a:latin typeface="Synchrony Sans"/>
                <a:ea typeface="+mn-ea"/>
                <a:cs typeface="Synchrony Sans"/>
              </a:rPr>
              <a:t>Disability Equality Index Best Places to Work</a:t>
            </a:r>
            <a:endParaRPr kumimoji="0" lang="en-US" sz="1600" b="0" i="0" u="none" strike="noStrike" kern="0" cap="none" spc="0" normalizeH="0" baseline="0" noProof="0">
              <a:ln>
                <a:noFill/>
              </a:ln>
              <a:solidFill>
                <a:schemeClr val="tx2"/>
              </a:solidFill>
              <a:effectLst/>
              <a:uLnTx/>
              <a:uFillTx/>
              <a:latin typeface="Synchrony Sans"/>
              <a:ea typeface="+mn-ea"/>
              <a:cs typeface="Synchrony Sans"/>
            </a:endParaRPr>
          </a:p>
        </p:txBody>
      </p:sp>
      <p:sp>
        <p:nvSpPr>
          <p:cNvPr id="21" name="Rectangle 20">
            <a:extLst>
              <a:ext uri="{FF2B5EF4-FFF2-40B4-BE49-F238E27FC236}">
                <a16:creationId xmlns:a16="http://schemas.microsoft.com/office/drawing/2014/main" id="{53B12CE4-D14C-5343-A6F5-1A271C8109F1}"/>
              </a:ext>
            </a:extLst>
          </p:cNvPr>
          <p:cNvSpPr/>
          <p:nvPr userDrawn="1"/>
        </p:nvSpPr>
        <p:spPr>
          <a:xfrm>
            <a:off x="3672955" y="5014896"/>
            <a:ext cx="2133600" cy="830997"/>
          </a:xfrm>
          <a:prstGeom prst="rect">
            <a:avLst/>
          </a:prstGeom>
        </p:spPr>
        <p:txBody>
          <a:bodyPr wrap="square">
            <a:spAutoFit/>
          </a:bodyPr>
          <a:lstStyle/>
          <a:p>
            <a:pPr lvl="0" algn="ctr" eaLnBrk="1" fontAlgn="auto" hangingPunct="1">
              <a:spcBef>
                <a:spcPts val="0"/>
              </a:spcBef>
              <a:spcAft>
                <a:spcPts val="0"/>
              </a:spcAft>
              <a:defRPr/>
            </a:pPr>
            <a:r>
              <a:rPr lang="en-US" sz="1600" b="0" kern="0">
                <a:solidFill>
                  <a:schemeClr val="tx2"/>
                </a:solidFill>
                <a:latin typeface="Synchrony Sans"/>
                <a:ea typeface="+mn-ea"/>
                <a:cs typeface="Synchrony Sans"/>
              </a:rPr>
              <a:t>FORTUNE 100 Best Companies to Work For 2018</a:t>
            </a:r>
            <a:endParaRPr kumimoji="0" lang="en-US" sz="1600" b="0" i="0" u="none" strike="noStrike" kern="0" cap="none" spc="0" normalizeH="0" baseline="0" noProof="0">
              <a:ln>
                <a:noFill/>
              </a:ln>
              <a:solidFill>
                <a:schemeClr val="tx2"/>
              </a:solidFill>
              <a:effectLst/>
              <a:uLnTx/>
              <a:uFillTx/>
              <a:latin typeface="Synchrony Sans"/>
              <a:ea typeface="+mn-ea"/>
              <a:cs typeface="Synchrony Sans"/>
            </a:endParaRPr>
          </a:p>
        </p:txBody>
      </p:sp>
      <p:sp>
        <p:nvSpPr>
          <p:cNvPr id="22" name="Rectangle 21">
            <a:extLst>
              <a:ext uri="{FF2B5EF4-FFF2-40B4-BE49-F238E27FC236}">
                <a16:creationId xmlns:a16="http://schemas.microsoft.com/office/drawing/2014/main" id="{97EB579C-7440-1D45-9B8A-2DFC38847A77}"/>
              </a:ext>
            </a:extLst>
          </p:cNvPr>
          <p:cNvSpPr/>
          <p:nvPr userDrawn="1"/>
        </p:nvSpPr>
        <p:spPr>
          <a:xfrm>
            <a:off x="6468050" y="5014896"/>
            <a:ext cx="2133600" cy="584775"/>
          </a:xfrm>
          <a:prstGeom prst="rect">
            <a:avLst/>
          </a:prstGeom>
        </p:spPr>
        <p:txBody>
          <a:bodyPr wrap="square">
            <a:spAutoFit/>
          </a:bodyPr>
          <a:lstStyle/>
          <a:p>
            <a:pPr lvl="0" algn="ctr" eaLnBrk="1" fontAlgn="auto" hangingPunct="1">
              <a:spcBef>
                <a:spcPts val="0"/>
              </a:spcBef>
              <a:spcAft>
                <a:spcPts val="0"/>
              </a:spcAft>
              <a:defRPr/>
            </a:pPr>
            <a:r>
              <a:rPr lang="en-US" sz="1600" b="0" kern="0">
                <a:solidFill>
                  <a:schemeClr val="tx2"/>
                </a:solidFill>
                <a:latin typeface="Synchrony Sans"/>
                <a:ea typeface="+mn-ea"/>
                <a:cs typeface="Synchrony Sans"/>
              </a:rPr>
              <a:t>Best Workplace for Giving Back 2018</a:t>
            </a:r>
            <a:endParaRPr kumimoji="0" lang="en-US" sz="1600" b="0" i="0" u="none" strike="noStrike" kern="0" cap="none" spc="0" normalizeH="0" baseline="0" noProof="0">
              <a:ln>
                <a:noFill/>
              </a:ln>
              <a:solidFill>
                <a:schemeClr val="tx2"/>
              </a:solidFill>
              <a:effectLst/>
              <a:uLnTx/>
              <a:uFillTx/>
              <a:latin typeface="Synchrony Sans"/>
              <a:ea typeface="+mn-ea"/>
              <a:cs typeface="Synchrony Sans"/>
            </a:endParaRPr>
          </a:p>
        </p:txBody>
      </p:sp>
      <p:sp>
        <p:nvSpPr>
          <p:cNvPr id="23" name="Rectangle 22">
            <a:extLst>
              <a:ext uri="{FF2B5EF4-FFF2-40B4-BE49-F238E27FC236}">
                <a16:creationId xmlns:a16="http://schemas.microsoft.com/office/drawing/2014/main" id="{119294FF-F2EC-7F46-B06F-EC43207A7564}"/>
              </a:ext>
            </a:extLst>
          </p:cNvPr>
          <p:cNvSpPr/>
          <p:nvPr userDrawn="1"/>
        </p:nvSpPr>
        <p:spPr>
          <a:xfrm>
            <a:off x="9263145" y="5014896"/>
            <a:ext cx="2133600" cy="584775"/>
          </a:xfrm>
          <a:prstGeom prst="rect">
            <a:avLst/>
          </a:prstGeom>
        </p:spPr>
        <p:txBody>
          <a:bodyPr wrap="square">
            <a:spAutoFit/>
          </a:bodyPr>
          <a:lstStyle/>
          <a:p>
            <a:pPr lvl="0" algn="ctr" eaLnBrk="1" fontAlgn="auto" hangingPunct="1">
              <a:spcBef>
                <a:spcPts val="0"/>
              </a:spcBef>
              <a:spcAft>
                <a:spcPts val="0"/>
              </a:spcAft>
              <a:defRPr/>
            </a:pPr>
            <a:r>
              <a:rPr lang="en-US" sz="1600" b="0" kern="0">
                <a:solidFill>
                  <a:schemeClr val="tx2"/>
                </a:solidFill>
                <a:latin typeface="Synchrony Sans"/>
                <a:ea typeface="+mn-ea"/>
                <a:cs typeface="Synchrony Sans"/>
              </a:rPr>
              <a:t>Great Place to Work 2017</a:t>
            </a:r>
            <a:endParaRPr kumimoji="0" lang="en-US" sz="1600" b="0" i="0" u="none" strike="noStrike" kern="0" cap="none" spc="0" normalizeH="0" baseline="0" noProof="0">
              <a:ln>
                <a:noFill/>
              </a:ln>
              <a:solidFill>
                <a:schemeClr val="tx2"/>
              </a:solidFill>
              <a:effectLst/>
              <a:uLnTx/>
              <a:uFillTx/>
              <a:latin typeface="Synchrony Sans"/>
              <a:ea typeface="+mn-ea"/>
              <a:cs typeface="Synchrony Sans"/>
            </a:endParaRPr>
          </a:p>
        </p:txBody>
      </p:sp>
      <p:cxnSp>
        <p:nvCxnSpPr>
          <p:cNvPr id="24" name="Straight Connector 23">
            <a:extLst>
              <a:ext uri="{FF2B5EF4-FFF2-40B4-BE49-F238E27FC236}">
                <a16:creationId xmlns:a16="http://schemas.microsoft.com/office/drawing/2014/main" id="{840A236F-CEBC-584A-8A8A-56D3A8C954E9}"/>
              </a:ext>
            </a:extLst>
          </p:cNvPr>
          <p:cNvCxnSpPr>
            <a:cxnSpLocks/>
          </p:cNvCxnSpPr>
          <p:nvPr userDrawn="1"/>
        </p:nvCxnSpPr>
        <p:spPr bwMode="auto">
          <a:xfrm>
            <a:off x="3352800" y="1535509"/>
            <a:ext cx="0" cy="1470736"/>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a:extLst>
              <a:ext uri="{FF2B5EF4-FFF2-40B4-BE49-F238E27FC236}">
                <a16:creationId xmlns:a16="http://schemas.microsoft.com/office/drawing/2014/main" id="{3126C160-F842-D941-91EC-A94D057D49FF}"/>
              </a:ext>
            </a:extLst>
          </p:cNvPr>
          <p:cNvCxnSpPr>
            <a:cxnSpLocks/>
          </p:cNvCxnSpPr>
          <p:nvPr userDrawn="1"/>
        </p:nvCxnSpPr>
        <p:spPr bwMode="auto">
          <a:xfrm>
            <a:off x="6172200" y="1535509"/>
            <a:ext cx="0" cy="1470736"/>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25">
            <a:extLst>
              <a:ext uri="{FF2B5EF4-FFF2-40B4-BE49-F238E27FC236}">
                <a16:creationId xmlns:a16="http://schemas.microsoft.com/office/drawing/2014/main" id="{F1EE87C5-C531-D745-9156-B54736CF821C}"/>
              </a:ext>
            </a:extLst>
          </p:cNvPr>
          <p:cNvCxnSpPr>
            <a:cxnSpLocks/>
          </p:cNvCxnSpPr>
          <p:nvPr userDrawn="1"/>
        </p:nvCxnSpPr>
        <p:spPr bwMode="auto">
          <a:xfrm>
            <a:off x="8915400" y="1535509"/>
            <a:ext cx="0" cy="1470736"/>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a:extLst>
              <a:ext uri="{FF2B5EF4-FFF2-40B4-BE49-F238E27FC236}">
                <a16:creationId xmlns:a16="http://schemas.microsoft.com/office/drawing/2014/main" id="{20D6031D-2F66-544D-A3A5-D7F22C3ADD42}"/>
              </a:ext>
            </a:extLst>
          </p:cNvPr>
          <p:cNvCxnSpPr>
            <a:cxnSpLocks/>
          </p:cNvCxnSpPr>
          <p:nvPr userDrawn="1"/>
        </p:nvCxnSpPr>
        <p:spPr bwMode="auto">
          <a:xfrm>
            <a:off x="3352800" y="3912521"/>
            <a:ext cx="0" cy="1470736"/>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Connector 27">
            <a:extLst>
              <a:ext uri="{FF2B5EF4-FFF2-40B4-BE49-F238E27FC236}">
                <a16:creationId xmlns:a16="http://schemas.microsoft.com/office/drawing/2014/main" id="{6DBA46A3-7E34-F342-AFF2-DB4BFF688CF9}"/>
              </a:ext>
            </a:extLst>
          </p:cNvPr>
          <p:cNvCxnSpPr>
            <a:cxnSpLocks/>
          </p:cNvCxnSpPr>
          <p:nvPr userDrawn="1"/>
        </p:nvCxnSpPr>
        <p:spPr bwMode="auto">
          <a:xfrm>
            <a:off x="6172200" y="3912521"/>
            <a:ext cx="0" cy="1470736"/>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a:extLst>
              <a:ext uri="{FF2B5EF4-FFF2-40B4-BE49-F238E27FC236}">
                <a16:creationId xmlns:a16="http://schemas.microsoft.com/office/drawing/2014/main" id="{2DC88FC6-4F77-7E4B-880C-6B92C413DAE9}"/>
              </a:ext>
            </a:extLst>
          </p:cNvPr>
          <p:cNvCxnSpPr>
            <a:cxnSpLocks/>
          </p:cNvCxnSpPr>
          <p:nvPr userDrawn="1"/>
        </p:nvCxnSpPr>
        <p:spPr bwMode="auto">
          <a:xfrm>
            <a:off x="8915400" y="3912521"/>
            <a:ext cx="0" cy="1470736"/>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BD70D123-DA5A-2C48-9FF3-0CC689D3CB55}"/>
              </a:ext>
            </a:extLst>
          </p:cNvPr>
          <p:cNvCxnSpPr>
            <a:cxnSpLocks/>
          </p:cNvCxnSpPr>
          <p:nvPr userDrawn="1"/>
        </p:nvCxnSpPr>
        <p:spPr bwMode="auto">
          <a:xfrm flipH="1">
            <a:off x="682533" y="3412070"/>
            <a:ext cx="10714213" cy="0"/>
          </a:xfrm>
          <a:prstGeom prst="line">
            <a:avLst/>
          </a:prstGeom>
          <a:solidFill>
            <a:schemeClr val="accent1"/>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1" name="Picture 30"/>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33" name="Rectangle 32"/>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sp>
        <p:nvSpPr>
          <p:cNvPr id="34"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35" name="Straight Connector 34"/>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71397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_Valu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0C882E-A1D0-7943-A85D-0A7FD5050E76}"/>
              </a:ext>
            </a:extLst>
          </p:cNvPr>
          <p:cNvSpPr/>
          <p:nvPr userDrawn="1"/>
        </p:nvSpPr>
        <p:spPr>
          <a:xfrm>
            <a:off x="0" y="2951480"/>
            <a:ext cx="12192000" cy="3906520"/>
          </a:xfrm>
          <a:prstGeom prst="rect">
            <a:avLst/>
          </a:prstGeom>
          <a:solidFill>
            <a:srgbClr val="333C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5" name="Rectangle 4">
            <a:extLst>
              <a:ext uri="{FF2B5EF4-FFF2-40B4-BE49-F238E27FC236}">
                <a16:creationId xmlns:a16="http://schemas.microsoft.com/office/drawing/2014/main" id="{B580E6DD-5FF9-724D-8FB5-16ECC59C17C9}"/>
              </a:ext>
            </a:extLst>
          </p:cNvPr>
          <p:cNvSpPr/>
          <p:nvPr/>
        </p:nvSpPr>
        <p:spPr>
          <a:xfrm>
            <a:off x="6147635" y="2806700"/>
            <a:ext cx="181835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pic>
        <p:nvPicPr>
          <p:cNvPr id="6" name="Picture 5">
            <a:extLst>
              <a:ext uri="{FF2B5EF4-FFF2-40B4-BE49-F238E27FC236}">
                <a16:creationId xmlns:a16="http://schemas.microsoft.com/office/drawing/2014/main" id="{E7E88544-FCDD-CF4E-A957-3D92F7B5FA3B}"/>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6173032" y="974725"/>
            <a:ext cx="1818352" cy="1971675"/>
          </a:xfrm>
          <a:prstGeom prst="rect">
            <a:avLst/>
          </a:prstGeom>
        </p:spPr>
      </p:pic>
      <p:sp>
        <p:nvSpPr>
          <p:cNvPr id="7" name="Rectangle 6">
            <a:extLst>
              <a:ext uri="{FF2B5EF4-FFF2-40B4-BE49-F238E27FC236}">
                <a16:creationId xmlns:a16="http://schemas.microsoft.com/office/drawing/2014/main" id="{2EBFA565-6A18-7B44-A835-D436BCC997C2}"/>
              </a:ext>
            </a:extLst>
          </p:cNvPr>
          <p:cNvSpPr/>
          <p:nvPr/>
        </p:nvSpPr>
        <p:spPr>
          <a:xfrm>
            <a:off x="6142554" y="974725"/>
            <a:ext cx="1823430" cy="1971675"/>
          </a:xfrm>
          <a:prstGeom prst="rect">
            <a:avLst/>
          </a:prstGeom>
          <a:solidFill>
            <a:srgbClr val="D76B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nchrony Sans"/>
              <a:ea typeface="+mn-ea"/>
              <a:cs typeface="Synchrony Sans"/>
            </a:endParaRPr>
          </a:p>
        </p:txBody>
      </p:sp>
      <p:sp>
        <p:nvSpPr>
          <p:cNvPr id="9" name="Rectangle 8">
            <a:extLst>
              <a:ext uri="{FF2B5EF4-FFF2-40B4-BE49-F238E27FC236}">
                <a16:creationId xmlns:a16="http://schemas.microsoft.com/office/drawing/2014/main" id="{7C3ADDF9-0E9C-5748-8A82-7C04C84E4534}"/>
              </a:ext>
            </a:extLst>
          </p:cNvPr>
          <p:cNvSpPr/>
          <p:nvPr/>
        </p:nvSpPr>
        <p:spPr>
          <a:xfrm>
            <a:off x="10105172" y="2778760"/>
            <a:ext cx="1818350" cy="1666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pic>
        <p:nvPicPr>
          <p:cNvPr id="10" name="Picture 9">
            <a:extLst>
              <a:ext uri="{FF2B5EF4-FFF2-40B4-BE49-F238E27FC236}">
                <a16:creationId xmlns:a16="http://schemas.microsoft.com/office/drawing/2014/main" id="{F094F4E8-42E7-7344-B7D5-1EE0271BC6DE}"/>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10105167" y="990600"/>
            <a:ext cx="1817497" cy="1947318"/>
          </a:xfrm>
          <a:prstGeom prst="rect">
            <a:avLst/>
          </a:prstGeom>
        </p:spPr>
      </p:pic>
      <p:sp>
        <p:nvSpPr>
          <p:cNvPr id="11" name="Rectangle 10">
            <a:extLst>
              <a:ext uri="{FF2B5EF4-FFF2-40B4-BE49-F238E27FC236}">
                <a16:creationId xmlns:a16="http://schemas.microsoft.com/office/drawing/2014/main" id="{3DF542A9-EB28-994E-9887-5D0D7A67BA07}"/>
              </a:ext>
            </a:extLst>
          </p:cNvPr>
          <p:cNvSpPr/>
          <p:nvPr/>
        </p:nvSpPr>
        <p:spPr>
          <a:xfrm>
            <a:off x="10105167" y="973667"/>
            <a:ext cx="1817497" cy="1957491"/>
          </a:xfrm>
          <a:prstGeom prst="rect">
            <a:avLst/>
          </a:prstGeom>
          <a:solidFill>
            <a:srgbClr val="FBC6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nchrony Sans"/>
              <a:ea typeface="+mn-ea"/>
              <a:cs typeface="Synchrony Sans"/>
            </a:endParaRPr>
          </a:p>
        </p:txBody>
      </p:sp>
      <p:sp>
        <p:nvSpPr>
          <p:cNvPr id="13" name="Rectangle 12">
            <a:extLst>
              <a:ext uri="{FF2B5EF4-FFF2-40B4-BE49-F238E27FC236}">
                <a16:creationId xmlns:a16="http://schemas.microsoft.com/office/drawing/2014/main" id="{8E64E5B3-D1BA-8C4E-9125-67035EC736AD}"/>
              </a:ext>
            </a:extLst>
          </p:cNvPr>
          <p:cNvSpPr/>
          <p:nvPr/>
        </p:nvSpPr>
        <p:spPr>
          <a:xfrm>
            <a:off x="4226016" y="2692400"/>
            <a:ext cx="1818350" cy="177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pic>
        <p:nvPicPr>
          <p:cNvPr id="14" name="Picture 13">
            <a:extLst>
              <a:ext uri="{FF2B5EF4-FFF2-40B4-BE49-F238E27FC236}">
                <a16:creationId xmlns:a16="http://schemas.microsoft.com/office/drawing/2014/main" id="{A24473FF-7A7E-5340-9501-0BED27B9125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4226015" y="974725"/>
            <a:ext cx="1818351" cy="1958975"/>
          </a:xfrm>
          <a:prstGeom prst="rect">
            <a:avLst/>
          </a:prstGeom>
        </p:spPr>
      </p:pic>
      <p:sp>
        <p:nvSpPr>
          <p:cNvPr id="15" name="Rectangle 14">
            <a:extLst>
              <a:ext uri="{FF2B5EF4-FFF2-40B4-BE49-F238E27FC236}">
                <a16:creationId xmlns:a16="http://schemas.microsoft.com/office/drawing/2014/main" id="{A818FD62-ED50-944E-B81F-3B719CC41DF3}"/>
              </a:ext>
            </a:extLst>
          </p:cNvPr>
          <p:cNvSpPr/>
          <p:nvPr/>
        </p:nvSpPr>
        <p:spPr>
          <a:xfrm>
            <a:off x="4231095" y="974724"/>
            <a:ext cx="1813268" cy="1985267"/>
          </a:xfrm>
          <a:prstGeom prst="rect">
            <a:avLst/>
          </a:prstGeom>
          <a:solidFill>
            <a:srgbClr val="58A7A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nchrony Sans"/>
              <a:ea typeface="+mn-ea"/>
              <a:cs typeface="Synchrony Sans"/>
            </a:endParaRPr>
          </a:p>
        </p:txBody>
      </p:sp>
      <p:sp>
        <p:nvSpPr>
          <p:cNvPr id="17" name="Rectangle 16">
            <a:extLst>
              <a:ext uri="{FF2B5EF4-FFF2-40B4-BE49-F238E27FC236}">
                <a16:creationId xmlns:a16="http://schemas.microsoft.com/office/drawing/2014/main" id="{9FCCB6EB-DABE-9E43-BCD4-FB55C9A79B12}"/>
              </a:ext>
            </a:extLst>
          </p:cNvPr>
          <p:cNvSpPr/>
          <p:nvPr/>
        </p:nvSpPr>
        <p:spPr>
          <a:xfrm>
            <a:off x="2304399" y="2870200"/>
            <a:ext cx="1813268"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pic>
        <p:nvPicPr>
          <p:cNvPr id="18" name="Picture 17">
            <a:extLst>
              <a:ext uri="{FF2B5EF4-FFF2-40B4-BE49-F238E27FC236}">
                <a16:creationId xmlns:a16="http://schemas.microsoft.com/office/drawing/2014/main" id="{B56170D1-B5A4-E446-9394-30844ED38487}"/>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2317097" y="974725"/>
            <a:ext cx="1818350" cy="1971675"/>
          </a:xfrm>
          <a:prstGeom prst="rect">
            <a:avLst/>
          </a:prstGeom>
        </p:spPr>
      </p:pic>
      <p:sp>
        <p:nvSpPr>
          <p:cNvPr id="19" name="Rectangle 18">
            <a:extLst>
              <a:ext uri="{FF2B5EF4-FFF2-40B4-BE49-F238E27FC236}">
                <a16:creationId xmlns:a16="http://schemas.microsoft.com/office/drawing/2014/main" id="{EAAEF1E4-95E0-E045-ACC1-5DFD03ADA6F8}"/>
              </a:ext>
            </a:extLst>
          </p:cNvPr>
          <p:cNvSpPr/>
          <p:nvPr/>
        </p:nvSpPr>
        <p:spPr>
          <a:xfrm>
            <a:off x="2304392" y="974725"/>
            <a:ext cx="1823434" cy="1979422"/>
          </a:xfrm>
          <a:prstGeom prst="rect">
            <a:avLst/>
          </a:prstGeom>
          <a:solidFill>
            <a:srgbClr val="34657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nchrony Sans"/>
              <a:ea typeface="+mn-ea"/>
              <a:cs typeface="Synchrony Sans"/>
            </a:endParaRPr>
          </a:p>
        </p:txBody>
      </p:sp>
      <p:sp>
        <p:nvSpPr>
          <p:cNvPr id="21" name="Rectangle 20">
            <a:extLst>
              <a:ext uri="{FF2B5EF4-FFF2-40B4-BE49-F238E27FC236}">
                <a16:creationId xmlns:a16="http://schemas.microsoft.com/office/drawing/2014/main" id="{38414BF9-5FA9-4440-837D-4B3C9EE412E2}"/>
              </a:ext>
            </a:extLst>
          </p:cNvPr>
          <p:cNvSpPr/>
          <p:nvPr/>
        </p:nvSpPr>
        <p:spPr>
          <a:xfrm>
            <a:off x="382779" y="2661175"/>
            <a:ext cx="1818350" cy="1811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pic>
        <p:nvPicPr>
          <p:cNvPr id="22" name="Picture 21">
            <a:extLst>
              <a:ext uri="{FF2B5EF4-FFF2-40B4-BE49-F238E27FC236}">
                <a16:creationId xmlns:a16="http://schemas.microsoft.com/office/drawing/2014/main" id="{E595AA9E-A3FA-654A-AD8F-08A3775ED2C4}"/>
              </a:ext>
            </a:extLst>
          </p:cNvPr>
          <p:cNvPicPr>
            <a:picLocks noChangeAspect="1"/>
          </p:cNvPicPr>
          <p:nvPr/>
        </p:nvPicPr>
        <p:blipFill rotWithShape="1">
          <a:blip r:embed="rId10" cstate="email">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a:stretch/>
        </p:blipFill>
        <p:spPr>
          <a:xfrm>
            <a:off x="382780" y="974725"/>
            <a:ext cx="1818350" cy="1971675"/>
          </a:xfrm>
          <a:prstGeom prst="rect">
            <a:avLst/>
          </a:prstGeom>
        </p:spPr>
      </p:pic>
      <p:sp>
        <p:nvSpPr>
          <p:cNvPr id="23" name="Rectangle 22">
            <a:extLst>
              <a:ext uri="{FF2B5EF4-FFF2-40B4-BE49-F238E27FC236}">
                <a16:creationId xmlns:a16="http://schemas.microsoft.com/office/drawing/2014/main" id="{37F3F157-C400-F943-B1BA-088A74FBBDF6}"/>
              </a:ext>
            </a:extLst>
          </p:cNvPr>
          <p:cNvSpPr/>
          <p:nvPr/>
        </p:nvSpPr>
        <p:spPr>
          <a:xfrm>
            <a:off x="385050" y="974724"/>
            <a:ext cx="1818349" cy="19843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nchrony Sans"/>
              <a:ea typeface="+mn-ea"/>
              <a:cs typeface="Synchrony Sans"/>
            </a:endParaRPr>
          </a:p>
        </p:txBody>
      </p:sp>
      <p:sp>
        <p:nvSpPr>
          <p:cNvPr id="25" name="Rectangle 24">
            <a:extLst>
              <a:ext uri="{FF2B5EF4-FFF2-40B4-BE49-F238E27FC236}">
                <a16:creationId xmlns:a16="http://schemas.microsoft.com/office/drawing/2014/main" id="{41A201D1-D5B8-114F-978C-70C9E0BBA757}"/>
              </a:ext>
            </a:extLst>
          </p:cNvPr>
          <p:cNvSpPr/>
          <p:nvPr/>
        </p:nvSpPr>
        <p:spPr>
          <a:xfrm>
            <a:off x="8069253" y="2762775"/>
            <a:ext cx="1818350" cy="1720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pic>
        <p:nvPicPr>
          <p:cNvPr id="26" name="Picture 25">
            <a:extLst>
              <a:ext uri="{FF2B5EF4-FFF2-40B4-BE49-F238E27FC236}">
                <a16:creationId xmlns:a16="http://schemas.microsoft.com/office/drawing/2014/main" id="{6D872420-6D73-3449-A540-3D97BADC0AC4}"/>
              </a:ext>
            </a:extLst>
          </p:cNvPr>
          <p:cNvPicPr>
            <a:picLocks noChangeAspect="1"/>
          </p:cNvPicPr>
          <p:nvPr/>
        </p:nvPicPr>
        <p:blipFill rotWithShape="1">
          <a:blip r:embed="rId12" cstate="email">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a:stretch/>
        </p:blipFill>
        <p:spPr>
          <a:xfrm>
            <a:off x="8069250" y="974724"/>
            <a:ext cx="1818353" cy="1971675"/>
          </a:xfrm>
          <a:prstGeom prst="rect">
            <a:avLst/>
          </a:prstGeom>
        </p:spPr>
      </p:pic>
      <p:sp>
        <p:nvSpPr>
          <p:cNvPr id="27" name="Rectangle 26">
            <a:extLst>
              <a:ext uri="{FF2B5EF4-FFF2-40B4-BE49-F238E27FC236}">
                <a16:creationId xmlns:a16="http://schemas.microsoft.com/office/drawing/2014/main" id="{1449DBA1-DF67-7C42-80FD-E0ABD2C18A66}"/>
              </a:ext>
            </a:extLst>
          </p:cNvPr>
          <p:cNvSpPr/>
          <p:nvPr/>
        </p:nvSpPr>
        <p:spPr>
          <a:xfrm>
            <a:off x="8057406" y="974724"/>
            <a:ext cx="1817497" cy="1971675"/>
          </a:xfrm>
          <a:prstGeom prst="rect">
            <a:avLst/>
          </a:prstGeom>
          <a:solidFill>
            <a:srgbClr val="C6352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nchrony Sans"/>
              <a:ea typeface="+mn-ea"/>
              <a:cs typeface="Synchrony Sans"/>
            </a:endParaRPr>
          </a:p>
        </p:txBody>
      </p:sp>
      <p:sp>
        <p:nvSpPr>
          <p:cNvPr id="28" name="TextBox 27">
            <a:extLst>
              <a:ext uri="{FF2B5EF4-FFF2-40B4-BE49-F238E27FC236}">
                <a16:creationId xmlns:a16="http://schemas.microsoft.com/office/drawing/2014/main" id="{3C62B831-37D0-9348-8F19-2384597EFDA4}"/>
              </a:ext>
            </a:extLst>
          </p:cNvPr>
          <p:cNvSpPr txBox="1"/>
          <p:nvPr userDrawn="1"/>
        </p:nvSpPr>
        <p:spPr>
          <a:xfrm>
            <a:off x="465199" y="3490090"/>
            <a:ext cx="1648423" cy="33855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94969A"/>
                </a:solidFill>
                <a:effectLst/>
                <a:uLnTx/>
                <a:uFillTx/>
                <a:latin typeface="Synchrony Sans"/>
                <a:ea typeface="+mn-ea"/>
                <a:cs typeface="Synchrony Sans"/>
              </a:rPr>
              <a:t>it’s our policy</a:t>
            </a:r>
          </a:p>
        </p:txBody>
      </p:sp>
      <p:sp>
        <p:nvSpPr>
          <p:cNvPr id="29" name="TextBox 28">
            <a:extLst>
              <a:ext uri="{FF2B5EF4-FFF2-40B4-BE49-F238E27FC236}">
                <a16:creationId xmlns:a16="http://schemas.microsoft.com/office/drawing/2014/main" id="{EE785917-D286-D147-BB65-34298CEC611B}"/>
              </a:ext>
            </a:extLst>
          </p:cNvPr>
          <p:cNvSpPr txBox="1"/>
          <p:nvPr userDrawn="1"/>
        </p:nvSpPr>
        <p:spPr>
          <a:xfrm>
            <a:off x="382778" y="2959101"/>
            <a:ext cx="1813266"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2F3238"/>
                </a:solidFill>
                <a:effectLst/>
                <a:uLnTx/>
                <a:uFillTx/>
                <a:latin typeface="Synchrony Sans"/>
                <a:ea typeface="+mn-ea"/>
                <a:cs typeface="Synchrony Sans"/>
              </a:rPr>
              <a:t>HONESTY</a:t>
            </a:r>
            <a:endParaRPr kumimoji="0" lang="en-US" sz="1600" b="0" i="0" u="none" strike="noStrike" kern="1200" cap="none" spc="0" normalizeH="0" baseline="0" noProof="0">
              <a:ln>
                <a:noFill/>
              </a:ln>
              <a:solidFill>
                <a:srgbClr val="2F3238"/>
              </a:solidFill>
              <a:effectLst/>
              <a:uLnTx/>
              <a:uFillTx/>
              <a:latin typeface="Synchrony Sans"/>
              <a:ea typeface="+mn-ea"/>
              <a:cs typeface="Synchrony Sans"/>
            </a:endParaRPr>
          </a:p>
        </p:txBody>
      </p:sp>
      <p:cxnSp>
        <p:nvCxnSpPr>
          <p:cNvPr id="30" name="Straight Connector 29">
            <a:extLst>
              <a:ext uri="{FF2B5EF4-FFF2-40B4-BE49-F238E27FC236}">
                <a16:creationId xmlns:a16="http://schemas.microsoft.com/office/drawing/2014/main" id="{F2DBD1C9-537C-2644-AE5F-E04414426808}"/>
              </a:ext>
            </a:extLst>
          </p:cNvPr>
          <p:cNvCxnSpPr>
            <a:cxnSpLocks/>
          </p:cNvCxnSpPr>
          <p:nvPr userDrawn="1"/>
        </p:nvCxnSpPr>
        <p:spPr>
          <a:xfrm>
            <a:off x="656188" y="3420766"/>
            <a:ext cx="1217422"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26E39FC-0642-F74E-A0F8-5581291DC3AC}"/>
              </a:ext>
            </a:extLst>
          </p:cNvPr>
          <p:cNvSpPr txBox="1"/>
          <p:nvPr userDrawn="1"/>
        </p:nvSpPr>
        <p:spPr>
          <a:xfrm>
            <a:off x="2385026" y="3498146"/>
            <a:ext cx="1648423" cy="584775"/>
          </a:xfrm>
          <a:prstGeom prst="rect">
            <a:avLst/>
          </a:prstGeom>
          <a:noFill/>
        </p:spPr>
        <p:txBody>
          <a:bodyPr wrap="square" rtlCol="0">
            <a:spAutoFit/>
          </a:bodyPr>
          <a:lstStyle/>
          <a:p>
            <a:pPr lvl="0" algn="ctr" eaLnBrk="0" fontAlgn="base" hangingPunct="0">
              <a:spcBef>
                <a:spcPct val="0"/>
              </a:spcBef>
              <a:spcAft>
                <a:spcPct val="0"/>
              </a:spcAft>
              <a:defRPr/>
            </a:pPr>
            <a:r>
              <a:rPr lang="en-US" sz="1600">
                <a:solidFill>
                  <a:srgbClr val="94969A"/>
                </a:solidFill>
                <a:latin typeface="Synchrony Sans"/>
                <a:cs typeface="Synchrony Sans"/>
              </a:rPr>
              <a:t>we believe people matter</a:t>
            </a:r>
          </a:p>
        </p:txBody>
      </p:sp>
      <p:sp>
        <p:nvSpPr>
          <p:cNvPr id="32" name="TextBox 31">
            <a:extLst>
              <a:ext uri="{FF2B5EF4-FFF2-40B4-BE49-F238E27FC236}">
                <a16:creationId xmlns:a16="http://schemas.microsoft.com/office/drawing/2014/main" id="{3349D7FE-63C3-FC41-BED5-BACB6F5A8CDC}"/>
              </a:ext>
            </a:extLst>
          </p:cNvPr>
          <p:cNvSpPr txBox="1"/>
          <p:nvPr userDrawn="1"/>
        </p:nvSpPr>
        <p:spPr>
          <a:xfrm>
            <a:off x="2302605" y="2967157"/>
            <a:ext cx="1813266"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2F3238"/>
                </a:solidFill>
                <a:effectLst/>
                <a:uLnTx/>
                <a:uFillTx/>
                <a:latin typeface="Synchrony Sans"/>
                <a:ea typeface="+mn-ea"/>
                <a:cs typeface="Synchrony Sans"/>
              </a:rPr>
              <a:t>CARING</a:t>
            </a:r>
            <a:endParaRPr kumimoji="0" lang="en-US" sz="1600" b="0" i="0" u="none" strike="noStrike" kern="1200" cap="none" spc="0" normalizeH="0" baseline="0" noProof="0">
              <a:ln>
                <a:noFill/>
              </a:ln>
              <a:solidFill>
                <a:srgbClr val="2F3238"/>
              </a:solidFill>
              <a:effectLst/>
              <a:uLnTx/>
              <a:uFillTx/>
              <a:latin typeface="Synchrony Sans"/>
              <a:ea typeface="+mn-ea"/>
              <a:cs typeface="Synchrony Sans"/>
            </a:endParaRPr>
          </a:p>
        </p:txBody>
      </p:sp>
      <p:cxnSp>
        <p:nvCxnSpPr>
          <p:cNvPr id="33" name="Straight Connector 32">
            <a:extLst>
              <a:ext uri="{FF2B5EF4-FFF2-40B4-BE49-F238E27FC236}">
                <a16:creationId xmlns:a16="http://schemas.microsoft.com/office/drawing/2014/main" id="{EB4AE190-8DA5-1F45-B326-3367D96B3B04}"/>
              </a:ext>
            </a:extLst>
          </p:cNvPr>
          <p:cNvCxnSpPr>
            <a:cxnSpLocks/>
          </p:cNvCxnSpPr>
          <p:nvPr userDrawn="1"/>
        </p:nvCxnSpPr>
        <p:spPr>
          <a:xfrm>
            <a:off x="2576015" y="3428822"/>
            <a:ext cx="1217422" cy="0"/>
          </a:xfrm>
          <a:prstGeom prst="line">
            <a:avLst/>
          </a:prstGeom>
          <a:ln>
            <a:solidFill>
              <a:srgbClr val="34657F"/>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C5D6885-37E0-A241-B537-F2B5773B1513}"/>
              </a:ext>
            </a:extLst>
          </p:cNvPr>
          <p:cNvSpPr txBox="1"/>
          <p:nvPr userDrawn="1"/>
        </p:nvSpPr>
        <p:spPr>
          <a:xfrm>
            <a:off x="4308429" y="3492067"/>
            <a:ext cx="1648423" cy="584775"/>
          </a:xfrm>
          <a:prstGeom prst="rect">
            <a:avLst/>
          </a:prstGeom>
          <a:noFill/>
        </p:spPr>
        <p:txBody>
          <a:bodyPr wrap="square" rtlCol="0">
            <a:spAutoFit/>
          </a:bodyPr>
          <a:lstStyle/>
          <a:p>
            <a:pPr lvl="0" algn="ctr" eaLnBrk="0" fontAlgn="base" hangingPunct="0">
              <a:spcBef>
                <a:spcPct val="0"/>
              </a:spcBef>
              <a:spcAft>
                <a:spcPct val="0"/>
              </a:spcAft>
              <a:defRPr/>
            </a:pPr>
            <a:r>
              <a:rPr lang="en-US" sz="1600">
                <a:solidFill>
                  <a:srgbClr val="94969A"/>
                </a:solidFill>
                <a:latin typeface="Synchrony Sans"/>
                <a:cs typeface="Synchrony Sans"/>
              </a:rPr>
              <a:t>we know what’s at stake</a:t>
            </a:r>
          </a:p>
        </p:txBody>
      </p:sp>
      <p:sp>
        <p:nvSpPr>
          <p:cNvPr id="35" name="TextBox 34">
            <a:extLst>
              <a:ext uri="{FF2B5EF4-FFF2-40B4-BE49-F238E27FC236}">
                <a16:creationId xmlns:a16="http://schemas.microsoft.com/office/drawing/2014/main" id="{5D8A7877-D5A9-E545-9479-0C055BE8B826}"/>
              </a:ext>
            </a:extLst>
          </p:cNvPr>
          <p:cNvSpPr txBox="1"/>
          <p:nvPr userDrawn="1"/>
        </p:nvSpPr>
        <p:spPr>
          <a:xfrm>
            <a:off x="4226008" y="3041754"/>
            <a:ext cx="1813266" cy="33855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2F3238"/>
                </a:solidFill>
                <a:effectLst/>
                <a:uLnTx/>
                <a:uFillTx/>
                <a:latin typeface="Synchrony Sans"/>
                <a:ea typeface="+mn-ea"/>
                <a:cs typeface="Synchrony Sans"/>
              </a:rPr>
              <a:t>RESPONSIBLE</a:t>
            </a:r>
            <a:endParaRPr kumimoji="0" lang="en-US" sz="1100" b="0" i="0" u="none" strike="noStrike" kern="1200" cap="none" spc="0" normalizeH="0" baseline="0" noProof="0">
              <a:ln>
                <a:noFill/>
              </a:ln>
              <a:solidFill>
                <a:srgbClr val="2F3238"/>
              </a:solidFill>
              <a:effectLst/>
              <a:uLnTx/>
              <a:uFillTx/>
              <a:latin typeface="Synchrony Sans"/>
              <a:ea typeface="+mn-ea"/>
              <a:cs typeface="Synchrony Sans"/>
            </a:endParaRPr>
          </a:p>
        </p:txBody>
      </p:sp>
      <p:cxnSp>
        <p:nvCxnSpPr>
          <p:cNvPr id="36" name="Straight Connector 35">
            <a:extLst>
              <a:ext uri="{FF2B5EF4-FFF2-40B4-BE49-F238E27FC236}">
                <a16:creationId xmlns:a16="http://schemas.microsoft.com/office/drawing/2014/main" id="{F61EC4B9-6FCF-8A49-A5F8-758D6A901EF1}"/>
              </a:ext>
            </a:extLst>
          </p:cNvPr>
          <p:cNvCxnSpPr>
            <a:cxnSpLocks/>
          </p:cNvCxnSpPr>
          <p:nvPr userDrawn="1"/>
        </p:nvCxnSpPr>
        <p:spPr>
          <a:xfrm>
            <a:off x="4499418" y="3422743"/>
            <a:ext cx="1217422" cy="0"/>
          </a:xfrm>
          <a:prstGeom prst="line">
            <a:avLst/>
          </a:prstGeom>
          <a:ln>
            <a:solidFill>
              <a:srgbClr val="58A7AF"/>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72EFE0B-EC65-3149-B751-CD5D800BAC15}"/>
              </a:ext>
            </a:extLst>
          </p:cNvPr>
          <p:cNvSpPr txBox="1"/>
          <p:nvPr userDrawn="1"/>
        </p:nvSpPr>
        <p:spPr>
          <a:xfrm>
            <a:off x="6230052" y="3500249"/>
            <a:ext cx="1648423" cy="584775"/>
          </a:xfrm>
          <a:prstGeom prst="rect">
            <a:avLst/>
          </a:prstGeom>
          <a:noFill/>
        </p:spPr>
        <p:txBody>
          <a:bodyPr wrap="square" rtlCol="0">
            <a:spAutoFit/>
          </a:bodyPr>
          <a:lstStyle/>
          <a:p>
            <a:pPr lvl="0" algn="ctr" eaLnBrk="0" fontAlgn="base" hangingPunct="0">
              <a:spcBef>
                <a:spcPct val="0"/>
              </a:spcBef>
              <a:spcAft>
                <a:spcPct val="0"/>
              </a:spcAft>
              <a:defRPr/>
            </a:pPr>
            <a:r>
              <a:rPr lang="en-US" sz="1600">
                <a:solidFill>
                  <a:srgbClr val="94969A"/>
                </a:solidFill>
                <a:latin typeface="Synchrony Sans"/>
                <a:cs typeface="Synchrony Sans"/>
              </a:rPr>
              <a:t>we are all in and we deliver</a:t>
            </a:r>
          </a:p>
        </p:txBody>
      </p:sp>
      <p:sp>
        <p:nvSpPr>
          <p:cNvPr id="38" name="TextBox 37">
            <a:extLst>
              <a:ext uri="{FF2B5EF4-FFF2-40B4-BE49-F238E27FC236}">
                <a16:creationId xmlns:a16="http://schemas.microsoft.com/office/drawing/2014/main" id="{1C6FA2D6-3A1E-EF41-901F-394BB4FF3080}"/>
              </a:ext>
            </a:extLst>
          </p:cNvPr>
          <p:cNvSpPr txBox="1"/>
          <p:nvPr userDrawn="1"/>
        </p:nvSpPr>
        <p:spPr>
          <a:xfrm>
            <a:off x="6147631" y="2969260"/>
            <a:ext cx="1813266"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2F3238"/>
                </a:solidFill>
                <a:effectLst/>
                <a:uLnTx/>
                <a:uFillTx/>
                <a:latin typeface="Synchrony Sans"/>
                <a:ea typeface="+mn-ea"/>
                <a:cs typeface="Synchrony Sans"/>
              </a:rPr>
              <a:t>DRIVEN</a:t>
            </a:r>
            <a:endParaRPr kumimoji="0" lang="en-US" sz="1600" b="0" i="0" u="none" strike="noStrike" kern="1200" cap="none" spc="0" normalizeH="0" baseline="0" noProof="0">
              <a:ln>
                <a:noFill/>
              </a:ln>
              <a:solidFill>
                <a:srgbClr val="2F3238"/>
              </a:solidFill>
              <a:effectLst/>
              <a:uLnTx/>
              <a:uFillTx/>
              <a:latin typeface="Synchrony Sans"/>
              <a:ea typeface="+mn-ea"/>
              <a:cs typeface="Synchrony Sans"/>
            </a:endParaRPr>
          </a:p>
        </p:txBody>
      </p:sp>
      <p:cxnSp>
        <p:nvCxnSpPr>
          <p:cNvPr id="39" name="Straight Connector 38">
            <a:extLst>
              <a:ext uri="{FF2B5EF4-FFF2-40B4-BE49-F238E27FC236}">
                <a16:creationId xmlns:a16="http://schemas.microsoft.com/office/drawing/2014/main" id="{A0EF5A2F-F2C5-B649-B644-A429E7696353}"/>
              </a:ext>
            </a:extLst>
          </p:cNvPr>
          <p:cNvCxnSpPr>
            <a:cxnSpLocks/>
          </p:cNvCxnSpPr>
          <p:nvPr userDrawn="1"/>
        </p:nvCxnSpPr>
        <p:spPr>
          <a:xfrm>
            <a:off x="6421041" y="3430925"/>
            <a:ext cx="1217422" cy="0"/>
          </a:xfrm>
          <a:prstGeom prst="line">
            <a:avLst/>
          </a:prstGeom>
          <a:ln>
            <a:solidFill>
              <a:srgbClr val="D76B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2E15C2-B09A-904E-B846-ACC03BA30FDD}"/>
              </a:ext>
            </a:extLst>
          </p:cNvPr>
          <p:cNvSpPr txBox="1"/>
          <p:nvPr userDrawn="1"/>
        </p:nvSpPr>
        <p:spPr>
          <a:xfrm>
            <a:off x="8152218" y="3500249"/>
            <a:ext cx="1648423" cy="584776"/>
          </a:xfrm>
          <a:prstGeom prst="rect">
            <a:avLst/>
          </a:prstGeom>
          <a:noFill/>
        </p:spPr>
        <p:txBody>
          <a:bodyPr wrap="square" rtlCol="0">
            <a:spAutoFit/>
          </a:bodyPr>
          <a:lstStyle/>
          <a:p>
            <a:pPr lvl="0" algn="ctr" eaLnBrk="0" fontAlgn="base" hangingPunct="0">
              <a:spcBef>
                <a:spcPct val="0"/>
              </a:spcBef>
              <a:spcAft>
                <a:spcPct val="0"/>
              </a:spcAft>
              <a:defRPr/>
            </a:pPr>
            <a:r>
              <a:rPr lang="en-US" sz="1600">
                <a:solidFill>
                  <a:srgbClr val="94969A"/>
                </a:solidFill>
                <a:latin typeface="Synchrony Sans"/>
                <a:cs typeface="Synchrony Sans"/>
              </a:rPr>
              <a:t>It’s our fuel for greatness</a:t>
            </a:r>
          </a:p>
        </p:txBody>
      </p:sp>
      <p:sp>
        <p:nvSpPr>
          <p:cNvPr id="41" name="TextBox 40">
            <a:extLst>
              <a:ext uri="{FF2B5EF4-FFF2-40B4-BE49-F238E27FC236}">
                <a16:creationId xmlns:a16="http://schemas.microsoft.com/office/drawing/2014/main" id="{B29DD13F-BCC0-5B4D-9176-818ABE136ECC}"/>
              </a:ext>
            </a:extLst>
          </p:cNvPr>
          <p:cNvSpPr txBox="1"/>
          <p:nvPr userDrawn="1"/>
        </p:nvSpPr>
        <p:spPr>
          <a:xfrm>
            <a:off x="8069797" y="2969260"/>
            <a:ext cx="1813266"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2F3238"/>
                </a:solidFill>
                <a:effectLst/>
                <a:uLnTx/>
                <a:uFillTx/>
                <a:latin typeface="Synchrony Sans"/>
                <a:ea typeface="+mn-ea"/>
                <a:cs typeface="Synchrony Sans"/>
              </a:rPr>
              <a:t>PASSION</a:t>
            </a:r>
            <a:endParaRPr kumimoji="0" lang="en-US" sz="1600" b="0" i="0" u="none" strike="noStrike" kern="1200" cap="none" spc="0" normalizeH="0" baseline="0" noProof="0">
              <a:ln>
                <a:noFill/>
              </a:ln>
              <a:solidFill>
                <a:srgbClr val="2F3238"/>
              </a:solidFill>
              <a:effectLst/>
              <a:uLnTx/>
              <a:uFillTx/>
              <a:latin typeface="Synchrony Sans"/>
              <a:ea typeface="+mn-ea"/>
              <a:cs typeface="Synchrony Sans"/>
            </a:endParaRPr>
          </a:p>
        </p:txBody>
      </p:sp>
      <p:cxnSp>
        <p:nvCxnSpPr>
          <p:cNvPr id="42" name="Straight Connector 41">
            <a:extLst>
              <a:ext uri="{FF2B5EF4-FFF2-40B4-BE49-F238E27FC236}">
                <a16:creationId xmlns:a16="http://schemas.microsoft.com/office/drawing/2014/main" id="{11174BC9-78DE-304C-B0A4-C9B3942FB585}"/>
              </a:ext>
            </a:extLst>
          </p:cNvPr>
          <p:cNvCxnSpPr>
            <a:cxnSpLocks/>
          </p:cNvCxnSpPr>
          <p:nvPr userDrawn="1"/>
        </p:nvCxnSpPr>
        <p:spPr>
          <a:xfrm>
            <a:off x="8343207" y="3430925"/>
            <a:ext cx="1217422" cy="0"/>
          </a:xfrm>
          <a:prstGeom prst="line">
            <a:avLst/>
          </a:prstGeom>
          <a:ln>
            <a:solidFill>
              <a:srgbClr val="C63527"/>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F2E0EB3-10D2-F148-96B9-48CB377DCE4B}"/>
              </a:ext>
            </a:extLst>
          </p:cNvPr>
          <p:cNvSpPr txBox="1"/>
          <p:nvPr userDrawn="1"/>
        </p:nvSpPr>
        <p:spPr>
          <a:xfrm>
            <a:off x="10182505" y="3462150"/>
            <a:ext cx="1648423" cy="830997"/>
          </a:xfrm>
          <a:prstGeom prst="rect">
            <a:avLst/>
          </a:prstGeom>
          <a:noFill/>
        </p:spPr>
        <p:txBody>
          <a:bodyPr wrap="square" rtlCol="0">
            <a:spAutoFit/>
          </a:bodyPr>
          <a:lstStyle/>
          <a:p>
            <a:pPr lvl="0" algn="ctr" eaLnBrk="0" fontAlgn="base" hangingPunct="0">
              <a:spcBef>
                <a:spcPct val="0"/>
              </a:spcBef>
              <a:spcAft>
                <a:spcPct val="0"/>
              </a:spcAft>
              <a:defRPr/>
            </a:pPr>
            <a:r>
              <a:rPr lang="en-US" sz="1600">
                <a:solidFill>
                  <a:srgbClr val="94969A"/>
                </a:solidFill>
                <a:latin typeface="Synchrony Sans"/>
                <a:cs typeface="Synchrony Sans"/>
              </a:rPr>
              <a:t>it’s time to make a difference</a:t>
            </a:r>
          </a:p>
        </p:txBody>
      </p:sp>
      <p:sp>
        <p:nvSpPr>
          <p:cNvPr id="44" name="TextBox 43">
            <a:extLst>
              <a:ext uri="{FF2B5EF4-FFF2-40B4-BE49-F238E27FC236}">
                <a16:creationId xmlns:a16="http://schemas.microsoft.com/office/drawing/2014/main" id="{FC8642E1-5B4D-8946-A366-1D15E491E51B}"/>
              </a:ext>
            </a:extLst>
          </p:cNvPr>
          <p:cNvSpPr txBox="1"/>
          <p:nvPr userDrawn="1"/>
        </p:nvSpPr>
        <p:spPr>
          <a:xfrm>
            <a:off x="10100084" y="2931161"/>
            <a:ext cx="1813266"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2F3238"/>
                </a:solidFill>
                <a:effectLst/>
                <a:uLnTx/>
                <a:uFillTx/>
                <a:latin typeface="Synchrony Sans"/>
                <a:ea typeface="+mn-ea"/>
                <a:cs typeface="Synchrony Sans"/>
              </a:rPr>
              <a:t>BOLD</a:t>
            </a:r>
            <a:endParaRPr kumimoji="0" lang="en-US" sz="1600" b="0" i="0" u="none" strike="noStrike" kern="1200" cap="none" spc="0" normalizeH="0" baseline="0" noProof="0">
              <a:ln>
                <a:noFill/>
              </a:ln>
              <a:solidFill>
                <a:srgbClr val="2F3238"/>
              </a:solidFill>
              <a:effectLst/>
              <a:uLnTx/>
              <a:uFillTx/>
              <a:latin typeface="Synchrony Sans"/>
              <a:ea typeface="+mn-ea"/>
              <a:cs typeface="Synchrony Sans"/>
            </a:endParaRPr>
          </a:p>
        </p:txBody>
      </p:sp>
      <p:cxnSp>
        <p:nvCxnSpPr>
          <p:cNvPr id="45" name="Straight Connector 44">
            <a:extLst>
              <a:ext uri="{FF2B5EF4-FFF2-40B4-BE49-F238E27FC236}">
                <a16:creationId xmlns:a16="http://schemas.microsoft.com/office/drawing/2014/main" id="{CED1EDD8-47E8-2540-83CA-8D29D96FB722}"/>
              </a:ext>
            </a:extLst>
          </p:cNvPr>
          <p:cNvCxnSpPr>
            <a:cxnSpLocks/>
          </p:cNvCxnSpPr>
          <p:nvPr userDrawn="1"/>
        </p:nvCxnSpPr>
        <p:spPr>
          <a:xfrm>
            <a:off x="10373494" y="3392826"/>
            <a:ext cx="1217422" cy="0"/>
          </a:xfrm>
          <a:prstGeom prst="line">
            <a:avLst/>
          </a:prstGeom>
          <a:ln>
            <a:solidFill>
              <a:srgbClr val="FBC60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BBDEF79-B1E7-E04B-9D7D-C3C6343949A4}"/>
              </a:ext>
            </a:extLst>
          </p:cNvPr>
          <p:cNvSpPr txBox="1"/>
          <p:nvPr userDrawn="1"/>
        </p:nvSpPr>
        <p:spPr>
          <a:xfrm>
            <a:off x="385050" y="397051"/>
            <a:ext cx="8606550" cy="523220"/>
          </a:xfrm>
          <a:prstGeom prst="rect">
            <a:avLst/>
          </a:prstGeom>
          <a:noFill/>
        </p:spPr>
        <p:txBody>
          <a:bodyPr wrap="square" rtlCol="0">
            <a:spAutoFit/>
          </a:bodyPr>
          <a:lstStyle/>
          <a:p>
            <a:pPr fontAlgn="t">
              <a:lnSpc>
                <a:spcPct val="85000"/>
              </a:lnSpc>
            </a:pPr>
            <a:r>
              <a:rPr lang="en-US" sz="3200" b="0" i="0">
                <a:solidFill>
                  <a:srgbClr val="333C43"/>
                </a:solidFill>
                <a:latin typeface="Synchrony Sans"/>
                <a:cs typeface="Synchrony Sans"/>
              </a:rPr>
              <a:t>Synchrony Values &amp; Purpose</a:t>
            </a:r>
          </a:p>
        </p:txBody>
      </p:sp>
      <p:sp>
        <p:nvSpPr>
          <p:cNvPr id="50" name="Text Box 18">
            <a:extLst>
              <a:ext uri="{FF2B5EF4-FFF2-40B4-BE49-F238E27FC236}">
                <a16:creationId xmlns:a16="http://schemas.microsoft.com/office/drawing/2014/main" id="{D76F6B2A-E413-FF49-A360-85B989530363}"/>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Synchrony Sans"/>
                <a:cs typeface="Synchrony Sans"/>
              </a:rPr>
              <a:pPr algn="r" defTabSz="457200" eaLnBrk="1" fontAlgn="auto" hangingPunct="1">
                <a:spcBef>
                  <a:spcPts val="0"/>
                </a:spcBef>
                <a:spcAft>
                  <a:spcPts val="0"/>
                </a:spcAft>
              </a:pPr>
              <a:t>‹#›</a:t>
            </a:fld>
            <a:r>
              <a:rPr lang="en-US" sz="1200">
                <a:latin typeface="Synchrony Sans"/>
                <a:cs typeface="Synchrony Sans"/>
              </a:rPr>
              <a:t> </a:t>
            </a:r>
          </a:p>
        </p:txBody>
      </p:sp>
      <p:sp>
        <p:nvSpPr>
          <p:cNvPr id="52" name="Rectangle 51"/>
          <p:cNvSpPr/>
          <p:nvPr userDrawn="1"/>
        </p:nvSpPr>
        <p:spPr>
          <a:xfrm>
            <a:off x="3454400" y="5012035"/>
            <a:ext cx="7861300" cy="646331"/>
          </a:xfrm>
          <a:prstGeom prst="rect">
            <a:avLst/>
          </a:prstGeom>
        </p:spPr>
        <p:txBody>
          <a:bodyPr wrap="square">
            <a:spAutoFit/>
          </a:bodyPr>
          <a:lstStyle/>
          <a:p>
            <a:r>
              <a:rPr lang="en-US" sz="1800" b="1" kern="1200">
                <a:solidFill>
                  <a:srgbClr val="FFFFFF"/>
                </a:solidFill>
                <a:latin typeface="Synchrony Sans"/>
                <a:ea typeface="+mn-ea"/>
                <a:cs typeface="Synchrony Sans"/>
              </a:rPr>
              <a:t>"We pioneer the future of financing, improving the success of every </a:t>
            </a:r>
          </a:p>
          <a:p>
            <a:r>
              <a:rPr lang="en-US" sz="1800" b="1" kern="1200">
                <a:solidFill>
                  <a:srgbClr val="FFFFFF"/>
                </a:solidFill>
                <a:latin typeface="Synchrony Sans"/>
                <a:ea typeface="+mn-ea"/>
                <a:cs typeface="Synchrony Sans"/>
              </a:rPr>
              <a:t>  business we serve and the quality of each life we touch."</a:t>
            </a:r>
            <a:endParaRPr lang="en-US">
              <a:solidFill>
                <a:srgbClr val="FFFFFF"/>
              </a:solidFill>
              <a:latin typeface="Synchrony Sans"/>
              <a:cs typeface="Synchrony Sans"/>
            </a:endParaRPr>
          </a:p>
        </p:txBody>
      </p:sp>
      <p:sp>
        <p:nvSpPr>
          <p:cNvPr id="53" name="Rectangle 52"/>
          <p:cNvSpPr/>
          <p:nvPr userDrawn="1"/>
        </p:nvSpPr>
        <p:spPr>
          <a:xfrm>
            <a:off x="1676400" y="5139035"/>
            <a:ext cx="7861300" cy="369332"/>
          </a:xfrm>
          <a:prstGeom prst="rect">
            <a:avLst/>
          </a:prstGeom>
        </p:spPr>
        <p:txBody>
          <a:bodyPr wrap="square">
            <a:spAutoFit/>
          </a:bodyPr>
          <a:lstStyle/>
          <a:p>
            <a:r>
              <a:rPr lang="en-US" sz="1800" b="1" kern="1200">
                <a:solidFill>
                  <a:schemeClr val="accent2"/>
                </a:solidFill>
                <a:latin typeface="Synchrony Sans"/>
                <a:ea typeface="+mn-ea"/>
                <a:cs typeface="Synchrony Sans"/>
              </a:rPr>
              <a:t>Our Purpose:</a:t>
            </a:r>
            <a:endParaRPr lang="en-US">
              <a:solidFill>
                <a:schemeClr val="accent2"/>
              </a:solidFill>
              <a:latin typeface="Synchrony Sans"/>
              <a:cs typeface="Synchrony Sans"/>
            </a:endParaRPr>
          </a:p>
        </p:txBody>
      </p:sp>
      <p:pic>
        <p:nvPicPr>
          <p:cNvPr id="49" name="Picture 48"/>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
        <p:nvSpPr>
          <p:cNvPr id="51" name="Rectangle 50"/>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spTree>
    <p:extLst>
      <p:ext uri="{BB962C8B-B14F-4D97-AF65-F5344CB8AC3E}">
        <p14:creationId xmlns:p14="http://schemas.microsoft.com/office/powerpoint/2010/main" val="277907091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1_Content Pag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12192000" cy="990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en-US"/>
          </a:p>
        </p:txBody>
      </p:sp>
      <p:sp>
        <p:nvSpPr>
          <p:cNvPr id="3" name="Text Placeholder 2"/>
          <p:cNvSpPr>
            <a:spLocks noGrp="1"/>
          </p:cNvSpPr>
          <p:nvPr>
            <p:ph type="body" sz="quarter" idx="10" hasCustomPrompt="1"/>
          </p:nvPr>
        </p:nvSpPr>
        <p:spPr>
          <a:xfrm>
            <a:off x="288890" y="279401"/>
            <a:ext cx="11699911" cy="452439"/>
          </a:xfrm>
          <a:prstGeom prst="rect">
            <a:avLst/>
          </a:prstGeom>
        </p:spPr>
        <p:txBody>
          <a:bodyPr lIns="121917" tIns="60958" rIns="121917" bIns="60958" anchor="ctr"/>
          <a:lstStyle>
            <a:lvl1pPr>
              <a:defRPr sz="2900" b="0" i="0" baseline="0">
                <a:solidFill>
                  <a:schemeClr val="bg1"/>
                </a:solidFill>
                <a:latin typeface="Synchrony Sans Medium" charset="0"/>
                <a:ea typeface="Synchrony Sans Medium" charset="0"/>
                <a:cs typeface="Synchrony Sans Medium" charset="0"/>
              </a:defRPr>
            </a:lvl1pPr>
            <a:lvl2pPr>
              <a:buClrTx/>
              <a:defRPr sz="2900">
                <a:solidFill>
                  <a:schemeClr val="tx1"/>
                </a:solidFill>
                <a:latin typeface="Arial" panose="020B0604020202020204" pitchFamily="34" charset="0"/>
                <a:cs typeface="Arial" panose="020B0604020202020204" pitchFamily="34" charset="0"/>
              </a:defRPr>
            </a:lvl2pPr>
            <a:lvl3pPr>
              <a:buClrTx/>
              <a:defRPr sz="2900">
                <a:solidFill>
                  <a:schemeClr val="tx1"/>
                </a:solidFill>
                <a:latin typeface="Arial" panose="020B0604020202020204" pitchFamily="34" charset="0"/>
                <a:cs typeface="Arial" panose="020B0604020202020204" pitchFamily="34" charset="0"/>
              </a:defRPr>
            </a:lvl3pPr>
            <a:lvl4pPr>
              <a:buClrTx/>
              <a:defRPr sz="2900">
                <a:solidFill>
                  <a:schemeClr val="tx1"/>
                </a:solidFill>
                <a:latin typeface="Arial" panose="020B0604020202020204" pitchFamily="34" charset="0"/>
                <a:cs typeface="Arial" panose="020B0604020202020204" pitchFamily="34" charset="0"/>
              </a:defRPr>
            </a:lvl4pPr>
            <a:lvl5pPr>
              <a:buClrTx/>
              <a:defRPr sz="2900">
                <a:solidFill>
                  <a:schemeClr val="tx1"/>
                </a:solidFill>
                <a:latin typeface="Arial" panose="020B0604020202020204" pitchFamily="34" charset="0"/>
                <a:cs typeface="Arial" panose="020B0604020202020204" pitchFamily="34" charset="0"/>
              </a:defRPr>
            </a:lvl5pPr>
          </a:lstStyle>
          <a:p>
            <a:pPr lvl="0"/>
            <a:r>
              <a:rPr lang="en-US"/>
              <a:t>Slide Title Here</a:t>
            </a:r>
          </a:p>
        </p:txBody>
      </p:sp>
      <p:sp>
        <p:nvSpPr>
          <p:cNvPr id="9" name="Text Placeholder 4"/>
          <p:cNvSpPr>
            <a:spLocks noGrp="1"/>
          </p:cNvSpPr>
          <p:nvPr>
            <p:ph type="body" sz="quarter" idx="11" hasCustomPrompt="1"/>
          </p:nvPr>
        </p:nvSpPr>
        <p:spPr>
          <a:xfrm>
            <a:off x="304802" y="1600200"/>
            <a:ext cx="8326967" cy="788987"/>
          </a:xfrm>
          <a:prstGeom prst="rect">
            <a:avLst/>
          </a:prstGeom>
        </p:spPr>
        <p:txBody>
          <a:bodyPr lIns="121917" tIns="60958" rIns="121917" bIns="60958" anchor="t"/>
          <a:lstStyle>
            <a:lvl1pPr>
              <a:buClrTx/>
              <a:defRPr sz="2400" b="0" i="0">
                <a:solidFill>
                  <a:schemeClr val="tx1"/>
                </a:solidFill>
                <a:latin typeface="Synchrony Sans" charset="0"/>
                <a:ea typeface="Synchrony Sans" charset="0"/>
                <a:cs typeface="Synchrony Sans" charset="0"/>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Slide content here</a:t>
            </a:r>
          </a:p>
        </p:txBody>
      </p:sp>
      <p:sp>
        <p:nvSpPr>
          <p:cNvPr id="6" name="Rectangle 5"/>
          <p:cNvSpPr/>
          <p:nvPr userDrawn="1"/>
        </p:nvSpPr>
        <p:spPr>
          <a:xfrm>
            <a:off x="0" y="6790357"/>
            <a:ext cx="12192000" cy="93043"/>
          </a:xfrm>
          <a:prstGeom prst="rect">
            <a:avLst/>
          </a:prstGeom>
          <a:solidFill>
            <a:srgbClr val="FBC6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609585" eaLnBrk="1" fontAlgn="auto" hangingPunct="1">
              <a:spcBef>
                <a:spcPts val="0"/>
              </a:spcBef>
              <a:spcAft>
                <a:spcPts val="0"/>
              </a:spcAft>
            </a:pPr>
            <a:endParaRPr lang="en-US" sz="2400">
              <a:solidFill>
                <a:srgbClr val="FFFFFF"/>
              </a:solidFill>
            </a:endParaRP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876261" y="6010656"/>
            <a:ext cx="2214139" cy="782419"/>
          </a:xfrm>
          <a:prstGeom prst="rect">
            <a:avLst/>
          </a:prstGeom>
        </p:spPr>
      </p:pic>
    </p:spTree>
    <p:extLst>
      <p:ext uri="{BB962C8B-B14F-4D97-AF65-F5344CB8AC3E}">
        <p14:creationId xmlns:p14="http://schemas.microsoft.com/office/powerpoint/2010/main" val="314101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1598A-FCAF-43C7-9361-66D24FE651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D6E3AC-B5A8-472A-AD83-4A5770630A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65F093-33A7-4611-B676-DC8698AE4B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5A5ED2-FF90-4168-BAAB-367CFB0060A8}"/>
              </a:ext>
            </a:extLst>
          </p:cNvPr>
          <p:cNvSpPr>
            <a:spLocks noGrp="1"/>
          </p:cNvSpPr>
          <p:nvPr>
            <p:ph type="dt" sz="half" idx="10"/>
          </p:nvPr>
        </p:nvSpPr>
        <p:spPr/>
        <p:txBody>
          <a:bodyPr/>
          <a:lstStyle/>
          <a:p>
            <a:fld id="{B622ABE5-D95B-4447-95C8-347B4C580014}" type="datetimeFigureOut">
              <a:rPr lang="en-US" smtClean="0"/>
              <a:t>2/18/22</a:t>
            </a:fld>
            <a:endParaRPr lang="en-US"/>
          </a:p>
        </p:txBody>
      </p:sp>
      <p:sp>
        <p:nvSpPr>
          <p:cNvPr id="6" name="Footer Placeholder 5">
            <a:extLst>
              <a:ext uri="{FF2B5EF4-FFF2-40B4-BE49-F238E27FC236}">
                <a16:creationId xmlns:a16="http://schemas.microsoft.com/office/drawing/2014/main" id="{6C9459DB-96D0-4A79-98A5-F515307CF7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44430D-A148-48A0-97CB-8FA3365A95CC}"/>
              </a:ext>
            </a:extLst>
          </p:cNvPr>
          <p:cNvSpPr>
            <a:spLocks noGrp="1"/>
          </p:cNvSpPr>
          <p:nvPr>
            <p:ph type="sldNum" sz="quarter" idx="12"/>
          </p:nvPr>
        </p:nvSpPr>
        <p:spPr/>
        <p:txBody>
          <a:bodyPr/>
          <a:lstStyle/>
          <a:p>
            <a:fld id="{04701CAA-E7EA-4EF2-803E-CF316E044EE5}" type="slidenum">
              <a:rPr lang="en-US" smtClean="0"/>
              <a:t>‹#›</a:t>
            </a:fld>
            <a:endParaRPr lang="en-US"/>
          </a:p>
        </p:txBody>
      </p:sp>
    </p:spTree>
    <p:extLst>
      <p:ext uri="{BB962C8B-B14F-4D97-AF65-F5344CB8AC3E}">
        <p14:creationId xmlns:p14="http://schemas.microsoft.com/office/powerpoint/2010/main" val="394426201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_Divider Team">
    <p:spTree>
      <p:nvGrpSpPr>
        <p:cNvPr id="1" name=""/>
        <p:cNvGrpSpPr/>
        <p:nvPr/>
      </p:nvGrpSpPr>
      <p:grpSpPr>
        <a:xfrm>
          <a:off x="0" y="0"/>
          <a:ext cx="0" cy="0"/>
          <a:chOff x="0" y="0"/>
          <a:chExt cx="0" cy="0"/>
        </a:xfrm>
      </p:grpSpPr>
      <p:pic>
        <p:nvPicPr>
          <p:cNvPr id="2" name="Picture 1" descr="iStock-637874086_powerpoint.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14055" y="0"/>
            <a:ext cx="10977945" cy="6858000"/>
          </a:xfrm>
          <a:prstGeom prst="rect">
            <a:avLst/>
          </a:prstGeom>
        </p:spPr>
      </p:pic>
      <p:sp>
        <p:nvSpPr>
          <p:cNvPr id="15" name="Rectangle 14">
            <a:extLst>
              <a:ext uri="{FF2B5EF4-FFF2-40B4-BE49-F238E27FC236}">
                <a16:creationId xmlns:a16="http://schemas.microsoft.com/office/drawing/2014/main" id="{85A7B95B-D51D-5B44-8EE4-B968D64E7A12}"/>
              </a:ext>
            </a:extLst>
          </p:cNvPr>
          <p:cNvSpPr/>
          <p:nvPr userDrawn="1"/>
        </p:nvSpPr>
        <p:spPr>
          <a:xfrm>
            <a:off x="0" y="0"/>
            <a:ext cx="12192000" cy="6857999"/>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rot="16200000">
            <a:off x="-2823635" y="2823632"/>
            <a:ext cx="6866468" cy="121920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cxnSp>
        <p:nvCxnSpPr>
          <p:cNvPr id="8" name="Straight Connector 7"/>
          <p:cNvCxnSpPr/>
          <p:nvPr userDrawn="1"/>
        </p:nvCxnSpPr>
        <p:spPr>
          <a:xfrm>
            <a:off x="2057400" y="3716867"/>
            <a:ext cx="9525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1" hasCustomPrompt="1"/>
          </p:nvPr>
        </p:nvSpPr>
        <p:spPr>
          <a:xfrm>
            <a:off x="2042009" y="3018079"/>
            <a:ext cx="9509760" cy="690322"/>
          </a:xfrm>
          <a:prstGeom prst="rect">
            <a:avLst/>
          </a:prstGeom>
        </p:spPr>
        <p:txBody>
          <a:bodyPr vert="horz"/>
          <a:lstStyle>
            <a:lvl1pPr marL="0" indent="0">
              <a:buNone/>
              <a:defRPr sz="3600" b="0" i="0" baseline="0">
                <a:solidFill>
                  <a:schemeClr val="bg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16" name="Text Placeholder 13"/>
          <p:cNvSpPr>
            <a:spLocks noGrp="1"/>
          </p:cNvSpPr>
          <p:nvPr>
            <p:ph type="body" sz="quarter" idx="12" hasCustomPrompt="1"/>
          </p:nvPr>
        </p:nvSpPr>
        <p:spPr>
          <a:xfrm>
            <a:off x="2039112" y="3778250"/>
            <a:ext cx="9509760" cy="996950"/>
          </a:xfrm>
          <a:prstGeom prst="rect">
            <a:avLst/>
          </a:prstGeom>
        </p:spPr>
        <p:txBody>
          <a:bodyPr vert="horz"/>
          <a:lstStyle>
            <a:lvl1pPr marL="0" indent="0">
              <a:buNone/>
              <a:defRPr sz="1800" b="0" i="0">
                <a:solidFill>
                  <a:schemeClr val="accent2"/>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88538" y="372532"/>
            <a:ext cx="2818925" cy="996136"/>
          </a:xfrm>
          <a:prstGeom prst="rect">
            <a:avLst/>
          </a:prstGeom>
        </p:spPr>
      </p:pic>
      <p:sp>
        <p:nvSpPr>
          <p:cNvPr id="3" name="Rectangle 2"/>
          <p:cNvSpPr/>
          <p:nvPr userDrawn="1"/>
        </p:nvSpPr>
        <p:spPr>
          <a:xfrm rot="16200000">
            <a:off x="-2349766" y="2951947"/>
            <a:ext cx="6096000" cy="954107"/>
          </a:xfrm>
          <a:prstGeom prst="rect">
            <a:avLst/>
          </a:prstGeom>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3B3C39"/>
                </a:solidFill>
                <a:effectLst/>
                <a:uLnTx/>
                <a:uFillTx/>
                <a:latin typeface="Synchrony Sans"/>
                <a:ea typeface="+mn-ea"/>
                <a:cs typeface="Synchrony Sans"/>
              </a:rPr>
              <a:t>Business  Leadership Program</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3B3C39"/>
              </a:solidFill>
              <a:effectLst/>
              <a:uLnTx/>
              <a:uFillTx/>
              <a:latin typeface="Arial" charset="0"/>
              <a:ea typeface="+mn-ea"/>
              <a:cs typeface="+mn-cs"/>
            </a:endParaRPr>
          </a:p>
        </p:txBody>
      </p:sp>
    </p:spTree>
    <p:extLst>
      <p:ext uri="{BB962C8B-B14F-4D97-AF65-F5344CB8AC3E}">
        <p14:creationId xmlns:p14="http://schemas.microsoft.com/office/powerpoint/2010/main" val="185657410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5_Divider">
    <p:spTree>
      <p:nvGrpSpPr>
        <p:cNvPr id="1" name=""/>
        <p:cNvGrpSpPr/>
        <p:nvPr/>
      </p:nvGrpSpPr>
      <p:grpSpPr>
        <a:xfrm>
          <a:off x="0" y="0"/>
          <a:ext cx="0" cy="0"/>
          <a:chOff x="0" y="0"/>
          <a:chExt cx="0" cy="0"/>
        </a:xfrm>
      </p:grpSpPr>
      <p:sp>
        <p:nvSpPr>
          <p:cNvPr id="5" name="Rectangle 4"/>
          <p:cNvSpPr/>
          <p:nvPr userDrawn="1"/>
        </p:nvSpPr>
        <p:spPr>
          <a:xfrm rot="16200000">
            <a:off x="-2823635" y="2823632"/>
            <a:ext cx="6866468" cy="121920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cxnSp>
        <p:nvCxnSpPr>
          <p:cNvPr id="8" name="Straight Connector 7"/>
          <p:cNvCxnSpPr/>
          <p:nvPr userDrawn="1"/>
        </p:nvCxnSpPr>
        <p:spPr>
          <a:xfrm>
            <a:off x="2057400" y="3716867"/>
            <a:ext cx="9525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1" hasCustomPrompt="1"/>
          </p:nvPr>
        </p:nvSpPr>
        <p:spPr>
          <a:xfrm>
            <a:off x="2042008" y="3018078"/>
            <a:ext cx="9509760" cy="724189"/>
          </a:xfrm>
          <a:prstGeom prst="rect">
            <a:avLst/>
          </a:prstGeom>
        </p:spPr>
        <p:txBody>
          <a:bodyPr vert="horz"/>
          <a:lstStyle>
            <a:lvl1pPr marL="0" indent="0">
              <a:buNone/>
              <a:defRPr sz="3600" b="0" i="0" baseline="0">
                <a:solidFill>
                  <a:schemeClr val="tx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16" name="Text Placeholder 13"/>
          <p:cNvSpPr>
            <a:spLocks noGrp="1"/>
          </p:cNvSpPr>
          <p:nvPr>
            <p:ph type="body" sz="quarter" idx="12" hasCustomPrompt="1"/>
          </p:nvPr>
        </p:nvSpPr>
        <p:spPr>
          <a:xfrm>
            <a:off x="2039112" y="3778249"/>
            <a:ext cx="9509760" cy="963083"/>
          </a:xfrm>
          <a:prstGeom prst="rect">
            <a:avLst/>
          </a:prstGeom>
        </p:spPr>
        <p:txBody>
          <a:bodyPr vert="horz"/>
          <a:lstStyle>
            <a:lvl1pPr marL="0" indent="0">
              <a:buNone/>
              <a:defRPr sz="1800" b="0" i="0">
                <a:solidFill>
                  <a:schemeClr val="accent2"/>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pic>
        <p:nvPicPr>
          <p:cNvPr id="9" name="Picture 8">
            <a:extLst>
              <a:ext uri="{FF2B5EF4-FFF2-40B4-BE49-F238E27FC236}">
                <a16:creationId xmlns:a16="http://schemas.microsoft.com/office/drawing/2014/main" id="{645E3247-090E-4476-8643-A393A40E2B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74282" y="428038"/>
            <a:ext cx="3014862" cy="1065375"/>
          </a:xfrm>
          <a:prstGeom prst="rect">
            <a:avLst/>
          </a:prstGeom>
        </p:spPr>
      </p:pic>
      <p:sp>
        <p:nvSpPr>
          <p:cNvPr id="11" name="TextBox 10"/>
          <p:cNvSpPr txBox="1"/>
          <p:nvPr userDrawn="1"/>
        </p:nvSpPr>
        <p:spPr>
          <a:xfrm rot="16200000">
            <a:off x="-2734328" y="2951946"/>
            <a:ext cx="6858001" cy="954107"/>
          </a:xfrm>
          <a:prstGeom prst="rect">
            <a:avLst/>
          </a:prstGeom>
          <a:noFill/>
        </p:spPr>
        <p:txBody>
          <a:bodyPr wrap="square" rtlCol="0">
            <a:spAutoFit/>
          </a:body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sz="2800">
                <a:solidFill>
                  <a:schemeClr val="tx1"/>
                </a:solidFill>
                <a:latin typeface="Synchrony Sans"/>
                <a:cs typeface="Synchrony Sans"/>
              </a:rPr>
              <a:t>Business  Leadership Program</a:t>
            </a:r>
          </a:p>
          <a:p>
            <a:pPr algn="ctr"/>
            <a:endParaRPr lang="en-US" sz="2800">
              <a:solidFill>
                <a:schemeClr val="tx1"/>
              </a:solidFill>
            </a:endParaRPr>
          </a:p>
        </p:txBody>
      </p:sp>
    </p:spTree>
    <p:extLst>
      <p:ext uri="{BB962C8B-B14F-4D97-AF65-F5344CB8AC3E}">
        <p14:creationId xmlns:p14="http://schemas.microsoft.com/office/powerpoint/2010/main" val="294592104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4_Divider_Bold">
    <p:spTree>
      <p:nvGrpSpPr>
        <p:cNvPr id="1" name=""/>
        <p:cNvGrpSpPr/>
        <p:nvPr/>
      </p:nvGrpSpPr>
      <p:grpSpPr>
        <a:xfrm>
          <a:off x="0" y="0"/>
          <a:ext cx="0" cy="0"/>
          <a:chOff x="0" y="0"/>
          <a:chExt cx="0" cy="0"/>
        </a:xfrm>
      </p:grpSpPr>
      <p:pic>
        <p:nvPicPr>
          <p:cNvPr id="2" name="Picture 1" descr="GettyImages-763162183_powerpoint.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32933" y="0"/>
            <a:ext cx="11159067" cy="6857999"/>
          </a:xfrm>
          <a:prstGeom prst="rect">
            <a:avLst/>
          </a:prstGeom>
        </p:spPr>
      </p:pic>
      <p:sp>
        <p:nvSpPr>
          <p:cNvPr id="16" name="Rectangle 15">
            <a:extLst>
              <a:ext uri="{FF2B5EF4-FFF2-40B4-BE49-F238E27FC236}">
                <a16:creationId xmlns:a16="http://schemas.microsoft.com/office/drawing/2014/main" id="{DB9584F4-CE9B-8146-9F9F-31F2EFF96B2D}"/>
              </a:ext>
            </a:extLst>
          </p:cNvPr>
          <p:cNvSpPr/>
          <p:nvPr userDrawn="1"/>
        </p:nvSpPr>
        <p:spPr>
          <a:xfrm>
            <a:off x="0" y="8467"/>
            <a:ext cx="12192000" cy="6858000"/>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rot="16200000">
            <a:off x="-2823635" y="2823632"/>
            <a:ext cx="6866468" cy="1219201"/>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cxnSp>
        <p:nvCxnSpPr>
          <p:cNvPr id="10" name="Straight Connector 9"/>
          <p:cNvCxnSpPr/>
          <p:nvPr userDrawn="1"/>
        </p:nvCxnSpPr>
        <p:spPr>
          <a:xfrm>
            <a:off x="2057400" y="3716867"/>
            <a:ext cx="952500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1" hasCustomPrompt="1"/>
          </p:nvPr>
        </p:nvSpPr>
        <p:spPr>
          <a:xfrm>
            <a:off x="2042007" y="3018078"/>
            <a:ext cx="9509760" cy="707255"/>
          </a:xfrm>
          <a:prstGeom prst="rect">
            <a:avLst/>
          </a:prstGeom>
        </p:spPr>
        <p:txBody>
          <a:bodyPr vert="horz"/>
          <a:lstStyle>
            <a:lvl1pPr marL="0" indent="0">
              <a:buNone/>
              <a:defRPr sz="3600" b="0" i="0" baseline="0">
                <a:solidFill>
                  <a:schemeClr val="bg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15" name="Text Placeholder 13"/>
          <p:cNvSpPr>
            <a:spLocks noGrp="1"/>
          </p:cNvSpPr>
          <p:nvPr>
            <p:ph type="body" sz="quarter" idx="12" hasCustomPrompt="1"/>
          </p:nvPr>
        </p:nvSpPr>
        <p:spPr>
          <a:xfrm>
            <a:off x="2039111" y="3786717"/>
            <a:ext cx="9509760" cy="878417"/>
          </a:xfrm>
          <a:prstGeom prst="rect">
            <a:avLst/>
          </a:prstGeom>
        </p:spPr>
        <p:txBody>
          <a:bodyPr vert="horz"/>
          <a:lstStyle>
            <a:lvl1pPr marL="0" indent="0">
              <a:buNone/>
              <a:defRPr sz="1800" b="0" i="0">
                <a:solidFill>
                  <a:schemeClr val="accent2"/>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88538" y="372532"/>
            <a:ext cx="2818925" cy="996136"/>
          </a:xfrm>
          <a:prstGeom prst="rect">
            <a:avLst/>
          </a:prstGeom>
        </p:spPr>
      </p:pic>
      <p:sp>
        <p:nvSpPr>
          <p:cNvPr id="11" name="TextBox 10"/>
          <p:cNvSpPr txBox="1"/>
          <p:nvPr userDrawn="1"/>
        </p:nvSpPr>
        <p:spPr>
          <a:xfrm rot="16200000">
            <a:off x="-2734328" y="2951945"/>
            <a:ext cx="6858001" cy="95410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chemeClr val="bg1"/>
                </a:solidFill>
                <a:effectLst/>
                <a:uLnTx/>
                <a:uFillTx/>
                <a:latin typeface="Synchrony Sans"/>
                <a:ea typeface="+mn-ea"/>
                <a:cs typeface="Synchrony Sans"/>
              </a:rPr>
              <a:t>Business  Leadership Program</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chemeClr val="bg1"/>
              </a:solidFill>
              <a:effectLst/>
              <a:uLnTx/>
              <a:uFillTx/>
              <a:latin typeface="Arial" charset="0"/>
              <a:ea typeface="+mn-ea"/>
              <a:cs typeface="+mn-cs"/>
            </a:endParaRPr>
          </a:p>
        </p:txBody>
      </p:sp>
    </p:spTree>
    <p:extLst>
      <p:ext uri="{BB962C8B-B14F-4D97-AF65-F5344CB8AC3E}">
        <p14:creationId xmlns:p14="http://schemas.microsoft.com/office/powerpoint/2010/main" val="421454272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cxnSp>
        <p:nvCxnSpPr>
          <p:cNvPr id="4" name="Straight Connector 3"/>
          <p:cNvCxnSpPr/>
          <p:nvPr userDrawn="1"/>
        </p:nvCxnSpPr>
        <p:spPr>
          <a:xfrm>
            <a:off x="2057400" y="3716867"/>
            <a:ext cx="95250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 name="Text Placeholder 13"/>
          <p:cNvSpPr>
            <a:spLocks noGrp="1"/>
          </p:cNvSpPr>
          <p:nvPr>
            <p:ph type="body" sz="quarter" idx="11" hasCustomPrompt="1"/>
          </p:nvPr>
        </p:nvSpPr>
        <p:spPr>
          <a:xfrm>
            <a:off x="2042009" y="3018078"/>
            <a:ext cx="9509760" cy="724189"/>
          </a:xfrm>
          <a:prstGeom prst="rect">
            <a:avLst/>
          </a:prstGeom>
        </p:spPr>
        <p:txBody>
          <a:bodyPr vert="horz"/>
          <a:lstStyle>
            <a:lvl1pPr marL="0" indent="0">
              <a:buNone/>
              <a:defRPr sz="3600" b="0" i="0" baseline="0">
                <a:solidFill>
                  <a:schemeClr val="tx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6" name="Text Placeholder 13"/>
          <p:cNvSpPr>
            <a:spLocks noGrp="1"/>
          </p:cNvSpPr>
          <p:nvPr>
            <p:ph type="body" sz="quarter" idx="12" hasCustomPrompt="1"/>
          </p:nvPr>
        </p:nvSpPr>
        <p:spPr>
          <a:xfrm>
            <a:off x="2039112" y="3778249"/>
            <a:ext cx="9509760" cy="980017"/>
          </a:xfrm>
          <a:prstGeom prst="rect">
            <a:avLst/>
          </a:prstGeom>
        </p:spPr>
        <p:txBody>
          <a:bodyPr vert="horz"/>
          <a:lstStyle>
            <a:lvl1pPr marL="0" indent="0">
              <a:buNone/>
              <a:defRPr sz="1800" b="0" i="0">
                <a:solidFill>
                  <a:schemeClr val="accent3"/>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sp>
        <p:nvSpPr>
          <p:cNvPr id="7" name="Rectangle 6">
            <a:extLst>
              <a:ext uri="{FF2B5EF4-FFF2-40B4-BE49-F238E27FC236}">
                <a16:creationId xmlns:a16="http://schemas.microsoft.com/office/drawing/2014/main" id="{A236430E-290E-844B-9574-46438322263B}"/>
              </a:ext>
            </a:extLst>
          </p:cNvPr>
          <p:cNvSpPr/>
          <p:nvPr userDrawn="1"/>
        </p:nvSpPr>
        <p:spPr>
          <a:xfrm rot="16200000">
            <a:off x="-2823635" y="2823632"/>
            <a:ext cx="6866468" cy="1219201"/>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pic>
        <p:nvPicPr>
          <p:cNvPr id="9" name="Picture 8">
            <a:extLst>
              <a:ext uri="{FF2B5EF4-FFF2-40B4-BE49-F238E27FC236}">
                <a16:creationId xmlns:a16="http://schemas.microsoft.com/office/drawing/2014/main" id="{645E3247-090E-4476-8643-A393A40E2B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74282" y="428038"/>
            <a:ext cx="3014862" cy="1065375"/>
          </a:xfrm>
          <a:prstGeom prst="rect">
            <a:avLst/>
          </a:prstGeom>
        </p:spPr>
      </p:pic>
      <p:sp>
        <p:nvSpPr>
          <p:cNvPr id="10" name="TextBox 9"/>
          <p:cNvSpPr txBox="1"/>
          <p:nvPr userDrawn="1"/>
        </p:nvSpPr>
        <p:spPr>
          <a:xfrm rot="16200000">
            <a:off x="-2734328" y="2951945"/>
            <a:ext cx="6858001" cy="95410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ynchrony Sans"/>
                <a:ea typeface="+mn-ea"/>
                <a:cs typeface="Synchrony Sans"/>
              </a:rPr>
              <a:t>Business  Leadership Program</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charset="0"/>
              <a:ea typeface="+mn-ea"/>
              <a:cs typeface="+mn-cs"/>
            </a:endParaRPr>
          </a:p>
        </p:txBody>
      </p:sp>
    </p:spTree>
    <p:extLst>
      <p:ext uri="{BB962C8B-B14F-4D97-AF65-F5344CB8AC3E}">
        <p14:creationId xmlns:p14="http://schemas.microsoft.com/office/powerpoint/2010/main" val="17753797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6_Divider_Think">
    <p:spTree>
      <p:nvGrpSpPr>
        <p:cNvPr id="1" name=""/>
        <p:cNvGrpSpPr/>
        <p:nvPr/>
      </p:nvGrpSpPr>
      <p:grpSpPr>
        <a:xfrm>
          <a:off x="0" y="0"/>
          <a:ext cx="0" cy="0"/>
          <a:chOff x="0" y="0"/>
          <a:chExt cx="0" cy="0"/>
        </a:xfrm>
      </p:grpSpPr>
      <p:pic>
        <p:nvPicPr>
          <p:cNvPr id="2" name="Picture 1" descr="GettyImages-696553990_full.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795867" y="0"/>
            <a:ext cx="11396133" cy="6858000"/>
          </a:xfrm>
          <a:prstGeom prst="rect">
            <a:avLst/>
          </a:prstGeom>
        </p:spPr>
      </p:pic>
      <p:sp>
        <p:nvSpPr>
          <p:cNvPr id="15" name="Rectangle 14">
            <a:extLst>
              <a:ext uri="{FF2B5EF4-FFF2-40B4-BE49-F238E27FC236}">
                <a16:creationId xmlns:a16="http://schemas.microsoft.com/office/drawing/2014/main" id="{85A7B95B-D51D-5B44-8EE4-B968D64E7A12}"/>
              </a:ext>
            </a:extLst>
          </p:cNvPr>
          <p:cNvSpPr/>
          <p:nvPr userDrawn="1"/>
        </p:nvSpPr>
        <p:spPr>
          <a:xfrm>
            <a:off x="0" y="0"/>
            <a:ext cx="12192000" cy="6858000"/>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userDrawn="1"/>
        </p:nvCxnSpPr>
        <p:spPr>
          <a:xfrm>
            <a:off x="2057400" y="3716867"/>
            <a:ext cx="95250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3"/>
          <p:cNvSpPr>
            <a:spLocks noGrp="1"/>
          </p:cNvSpPr>
          <p:nvPr>
            <p:ph type="body" sz="quarter" idx="11" hasCustomPrompt="1"/>
          </p:nvPr>
        </p:nvSpPr>
        <p:spPr>
          <a:xfrm>
            <a:off x="2042009" y="3018078"/>
            <a:ext cx="9509760" cy="724189"/>
          </a:xfrm>
          <a:prstGeom prst="rect">
            <a:avLst/>
          </a:prstGeom>
        </p:spPr>
        <p:txBody>
          <a:bodyPr vert="horz"/>
          <a:lstStyle>
            <a:lvl1pPr marL="0" indent="0">
              <a:buNone/>
              <a:defRPr sz="3600" b="0" i="0" baseline="0">
                <a:solidFill>
                  <a:schemeClr val="bg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20" name="Text Placeholder 13"/>
          <p:cNvSpPr>
            <a:spLocks noGrp="1"/>
          </p:cNvSpPr>
          <p:nvPr>
            <p:ph type="body" sz="quarter" idx="12" hasCustomPrompt="1"/>
          </p:nvPr>
        </p:nvSpPr>
        <p:spPr>
          <a:xfrm>
            <a:off x="2039112" y="3778250"/>
            <a:ext cx="9509760" cy="946150"/>
          </a:xfrm>
          <a:prstGeom prst="rect">
            <a:avLst/>
          </a:prstGeom>
        </p:spPr>
        <p:txBody>
          <a:bodyPr vert="horz"/>
          <a:lstStyle>
            <a:lvl1pPr marL="0" indent="0">
              <a:buNone/>
              <a:defRPr sz="1800" b="0" i="0">
                <a:solidFill>
                  <a:schemeClr val="accent2"/>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sp>
        <p:nvSpPr>
          <p:cNvPr id="5" name="Rectangle 4"/>
          <p:cNvSpPr/>
          <p:nvPr userDrawn="1"/>
        </p:nvSpPr>
        <p:spPr>
          <a:xfrm rot="16200000">
            <a:off x="-2823635" y="2823632"/>
            <a:ext cx="6866468" cy="1219201"/>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pic>
        <p:nvPicPr>
          <p:cNvPr id="21" name="Picture 2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88538" y="372532"/>
            <a:ext cx="2818925" cy="996136"/>
          </a:xfrm>
          <a:prstGeom prst="rect">
            <a:avLst/>
          </a:prstGeom>
        </p:spPr>
      </p:pic>
      <p:sp>
        <p:nvSpPr>
          <p:cNvPr id="10" name="TextBox 9"/>
          <p:cNvSpPr txBox="1"/>
          <p:nvPr userDrawn="1"/>
        </p:nvSpPr>
        <p:spPr>
          <a:xfrm rot="16200000">
            <a:off x="-2734328" y="2951945"/>
            <a:ext cx="6858001" cy="95410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ynchrony Sans"/>
                <a:ea typeface="+mn-ea"/>
                <a:cs typeface="Synchrony Sans"/>
              </a:rPr>
              <a:t>Business  Leadership Program</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charset="0"/>
              <a:ea typeface="+mn-ea"/>
              <a:cs typeface="+mn-cs"/>
            </a:endParaRPr>
          </a:p>
        </p:txBody>
      </p:sp>
    </p:spTree>
    <p:extLst>
      <p:ext uri="{BB962C8B-B14F-4D97-AF65-F5344CB8AC3E}">
        <p14:creationId xmlns:p14="http://schemas.microsoft.com/office/powerpoint/2010/main" val="89180702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cxnSp>
        <p:nvCxnSpPr>
          <p:cNvPr id="4" name="Straight Connector 3"/>
          <p:cNvCxnSpPr/>
          <p:nvPr userDrawn="1"/>
        </p:nvCxnSpPr>
        <p:spPr>
          <a:xfrm>
            <a:off x="2057400" y="3716867"/>
            <a:ext cx="95250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 name="Text Placeholder 13"/>
          <p:cNvSpPr>
            <a:spLocks noGrp="1"/>
          </p:cNvSpPr>
          <p:nvPr>
            <p:ph type="body" sz="quarter" idx="11" hasCustomPrompt="1"/>
          </p:nvPr>
        </p:nvSpPr>
        <p:spPr>
          <a:xfrm>
            <a:off x="2042009" y="3018078"/>
            <a:ext cx="9509760" cy="698789"/>
          </a:xfrm>
          <a:prstGeom prst="rect">
            <a:avLst/>
          </a:prstGeom>
        </p:spPr>
        <p:txBody>
          <a:bodyPr vert="horz"/>
          <a:lstStyle>
            <a:lvl1pPr marL="0" indent="0">
              <a:buNone/>
              <a:defRPr sz="3600" b="0" i="0" baseline="0">
                <a:solidFill>
                  <a:schemeClr val="tx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6" name="Text Placeholder 13"/>
          <p:cNvSpPr>
            <a:spLocks noGrp="1"/>
          </p:cNvSpPr>
          <p:nvPr>
            <p:ph type="body" sz="quarter" idx="12" hasCustomPrompt="1"/>
          </p:nvPr>
        </p:nvSpPr>
        <p:spPr>
          <a:xfrm>
            <a:off x="2039112" y="3778250"/>
            <a:ext cx="9510758" cy="914400"/>
          </a:xfrm>
          <a:prstGeom prst="rect">
            <a:avLst/>
          </a:prstGeom>
        </p:spPr>
        <p:txBody>
          <a:bodyPr vert="horz"/>
          <a:lstStyle>
            <a:lvl1pPr marL="0" indent="0">
              <a:buNone/>
              <a:defRPr sz="1800" b="0" i="0">
                <a:solidFill>
                  <a:schemeClr val="accent6"/>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sp>
        <p:nvSpPr>
          <p:cNvPr id="7" name="Rectangle 6">
            <a:extLst>
              <a:ext uri="{FF2B5EF4-FFF2-40B4-BE49-F238E27FC236}">
                <a16:creationId xmlns:a16="http://schemas.microsoft.com/office/drawing/2014/main" id="{A236430E-290E-844B-9574-46438322263B}"/>
              </a:ext>
            </a:extLst>
          </p:cNvPr>
          <p:cNvSpPr/>
          <p:nvPr userDrawn="1"/>
        </p:nvSpPr>
        <p:spPr>
          <a:xfrm rot="16200000">
            <a:off x="-2823635" y="2823632"/>
            <a:ext cx="6866468" cy="1219201"/>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pic>
        <p:nvPicPr>
          <p:cNvPr id="9" name="Picture 8">
            <a:extLst>
              <a:ext uri="{FF2B5EF4-FFF2-40B4-BE49-F238E27FC236}">
                <a16:creationId xmlns:a16="http://schemas.microsoft.com/office/drawing/2014/main" id="{645E3247-090E-4476-8643-A393A40E2B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74282" y="428038"/>
            <a:ext cx="3014862" cy="1065375"/>
          </a:xfrm>
          <a:prstGeom prst="rect">
            <a:avLst/>
          </a:prstGeom>
        </p:spPr>
      </p:pic>
      <p:sp>
        <p:nvSpPr>
          <p:cNvPr id="10" name="TextBox 9"/>
          <p:cNvSpPr txBox="1"/>
          <p:nvPr userDrawn="1"/>
        </p:nvSpPr>
        <p:spPr>
          <a:xfrm rot="16200000">
            <a:off x="-2734328" y="2951945"/>
            <a:ext cx="6858001" cy="95410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ynchrony Sans"/>
                <a:ea typeface="+mn-ea"/>
                <a:cs typeface="Synchrony Sans"/>
              </a:rPr>
              <a:t>Business  Leadership Program</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charset="0"/>
              <a:ea typeface="+mn-ea"/>
              <a:cs typeface="+mn-cs"/>
            </a:endParaRPr>
          </a:p>
        </p:txBody>
      </p:sp>
    </p:spTree>
    <p:extLst>
      <p:ext uri="{BB962C8B-B14F-4D97-AF65-F5344CB8AC3E}">
        <p14:creationId xmlns:p14="http://schemas.microsoft.com/office/powerpoint/2010/main" val="56147506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_Divider_Applause">
    <p:spTree>
      <p:nvGrpSpPr>
        <p:cNvPr id="1" name=""/>
        <p:cNvGrpSpPr/>
        <p:nvPr/>
      </p:nvGrpSpPr>
      <p:grpSpPr>
        <a:xfrm>
          <a:off x="0" y="0"/>
          <a:ext cx="0" cy="0"/>
          <a:chOff x="0" y="0"/>
          <a:chExt cx="0" cy="0"/>
        </a:xfrm>
      </p:grpSpPr>
      <p:pic>
        <p:nvPicPr>
          <p:cNvPr id="2" name="Picture 1" descr="iStock-621827458.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35258" y="0"/>
            <a:ext cx="11075985" cy="6858000"/>
          </a:xfrm>
          <a:prstGeom prst="rect">
            <a:avLst/>
          </a:prstGeom>
        </p:spPr>
      </p:pic>
      <p:sp>
        <p:nvSpPr>
          <p:cNvPr id="16" name="Rectangle 15">
            <a:extLst>
              <a:ext uri="{FF2B5EF4-FFF2-40B4-BE49-F238E27FC236}">
                <a16:creationId xmlns:a16="http://schemas.microsoft.com/office/drawing/2014/main" id="{ACDD39E1-326D-774F-8CCA-AD608F5C30B3}"/>
              </a:ext>
            </a:extLst>
          </p:cNvPr>
          <p:cNvSpPr/>
          <p:nvPr userDrawn="1"/>
        </p:nvSpPr>
        <p:spPr>
          <a:xfrm>
            <a:off x="-25399" y="0"/>
            <a:ext cx="12293599" cy="6858000"/>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rot="16200000">
            <a:off x="-2823635" y="2823632"/>
            <a:ext cx="6866468" cy="1219201"/>
          </a:xfrm>
          <a:prstGeom prst="rect">
            <a:avLst/>
          </a:prstGeom>
          <a:solidFill>
            <a:srgbClr val="58A7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cxnSp>
        <p:nvCxnSpPr>
          <p:cNvPr id="8" name="Straight Connector 7"/>
          <p:cNvCxnSpPr/>
          <p:nvPr userDrawn="1"/>
        </p:nvCxnSpPr>
        <p:spPr>
          <a:xfrm>
            <a:off x="2057400" y="3716867"/>
            <a:ext cx="95250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1" hasCustomPrompt="1"/>
          </p:nvPr>
        </p:nvSpPr>
        <p:spPr>
          <a:xfrm>
            <a:off x="2042007" y="3018078"/>
            <a:ext cx="9509760" cy="698789"/>
          </a:xfrm>
          <a:prstGeom prst="rect">
            <a:avLst/>
          </a:prstGeom>
        </p:spPr>
        <p:txBody>
          <a:bodyPr vert="horz"/>
          <a:lstStyle>
            <a:lvl1pPr marL="0" indent="0">
              <a:buNone/>
              <a:defRPr sz="3600" b="0" i="0" baseline="0">
                <a:solidFill>
                  <a:schemeClr val="bg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14" name="Text Placeholder 13"/>
          <p:cNvSpPr>
            <a:spLocks noGrp="1"/>
          </p:cNvSpPr>
          <p:nvPr>
            <p:ph type="body" sz="quarter" idx="12" hasCustomPrompt="1"/>
          </p:nvPr>
        </p:nvSpPr>
        <p:spPr>
          <a:xfrm>
            <a:off x="2039112" y="3778250"/>
            <a:ext cx="9509760" cy="914400"/>
          </a:xfrm>
          <a:prstGeom prst="rect">
            <a:avLst/>
          </a:prstGeom>
        </p:spPr>
        <p:txBody>
          <a:bodyPr vert="horz"/>
          <a:lstStyle>
            <a:lvl1pPr marL="0" indent="0">
              <a:buNone/>
              <a:defRPr sz="1800" b="0" i="0">
                <a:solidFill>
                  <a:srgbClr val="FBC600"/>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88538" y="372532"/>
            <a:ext cx="2818925" cy="996136"/>
          </a:xfrm>
          <a:prstGeom prst="rect">
            <a:avLst/>
          </a:prstGeom>
        </p:spPr>
      </p:pic>
      <p:sp>
        <p:nvSpPr>
          <p:cNvPr id="10" name="TextBox 9"/>
          <p:cNvSpPr txBox="1"/>
          <p:nvPr userDrawn="1"/>
        </p:nvSpPr>
        <p:spPr>
          <a:xfrm rot="16200000">
            <a:off x="-2734328" y="2951945"/>
            <a:ext cx="6858001" cy="95410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ynchrony Sans"/>
                <a:ea typeface="+mn-ea"/>
                <a:cs typeface="Synchrony Sans"/>
              </a:rPr>
              <a:t>Business  Leadership Program</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charset="0"/>
              <a:ea typeface="+mn-ea"/>
              <a:cs typeface="+mn-cs"/>
            </a:endParaRPr>
          </a:p>
        </p:txBody>
      </p:sp>
    </p:spTree>
    <p:extLst>
      <p:ext uri="{BB962C8B-B14F-4D97-AF65-F5344CB8AC3E}">
        <p14:creationId xmlns:p14="http://schemas.microsoft.com/office/powerpoint/2010/main" val="318972016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9_Divider">
    <p:spTree>
      <p:nvGrpSpPr>
        <p:cNvPr id="1" name=""/>
        <p:cNvGrpSpPr/>
        <p:nvPr/>
      </p:nvGrpSpPr>
      <p:grpSpPr>
        <a:xfrm>
          <a:off x="0" y="0"/>
          <a:ext cx="0" cy="0"/>
          <a:chOff x="0" y="0"/>
          <a:chExt cx="0" cy="0"/>
        </a:xfrm>
      </p:grpSpPr>
      <p:cxnSp>
        <p:nvCxnSpPr>
          <p:cNvPr id="8" name="Straight Connector 7"/>
          <p:cNvCxnSpPr/>
          <p:nvPr userDrawn="1"/>
        </p:nvCxnSpPr>
        <p:spPr>
          <a:xfrm>
            <a:off x="2057400" y="3716867"/>
            <a:ext cx="95250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1" hasCustomPrompt="1"/>
          </p:nvPr>
        </p:nvSpPr>
        <p:spPr>
          <a:xfrm>
            <a:off x="2042009" y="3018078"/>
            <a:ext cx="9509760" cy="698789"/>
          </a:xfrm>
          <a:prstGeom prst="rect">
            <a:avLst/>
          </a:prstGeom>
        </p:spPr>
        <p:txBody>
          <a:bodyPr vert="horz"/>
          <a:lstStyle>
            <a:lvl1pPr marL="0" indent="0">
              <a:buNone/>
              <a:defRPr sz="3600" b="0" i="0" baseline="0">
                <a:solidFill>
                  <a:schemeClr val="tx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16" name="Text Placeholder 13"/>
          <p:cNvSpPr>
            <a:spLocks noGrp="1"/>
          </p:cNvSpPr>
          <p:nvPr>
            <p:ph type="body" sz="quarter" idx="12" hasCustomPrompt="1"/>
          </p:nvPr>
        </p:nvSpPr>
        <p:spPr>
          <a:xfrm>
            <a:off x="2039112" y="3778250"/>
            <a:ext cx="9509760" cy="914400"/>
          </a:xfrm>
          <a:prstGeom prst="rect">
            <a:avLst/>
          </a:prstGeom>
        </p:spPr>
        <p:txBody>
          <a:bodyPr vert="horz"/>
          <a:lstStyle>
            <a:lvl1pPr marL="0" indent="0">
              <a:buNone/>
              <a:defRPr sz="1800" b="0" i="0">
                <a:solidFill>
                  <a:schemeClr val="accent4"/>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sp>
        <p:nvSpPr>
          <p:cNvPr id="9" name="Rectangle 8">
            <a:extLst>
              <a:ext uri="{FF2B5EF4-FFF2-40B4-BE49-F238E27FC236}">
                <a16:creationId xmlns:a16="http://schemas.microsoft.com/office/drawing/2014/main" id="{A236430E-290E-844B-9574-46438322263B}"/>
              </a:ext>
            </a:extLst>
          </p:cNvPr>
          <p:cNvSpPr/>
          <p:nvPr userDrawn="1"/>
        </p:nvSpPr>
        <p:spPr>
          <a:xfrm rot="16200000">
            <a:off x="-2823635" y="2823632"/>
            <a:ext cx="6866468" cy="1219201"/>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pic>
        <p:nvPicPr>
          <p:cNvPr id="10" name="Picture 9">
            <a:extLst>
              <a:ext uri="{FF2B5EF4-FFF2-40B4-BE49-F238E27FC236}">
                <a16:creationId xmlns:a16="http://schemas.microsoft.com/office/drawing/2014/main" id="{645E3247-090E-4476-8643-A393A40E2B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74282" y="428038"/>
            <a:ext cx="3014862" cy="1065375"/>
          </a:xfrm>
          <a:prstGeom prst="rect">
            <a:avLst/>
          </a:prstGeom>
        </p:spPr>
      </p:pic>
      <p:sp>
        <p:nvSpPr>
          <p:cNvPr id="2" name="TextBox 1"/>
          <p:cNvSpPr txBox="1"/>
          <p:nvPr userDrawn="1"/>
        </p:nvSpPr>
        <p:spPr>
          <a:xfrm rot="16200000">
            <a:off x="-2734328" y="2951945"/>
            <a:ext cx="6858001" cy="95410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ynchrony Sans"/>
                <a:ea typeface="+mn-ea"/>
                <a:cs typeface="Synchrony Sans"/>
              </a:rPr>
              <a:t>Business  Leadership Program</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Arial" charset="0"/>
              <a:ea typeface="+mn-ea"/>
              <a:cs typeface="+mn-cs"/>
            </a:endParaRPr>
          </a:p>
        </p:txBody>
      </p:sp>
    </p:spTree>
    <p:extLst>
      <p:ext uri="{BB962C8B-B14F-4D97-AF65-F5344CB8AC3E}">
        <p14:creationId xmlns:p14="http://schemas.microsoft.com/office/powerpoint/2010/main" val="78234908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6_Dare Yourself">
    <p:spTree>
      <p:nvGrpSpPr>
        <p:cNvPr id="1" name=""/>
        <p:cNvGrpSpPr/>
        <p:nvPr/>
      </p:nvGrpSpPr>
      <p:grpSpPr>
        <a:xfrm>
          <a:off x="0" y="0"/>
          <a:ext cx="0" cy="0"/>
          <a:chOff x="0" y="0"/>
          <a:chExt cx="0" cy="0"/>
        </a:xfrm>
      </p:grpSpPr>
      <p:pic>
        <p:nvPicPr>
          <p:cNvPr id="13" name="Picture 12" descr="GettyImages-568776525_powerpoint.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586" y="1"/>
            <a:ext cx="12193586" cy="6858000"/>
          </a:xfrm>
          <a:prstGeom prst="rect">
            <a:avLst/>
          </a:prstGeom>
        </p:spPr>
      </p:pic>
      <p:sp>
        <p:nvSpPr>
          <p:cNvPr id="4" name="Rectangle 3"/>
          <p:cNvSpPr/>
          <p:nvPr userDrawn="1"/>
        </p:nvSpPr>
        <p:spPr bwMode="auto">
          <a:xfrm>
            <a:off x="7586132" y="0"/>
            <a:ext cx="4605867" cy="6858000"/>
          </a:xfrm>
          <a:prstGeom prst="rect">
            <a:avLst/>
          </a:prstGeom>
          <a:solidFill>
            <a:srgbClr val="3B3C39">
              <a:alpha val="83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9" name="Text Placeholder 8"/>
          <p:cNvSpPr>
            <a:spLocks noGrp="1"/>
          </p:cNvSpPr>
          <p:nvPr>
            <p:ph type="body" sz="quarter" idx="10" hasCustomPrompt="1"/>
          </p:nvPr>
        </p:nvSpPr>
        <p:spPr>
          <a:xfrm>
            <a:off x="7958138" y="896939"/>
            <a:ext cx="3624262" cy="4284662"/>
          </a:xfrm>
          <a:prstGeom prst="rect">
            <a:avLst/>
          </a:prstGeom>
        </p:spPr>
        <p:txBody>
          <a:bodyPr vert="horz"/>
          <a:lstStyle>
            <a:lvl1pPr marL="0" indent="0">
              <a:buNone/>
              <a:defRPr sz="1600" baseline="0">
                <a:solidFill>
                  <a:schemeClr val="bg1"/>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Place Text Here</a:t>
            </a:r>
          </a:p>
          <a:p>
            <a:pPr lvl="0"/>
            <a:endParaRPr lang="en-US"/>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6935" y="5596022"/>
            <a:ext cx="2564929" cy="906380"/>
          </a:xfrm>
          <a:prstGeom prst="rect">
            <a:avLst/>
          </a:prstGeom>
        </p:spPr>
      </p:pic>
    </p:spTree>
    <p:extLst>
      <p:ext uri="{BB962C8B-B14F-4D97-AF65-F5344CB8AC3E}">
        <p14:creationId xmlns:p14="http://schemas.microsoft.com/office/powerpoint/2010/main" val="318499827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Mockup">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FAD714A-742C-B64D-940E-7FCEFCAAA11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21859" y="1981200"/>
            <a:ext cx="6916271" cy="4495800"/>
          </a:xfrm>
          <a:prstGeom prst="rect">
            <a:avLst/>
          </a:prstGeom>
        </p:spPr>
      </p:pic>
      <p:sp>
        <p:nvSpPr>
          <p:cNvPr id="17" name="Picture Placeholder 2">
            <a:extLst>
              <a:ext uri="{FF2B5EF4-FFF2-40B4-BE49-F238E27FC236}">
                <a16:creationId xmlns:a16="http://schemas.microsoft.com/office/drawing/2014/main" id="{72459F86-C063-CB4B-89F5-6365C9CB7735}"/>
              </a:ext>
            </a:extLst>
          </p:cNvPr>
          <p:cNvSpPr>
            <a:spLocks noGrp="1"/>
          </p:cNvSpPr>
          <p:nvPr>
            <p:ph type="pic" idx="1"/>
          </p:nvPr>
        </p:nvSpPr>
        <p:spPr>
          <a:xfrm>
            <a:off x="5181600" y="2432547"/>
            <a:ext cx="4876800" cy="3130053"/>
          </a:xfrm>
          <a:prstGeom prst="rect">
            <a:avLst/>
          </a:prstGeom>
        </p:spPr>
        <p:txBody>
          <a:bodyPr/>
          <a:lstStyle>
            <a:lvl1pPr marL="0" indent="0">
              <a:buNone/>
              <a:defRPr sz="1800">
                <a:latin typeface="+mj-lt"/>
                <a:cs typeface="Synchrony San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Text Box 18">
            <a:extLst>
              <a:ext uri="{FF2B5EF4-FFF2-40B4-BE49-F238E27FC236}">
                <a16:creationId xmlns:a16="http://schemas.microsoft.com/office/drawing/2014/main" id="{8683D91A-359D-8544-AF40-E749AB8F53EE}"/>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12" name="Rectangle 11">
            <a:extLst>
              <a:ext uri="{FF2B5EF4-FFF2-40B4-BE49-F238E27FC236}">
                <a16:creationId xmlns:a16="http://schemas.microsoft.com/office/drawing/2014/main" id="{B9793D93-ED7F-5140-A335-B391B22C86C7}"/>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9"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21" name="Straight Connector 20"/>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19">
            <a:extLst>
              <a:ext uri="{FF2B5EF4-FFF2-40B4-BE49-F238E27FC236}">
                <a16:creationId xmlns:a16="http://schemas.microsoft.com/office/drawing/2014/main" id="{1270E17E-170B-6043-BE45-5CEE534CA899}"/>
              </a:ext>
            </a:extLst>
          </p:cNvPr>
          <p:cNvSpPr>
            <a:spLocks noGrp="1"/>
          </p:cNvSpPr>
          <p:nvPr>
            <p:ph type="body" sz="quarter" idx="14" hasCustomPrompt="1"/>
          </p:nvPr>
        </p:nvSpPr>
        <p:spPr>
          <a:xfrm>
            <a:off x="287867" y="1440350"/>
            <a:ext cx="4334933" cy="2673096"/>
          </a:xfrm>
          <a:prstGeom prst="rect">
            <a:avLst/>
          </a:prstGeom>
        </p:spPr>
        <p:txBody>
          <a:bodyPr>
            <a:noAutofit/>
          </a:bodyPr>
          <a:lstStyle>
            <a:lvl1pPr marL="0" indent="0" algn="l">
              <a:buNone/>
              <a:defRPr sz="1600" b="0">
                <a:solidFill>
                  <a:schemeClr val="tx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38106321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E95D7-3034-4604-934F-0877826288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219187-FACB-45F3-8632-27C22B4489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54BC3A-FB6F-4F16-801D-E0BC9AA411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C209E5-8D52-400B-B50D-04608508F5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8D5C69-98C3-4EB2-800A-4197B39F5A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86FB4C-5DAC-4EE2-9CA7-3AD310E20A8B}"/>
              </a:ext>
            </a:extLst>
          </p:cNvPr>
          <p:cNvSpPr>
            <a:spLocks noGrp="1"/>
          </p:cNvSpPr>
          <p:nvPr>
            <p:ph type="dt" sz="half" idx="10"/>
          </p:nvPr>
        </p:nvSpPr>
        <p:spPr/>
        <p:txBody>
          <a:bodyPr/>
          <a:lstStyle/>
          <a:p>
            <a:fld id="{B622ABE5-D95B-4447-95C8-347B4C580014}" type="datetimeFigureOut">
              <a:rPr lang="en-US" smtClean="0"/>
              <a:t>2/18/22</a:t>
            </a:fld>
            <a:endParaRPr lang="en-US"/>
          </a:p>
        </p:txBody>
      </p:sp>
      <p:sp>
        <p:nvSpPr>
          <p:cNvPr id="8" name="Footer Placeholder 7">
            <a:extLst>
              <a:ext uri="{FF2B5EF4-FFF2-40B4-BE49-F238E27FC236}">
                <a16:creationId xmlns:a16="http://schemas.microsoft.com/office/drawing/2014/main" id="{C2325E86-6FBA-4A9E-8B4B-F80A373F9A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E59D77-C7DC-4CDC-8726-B2EF2BA13DAA}"/>
              </a:ext>
            </a:extLst>
          </p:cNvPr>
          <p:cNvSpPr>
            <a:spLocks noGrp="1"/>
          </p:cNvSpPr>
          <p:nvPr>
            <p:ph type="sldNum" sz="quarter" idx="12"/>
          </p:nvPr>
        </p:nvSpPr>
        <p:spPr/>
        <p:txBody>
          <a:bodyPr/>
          <a:lstStyle/>
          <a:p>
            <a:fld id="{04701CAA-E7EA-4EF2-803E-CF316E044EE5}" type="slidenum">
              <a:rPr lang="en-US" smtClean="0"/>
              <a:t>‹#›</a:t>
            </a:fld>
            <a:endParaRPr lang="en-US"/>
          </a:p>
        </p:txBody>
      </p:sp>
    </p:spTree>
    <p:extLst>
      <p:ext uri="{BB962C8B-B14F-4D97-AF65-F5344CB8AC3E}">
        <p14:creationId xmlns:p14="http://schemas.microsoft.com/office/powerpoint/2010/main" val="404533365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3_Sub_Title_Page_3">
    <p:spTree>
      <p:nvGrpSpPr>
        <p:cNvPr id="1" name=""/>
        <p:cNvGrpSpPr/>
        <p:nvPr/>
      </p:nvGrpSpPr>
      <p:grpSpPr>
        <a:xfrm>
          <a:off x="0" y="0"/>
          <a:ext cx="0" cy="0"/>
          <a:chOff x="0" y="0"/>
          <a:chExt cx="0" cy="0"/>
        </a:xfrm>
      </p:grpSpPr>
      <p:pic>
        <p:nvPicPr>
          <p:cNvPr id="3" name="Picture 2" descr="A group of people looking at a computer&#10;&#10;Description generated with very high confidence">
            <a:extLst>
              <a:ext uri="{FF2B5EF4-FFF2-40B4-BE49-F238E27FC236}">
                <a16:creationId xmlns:a16="http://schemas.microsoft.com/office/drawing/2014/main" id="{2E693054-F4F9-4B81-A029-CC368B211AF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39"/>
          <a:stretch/>
        </p:blipFill>
        <p:spPr>
          <a:xfrm>
            <a:off x="-1" y="-90714"/>
            <a:ext cx="12234329" cy="6813245"/>
          </a:xfrm>
          <a:prstGeom prst="rect">
            <a:avLst/>
          </a:prstGeom>
        </p:spPr>
      </p:pic>
      <p:sp>
        <p:nvSpPr>
          <p:cNvPr id="4" name="Rectangle 3">
            <a:extLst>
              <a:ext uri="{FF2B5EF4-FFF2-40B4-BE49-F238E27FC236}">
                <a16:creationId xmlns:a16="http://schemas.microsoft.com/office/drawing/2014/main" id="{1C0E551F-38F1-4E46-83B6-DCD51C15D989}"/>
              </a:ext>
            </a:extLst>
          </p:cNvPr>
          <p:cNvSpPr/>
          <p:nvPr userDrawn="1"/>
        </p:nvSpPr>
        <p:spPr>
          <a:xfrm>
            <a:off x="-42332" y="-90715"/>
            <a:ext cx="1223433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6D941F1-4331-C04B-A45D-4DF7924E6DA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020569" y="5547036"/>
            <a:ext cx="2561831" cy="548964"/>
          </a:xfrm>
          <a:prstGeom prst="rect">
            <a:avLst/>
          </a:prstGeom>
        </p:spPr>
      </p:pic>
      <p:sp>
        <p:nvSpPr>
          <p:cNvPr id="6" name="Rectangle 5"/>
          <p:cNvSpPr/>
          <p:nvPr userDrawn="1"/>
        </p:nvSpPr>
        <p:spPr>
          <a:xfrm flipH="1">
            <a:off x="-16935" y="6722532"/>
            <a:ext cx="12225867" cy="13546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endParaRPr>
          </a:p>
        </p:txBody>
      </p:sp>
      <p:pic>
        <p:nvPicPr>
          <p:cNvPr id="7" name="Picture 6" descr="white.png"/>
          <p:cNvPicPr>
            <a:picLocks noChangeAspect="1"/>
          </p:cNvPicPr>
          <p:nvPr userDrawn="1"/>
        </p:nvPicPr>
        <p:blipFill rotWithShape="1">
          <a:blip r:embed="rId4" cstate="email">
            <a:alphaModFix amt="18000"/>
            <a:extLst>
              <a:ext uri="{28A0092B-C50C-407E-A947-70E740481C1C}">
                <a14:useLocalDpi xmlns:a14="http://schemas.microsoft.com/office/drawing/2010/main"/>
              </a:ext>
            </a:extLst>
          </a:blip>
          <a:srcRect/>
          <a:stretch/>
        </p:blipFill>
        <p:spPr>
          <a:xfrm>
            <a:off x="-16935" y="0"/>
            <a:ext cx="6704951" cy="2209800"/>
          </a:xfrm>
          <a:prstGeom prst="rect">
            <a:avLst/>
          </a:prstGeom>
        </p:spPr>
      </p:pic>
      <p:pic>
        <p:nvPicPr>
          <p:cNvPr id="8" name="Picture 7" descr="white.png"/>
          <p:cNvPicPr>
            <a:picLocks noChangeAspect="1"/>
          </p:cNvPicPr>
          <p:nvPr userDrawn="1"/>
        </p:nvPicPr>
        <p:blipFill rotWithShape="1">
          <a:blip r:embed="rId5" cstate="email">
            <a:alphaModFix amt="18000"/>
            <a:extLst>
              <a:ext uri="{28A0092B-C50C-407E-A947-70E740481C1C}">
                <a14:useLocalDpi xmlns:a14="http://schemas.microsoft.com/office/drawing/2010/main"/>
              </a:ext>
            </a:extLst>
          </a:blip>
          <a:srcRect l="-1918" t="-41261"/>
          <a:stretch/>
        </p:blipFill>
        <p:spPr>
          <a:xfrm>
            <a:off x="6904502" y="3244102"/>
            <a:ext cx="5262098" cy="3478429"/>
          </a:xfrm>
          <a:prstGeom prst="rect">
            <a:avLst/>
          </a:prstGeom>
        </p:spPr>
      </p:pic>
      <p:sp>
        <p:nvSpPr>
          <p:cNvPr id="9" name="Text Placeholder 2"/>
          <p:cNvSpPr>
            <a:spLocks noGrp="1"/>
          </p:cNvSpPr>
          <p:nvPr>
            <p:ph type="body" sz="quarter" idx="10" hasCustomPrompt="1"/>
          </p:nvPr>
        </p:nvSpPr>
        <p:spPr>
          <a:xfrm>
            <a:off x="840776" y="3276600"/>
            <a:ext cx="7620000" cy="2057400"/>
          </a:xfrm>
          <a:prstGeom prst="rect">
            <a:avLst/>
          </a:prstGeom>
        </p:spPr>
        <p:txBody>
          <a:bodyPr vert="horz"/>
          <a:lstStyle>
            <a:lvl1pPr marL="0" indent="0">
              <a:lnSpc>
                <a:spcPct val="80000"/>
              </a:lnSpc>
              <a:buNone/>
              <a:defRPr sz="4800" b="1">
                <a:solidFill>
                  <a:srgbClr val="FFFFFF"/>
                </a:solidFill>
              </a:defRPr>
            </a:lvl1pPr>
            <a:lvl2pPr marL="457200" indent="0">
              <a:buNone/>
              <a:defRPr sz="3600" b="1">
                <a:solidFill>
                  <a:srgbClr val="FFFFFF"/>
                </a:solidFill>
              </a:defRPr>
            </a:lvl2pPr>
            <a:lvl3pPr marL="914400" indent="0">
              <a:buNone/>
              <a:defRPr sz="3200" b="1">
                <a:solidFill>
                  <a:srgbClr val="FFFFFF"/>
                </a:solidFill>
              </a:defRPr>
            </a:lvl3pPr>
            <a:lvl4pPr marL="1371600" indent="0">
              <a:buNone/>
              <a:defRPr sz="2800" b="1">
                <a:solidFill>
                  <a:srgbClr val="FFFFFF"/>
                </a:solidFill>
              </a:defRPr>
            </a:lvl4pPr>
            <a:lvl5pPr marL="1828800" indent="0">
              <a:buNone/>
              <a:defRPr sz="2800" b="1">
                <a:solidFill>
                  <a:srgbClr val="FFFFFF"/>
                </a:solidFill>
              </a:defRPr>
            </a:lvl5pPr>
          </a:lstStyle>
          <a:p>
            <a:pPr lvl="0"/>
            <a:r>
              <a:rPr lang="en-US"/>
              <a:t>CLICK TO EDIT MASTER TEXT STYLES</a:t>
            </a:r>
          </a:p>
        </p:txBody>
      </p:sp>
      <p:sp>
        <p:nvSpPr>
          <p:cNvPr id="10" name="Text Placeholder 4"/>
          <p:cNvSpPr>
            <a:spLocks noGrp="1"/>
          </p:cNvSpPr>
          <p:nvPr>
            <p:ph type="body" sz="quarter" idx="11" hasCustomPrompt="1"/>
          </p:nvPr>
        </p:nvSpPr>
        <p:spPr>
          <a:xfrm>
            <a:off x="838200" y="5181600"/>
            <a:ext cx="7620000" cy="457200"/>
          </a:xfrm>
          <a:prstGeom prst="rect">
            <a:avLst/>
          </a:prstGeom>
        </p:spPr>
        <p:txBody>
          <a:bodyPr vert="horz"/>
          <a:lstStyle>
            <a:lvl1pPr marL="0" indent="0">
              <a:buNone/>
              <a:defRPr sz="1400" b="1">
                <a:solidFill>
                  <a:schemeClr val="accent2"/>
                </a:solidFill>
              </a:defRPr>
            </a:lvl1pPr>
            <a:lvl2pPr marL="457200" indent="0">
              <a:buNone/>
              <a:defRPr sz="1600">
                <a:solidFill>
                  <a:srgbClr val="FFFFFF"/>
                </a:solidFill>
              </a:defRPr>
            </a:lvl2pPr>
            <a:lvl3pPr marL="914400" indent="0">
              <a:buNone/>
              <a:defRPr sz="1600">
                <a:solidFill>
                  <a:srgbClr val="FFFFFF"/>
                </a:solidFill>
              </a:defRPr>
            </a:lvl3pPr>
            <a:lvl4pPr marL="1371600" indent="0">
              <a:buNone/>
              <a:defRPr sz="1600">
                <a:solidFill>
                  <a:srgbClr val="FFFFFF"/>
                </a:solidFill>
              </a:defRPr>
            </a:lvl4pPr>
            <a:lvl5pPr marL="1828800" indent="0">
              <a:buNone/>
              <a:defRPr sz="1600">
                <a:solidFill>
                  <a:srgbClr val="FFFFFF"/>
                </a:solidFill>
              </a:defRPr>
            </a:lvl5pPr>
          </a:lstStyle>
          <a:p>
            <a:pPr lvl="0"/>
            <a:r>
              <a:rPr lang="en-US"/>
              <a:t>CLICK TO EDIT MASTER TEXT STYLES</a:t>
            </a:r>
          </a:p>
        </p:txBody>
      </p:sp>
      <p:sp>
        <p:nvSpPr>
          <p:cNvPr id="11" name="Text Placeholder 4"/>
          <p:cNvSpPr>
            <a:spLocks noGrp="1"/>
          </p:cNvSpPr>
          <p:nvPr>
            <p:ph type="body" sz="quarter" idx="12"/>
          </p:nvPr>
        </p:nvSpPr>
        <p:spPr>
          <a:xfrm>
            <a:off x="838200" y="5486400"/>
            <a:ext cx="7620000" cy="838200"/>
          </a:xfrm>
          <a:prstGeom prst="rect">
            <a:avLst/>
          </a:prstGeom>
        </p:spPr>
        <p:txBody>
          <a:bodyPr vert="horz"/>
          <a:lstStyle>
            <a:lvl1pPr marL="0" indent="0">
              <a:buNone/>
              <a:defRPr sz="1400">
                <a:solidFill>
                  <a:schemeClr val="bg1"/>
                </a:solidFill>
              </a:defRPr>
            </a:lvl1pPr>
            <a:lvl2pPr marL="457200" indent="0">
              <a:buNone/>
              <a:defRPr sz="1600">
                <a:solidFill>
                  <a:srgbClr val="FFFFFF"/>
                </a:solidFill>
              </a:defRPr>
            </a:lvl2pPr>
            <a:lvl3pPr marL="914400" indent="0">
              <a:buNone/>
              <a:defRPr sz="1600">
                <a:solidFill>
                  <a:srgbClr val="FFFFFF"/>
                </a:solidFill>
              </a:defRPr>
            </a:lvl3pPr>
            <a:lvl4pPr marL="1371600" indent="0">
              <a:buNone/>
              <a:defRPr sz="1600">
                <a:solidFill>
                  <a:srgbClr val="FFFFFF"/>
                </a:solidFill>
              </a:defRPr>
            </a:lvl4pPr>
            <a:lvl5pPr marL="1828800" indent="0">
              <a:buNone/>
              <a:defRPr sz="1600">
                <a:solidFill>
                  <a:srgbClr val="FFFFFF"/>
                </a:solidFill>
              </a:defRPr>
            </a:lvl5pPr>
          </a:lstStyle>
          <a:p>
            <a:pPr lvl="0"/>
            <a:r>
              <a:rPr lang="en-US"/>
              <a:t>Click to edit Master text styles</a:t>
            </a:r>
          </a:p>
        </p:txBody>
      </p:sp>
      <p:sp>
        <p:nvSpPr>
          <p:cNvPr id="13" name="Rectangle 12"/>
          <p:cNvSpPr/>
          <p:nvPr userDrawn="1"/>
        </p:nvSpPr>
        <p:spPr>
          <a:xfrm>
            <a:off x="956735" y="4800600"/>
            <a:ext cx="1447799" cy="118534"/>
          </a:xfrm>
          <a:prstGeom prst="rect">
            <a:avLst/>
          </a:prstGeom>
          <a:solidFill>
            <a:srgbClr val="FBC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endParaRPr>
          </a:p>
        </p:txBody>
      </p:sp>
    </p:spTree>
    <p:extLst>
      <p:ext uri="{BB962C8B-B14F-4D97-AF65-F5344CB8AC3E}">
        <p14:creationId xmlns:p14="http://schemas.microsoft.com/office/powerpoint/2010/main" val="20448288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_Main Content Page">
    <p:spTree>
      <p:nvGrpSpPr>
        <p:cNvPr id="1" name=""/>
        <p:cNvGrpSpPr/>
        <p:nvPr/>
      </p:nvGrpSpPr>
      <p:grpSpPr>
        <a:xfrm>
          <a:off x="0" y="0"/>
          <a:ext cx="0" cy="0"/>
          <a:chOff x="0" y="0"/>
          <a:chExt cx="0" cy="0"/>
        </a:xfrm>
      </p:grpSpPr>
      <p:sp>
        <p:nvSpPr>
          <p:cNvPr id="8" name="Text Box 18"/>
          <p:cNvSpPr txBox="1">
            <a:spLocks noChangeArrowheads="1"/>
          </p:cNvSpPr>
          <p:nvPr userDrawn="1"/>
        </p:nvSpPr>
        <p:spPr bwMode="auto">
          <a:xfrm>
            <a:off x="8793938" y="6433928"/>
            <a:ext cx="3274484" cy="246209"/>
          </a:xfrm>
          <a:prstGeom prst="rect">
            <a:avLst/>
          </a:prstGeom>
          <a:noFill/>
        </p:spPr>
        <p:txBody>
          <a:bodyPr wrap="square" lIns="91407" tIns="45704" rIns="91407" bIns="45704"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391450"/>
            <a:fld id="{95990F28-EF56-40AF-B6C1-2CF755EA3890}" type="slidenum">
              <a:rPr lang="en-US" sz="1000"/>
              <a:pPr algn="r" defTabSz="391450"/>
              <a:t>‹#›</a:t>
            </a:fld>
            <a:r>
              <a:rPr lang="en-US" sz="1000"/>
              <a:t> </a:t>
            </a: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303682"/>
            <a:ext cx="1806363" cy="478418"/>
          </a:xfrm>
          <a:prstGeom prst="rect">
            <a:avLst/>
          </a:prstGeom>
        </p:spPr>
      </p:pic>
      <p:sp>
        <p:nvSpPr>
          <p:cNvPr id="5" name="Rectangle 4"/>
          <p:cNvSpPr/>
          <p:nvPr userDrawn="1"/>
        </p:nvSpPr>
        <p:spPr>
          <a:xfrm>
            <a:off x="0" y="6792736"/>
            <a:ext cx="12192000" cy="697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rtlCol="0" anchor="ctr"/>
          <a:lstStyle/>
          <a:p>
            <a:pPr algn="ctr" defTabSz="391450"/>
            <a:endParaRPr lang="en-US" sz="1500">
              <a:solidFill>
                <a:srgbClr val="FFFFFF"/>
              </a:solidFill>
            </a:endParaRPr>
          </a:p>
        </p:txBody>
      </p:sp>
      <p:sp>
        <p:nvSpPr>
          <p:cNvPr id="3" name="Text Placeholder 2"/>
          <p:cNvSpPr>
            <a:spLocks noGrp="1"/>
          </p:cNvSpPr>
          <p:nvPr>
            <p:ph type="body" sz="quarter" idx="10"/>
          </p:nvPr>
        </p:nvSpPr>
        <p:spPr>
          <a:xfrm>
            <a:off x="292307" y="306045"/>
            <a:ext cx="11434035" cy="452438"/>
          </a:xfrm>
          <a:prstGeom prst="rect">
            <a:avLst/>
          </a:prstGeom>
        </p:spPr>
        <p:txBody>
          <a:bodyPr lIns="0" tIns="45704" rIns="91407" bIns="45704" anchor="b"/>
          <a:lstStyle>
            <a:lvl1pPr>
              <a:defRPr sz="1900">
                <a:solidFill>
                  <a:schemeClr val="tx1"/>
                </a:solidFill>
                <a:latin typeface="Arial" panose="020B0604020202020204" pitchFamily="34" charset="0"/>
                <a:cs typeface="Arial" panose="020B0604020202020204" pitchFamily="34" charset="0"/>
              </a:defRPr>
            </a:lvl1pPr>
            <a:lvl2pPr>
              <a:buClrTx/>
              <a:defRPr sz="1900">
                <a:solidFill>
                  <a:schemeClr val="tx1"/>
                </a:solidFill>
                <a:latin typeface="Arial" panose="020B0604020202020204" pitchFamily="34" charset="0"/>
                <a:cs typeface="Arial" panose="020B0604020202020204" pitchFamily="34" charset="0"/>
              </a:defRPr>
            </a:lvl2pPr>
            <a:lvl3pPr>
              <a:buClrTx/>
              <a:defRPr sz="1900">
                <a:solidFill>
                  <a:schemeClr val="tx1"/>
                </a:solidFill>
                <a:latin typeface="Arial" panose="020B0604020202020204" pitchFamily="34" charset="0"/>
                <a:cs typeface="Arial" panose="020B0604020202020204" pitchFamily="34" charset="0"/>
              </a:defRPr>
            </a:lvl3pPr>
            <a:lvl4pPr>
              <a:buClrTx/>
              <a:defRPr sz="1900">
                <a:solidFill>
                  <a:schemeClr val="tx1"/>
                </a:solidFill>
                <a:latin typeface="Arial" panose="020B0604020202020204" pitchFamily="34" charset="0"/>
                <a:cs typeface="Arial" panose="020B0604020202020204" pitchFamily="34" charset="0"/>
              </a:defRPr>
            </a:lvl4pPr>
            <a:lvl5pPr>
              <a:buClrTx/>
              <a:defRPr sz="1900">
                <a:solidFill>
                  <a:schemeClr val="tx1"/>
                </a:solidFill>
                <a:latin typeface="Arial" panose="020B0604020202020204" pitchFamily="34" charset="0"/>
                <a:cs typeface="Arial" panose="020B0604020202020204" pitchFamily="34" charset="0"/>
              </a:defRPr>
            </a:lvl5pPr>
          </a:lstStyle>
          <a:p>
            <a:pPr lvl="0"/>
            <a:r>
              <a:rPr lang="en-US"/>
              <a:t>Click to edit Master text styles</a:t>
            </a:r>
          </a:p>
        </p:txBody>
      </p:sp>
      <p:cxnSp>
        <p:nvCxnSpPr>
          <p:cNvPr id="7" name="Straight Connector 6"/>
          <p:cNvCxnSpPr/>
          <p:nvPr userDrawn="1"/>
        </p:nvCxnSpPr>
        <p:spPr>
          <a:xfrm>
            <a:off x="209563"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2"/>
          <p:cNvSpPr>
            <a:spLocks noGrp="1"/>
          </p:cNvSpPr>
          <p:nvPr>
            <p:ph type="body" sz="quarter" idx="13"/>
          </p:nvPr>
        </p:nvSpPr>
        <p:spPr>
          <a:xfrm>
            <a:off x="524936" y="1249369"/>
            <a:ext cx="9772651" cy="3736975"/>
          </a:xfrm>
          <a:prstGeom prst="rect">
            <a:avLst/>
          </a:prstGeom>
        </p:spPr>
        <p:txBody>
          <a:bodyPr lIns="0" tIns="45704" rIns="91407" bIns="45704"/>
          <a:lstStyle>
            <a:lvl1pPr>
              <a:buClrTx/>
              <a:defRPr sz="1500">
                <a:solidFill>
                  <a:schemeClr val="tx1"/>
                </a:solidFill>
              </a:defRPr>
            </a:lvl1pPr>
            <a:lvl2pPr>
              <a:buClrTx/>
              <a:defRPr sz="1500">
                <a:solidFill>
                  <a:schemeClr val="tx1"/>
                </a:solidFill>
              </a:defRPr>
            </a:lvl2pPr>
            <a:lvl3pPr>
              <a:buClrTx/>
              <a:defRPr sz="1500">
                <a:solidFill>
                  <a:schemeClr val="tx1"/>
                </a:solidFill>
              </a:defRPr>
            </a:lvl3pPr>
            <a:lvl4pPr>
              <a:buClrTx/>
              <a:defRPr sz="1500">
                <a:solidFill>
                  <a:schemeClr val="tx1"/>
                </a:solidFill>
              </a:defRPr>
            </a:lvl4pPr>
            <a:lvl5pPr>
              <a:buClrTx/>
              <a:defRPr sz="15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215797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56_Custom Layou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482602" y="304800"/>
            <a:ext cx="11175998" cy="762000"/>
          </a:xfrm>
          <a:prstGeom prst="rect">
            <a:avLst/>
          </a:prstGeom>
        </p:spPr>
        <p:txBody>
          <a:bodyPr vert="horz"/>
          <a:lstStyle>
            <a:lvl1pPr marL="0" indent="0">
              <a:lnSpc>
                <a:spcPct val="80000"/>
              </a:lnSpc>
              <a:buNone/>
              <a:defRPr sz="4000" b="1">
                <a:solidFill>
                  <a:schemeClr val="tx1"/>
                </a:solidFill>
              </a:defRPr>
            </a:lvl1pPr>
            <a:lvl2pPr marL="457200" indent="0">
              <a:buNone/>
              <a:defRPr sz="3600" b="1">
                <a:solidFill>
                  <a:srgbClr val="FFFFFF"/>
                </a:solidFill>
              </a:defRPr>
            </a:lvl2pPr>
            <a:lvl3pPr marL="914400" indent="0">
              <a:buNone/>
              <a:defRPr sz="3200" b="1">
                <a:solidFill>
                  <a:srgbClr val="FFFFFF"/>
                </a:solidFill>
              </a:defRPr>
            </a:lvl3pPr>
            <a:lvl4pPr marL="1371600" indent="0">
              <a:buNone/>
              <a:defRPr sz="2800" b="1">
                <a:solidFill>
                  <a:srgbClr val="FFFFFF"/>
                </a:solidFill>
              </a:defRPr>
            </a:lvl4pPr>
            <a:lvl5pPr marL="1828800" indent="0">
              <a:buNone/>
              <a:defRPr sz="2800" b="1">
                <a:solidFill>
                  <a:srgbClr val="FFFFFF"/>
                </a:solidFill>
              </a:defRPr>
            </a:lvl5pPr>
          </a:lstStyle>
          <a:p>
            <a:pPr lvl="0"/>
            <a:r>
              <a:rPr lang="en-US"/>
              <a:t>HEADLINE</a:t>
            </a:r>
          </a:p>
        </p:txBody>
      </p:sp>
      <p:sp>
        <p:nvSpPr>
          <p:cNvPr id="4" name="Text Placeholder 4"/>
          <p:cNvSpPr>
            <a:spLocks noGrp="1"/>
          </p:cNvSpPr>
          <p:nvPr>
            <p:ph type="body" sz="quarter" idx="11" hasCustomPrompt="1"/>
          </p:nvPr>
        </p:nvSpPr>
        <p:spPr>
          <a:xfrm>
            <a:off x="491067" y="1524000"/>
            <a:ext cx="5757334" cy="457200"/>
          </a:xfrm>
          <a:prstGeom prst="rect">
            <a:avLst/>
          </a:prstGeom>
        </p:spPr>
        <p:txBody>
          <a:bodyPr vert="horz"/>
          <a:lstStyle>
            <a:lvl1pPr marL="0" indent="0">
              <a:buNone/>
              <a:defRPr sz="1400" b="1">
                <a:solidFill>
                  <a:schemeClr val="accent2"/>
                </a:solidFill>
              </a:defRPr>
            </a:lvl1pPr>
            <a:lvl2pPr marL="457200" indent="0">
              <a:buNone/>
              <a:defRPr sz="1600">
                <a:solidFill>
                  <a:srgbClr val="FFFFFF"/>
                </a:solidFill>
              </a:defRPr>
            </a:lvl2pPr>
            <a:lvl3pPr marL="914400" indent="0">
              <a:buNone/>
              <a:defRPr sz="1600">
                <a:solidFill>
                  <a:srgbClr val="FFFFFF"/>
                </a:solidFill>
              </a:defRPr>
            </a:lvl3pPr>
            <a:lvl4pPr marL="1371600" indent="0">
              <a:buNone/>
              <a:defRPr sz="1600">
                <a:solidFill>
                  <a:srgbClr val="FFFFFF"/>
                </a:solidFill>
              </a:defRPr>
            </a:lvl4pPr>
            <a:lvl5pPr marL="1828800" indent="0">
              <a:buNone/>
              <a:defRPr sz="1600">
                <a:solidFill>
                  <a:srgbClr val="FFFFFF"/>
                </a:solidFill>
              </a:defRPr>
            </a:lvl5pPr>
          </a:lstStyle>
          <a:p>
            <a:pPr lvl="0"/>
            <a:r>
              <a:rPr lang="en-US"/>
              <a:t>CLICK TO EDIT MASTER TEXT STYLES</a:t>
            </a:r>
          </a:p>
        </p:txBody>
      </p:sp>
      <p:sp>
        <p:nvSpPr>
          <p:cNvPr id="5" name="Text Placeholder 4"/>
          <p:cNvSpPr>
            <a:spLocks noGrp="1"/>
          </p:cNvSpPr>
          <p:nvPr>
            <p:ph type="body" sz="quarter" idx="12"/>
          </p:nvPr>
        </p:nvSpPr>
        <p:spPr>
          <a:xfrm>
            <a:off x="491067" y="1828800"/>
            <a:ext cx="5757334" cy="4267200"/>
          </a:xfrm>
          <a:prstGeom prst="rect">
            <a:avLst/>
          </a:prstGeom>
        </p:spPr>
        <p:txBody>
          <a:bodyPr vert="horz"/>
          <a:lstStyle>
            <a:lvl1pPr marL="0" indent="0">
              <a:buNone/>
              <a:defRPr sz="1400">
                <a:solidFill>
                  <a:schemeClr val="tx2"/>
                </a:solidFill>
              </a:defRPr>
            </a:lvl1pPr>
            <a:lvl2pPr marL="457200" indent="0">
              <a:buNone/>
              <a:defRPr sz="1600">
                <a:solidFill>
                  <a:srgbClr val="FFFFFF"/>
                </a:solidFill>
              </a:defRPr>
            </a:lvl2pPr>
            <a:lvl3pPr marL="914400" indent="0">
              <a:buNone/>
              <a:defRPr sz="1600">
                <a:solidFill>
                  <a:srgbClr val="FFFFFF"/>
                </a:solidFill>
              </a:defRPr>
            </a:lvl3pPr>
            <a:lvl4pPr marL="1371600" indent="0">
              <a:buNone/>
              <a:defRPr sz="1600">
                <a:solidFill>
                  <a:srgbClr val="FFFFFF"/>
                </a:solidFill>
              </a:defRPr>
            </a:lvl4pPr>
            <a:lvl5pPr marL="1828800" indent="0">
              <a:buNone/>
              <a:defRPr sz="1600">
                <a:solidFill>
                  <a:srgbClr val="FFFFFF"/>
                </a:solidFill>
              </a:defRPr>
            </a:lvl5pPr>
          </a:lstStyle>
          <a:p>
            <a:pPr lvl="0"/>
            <a:r>
              <a:rPr lang="en-US"/>
              <a:t>Click to edit Master text styles</a:t>
            </a:r>
          </a:p>
        </p:txBody>
      </p:sp>
      <p:sp>
        <p:nvSpPr>
          <p:cNvPr id="8" name="Chart Placeholder 7"/>
          <p:cNvSpPr>
            <a:spLocks noGrp="1"/>
          </p:cNvSpPr>
          <p:nvPr>
            <p:ph type="chart" sz="quarter" idx="13" hasCustomPrompt="1"/>
          </p:nvPr>
        </p:nvSpPr>
        <p:spPr>
          <a:xfrm>
            <a:off x="6324600" y="1524000"/>
            <a:ext cx="5408613" cy="4572000"/>
          </a:xfrm>
          <a:prstGeom prst="rect">
            <a:avLst/>
          </a:prstGeom>
        </p:spPr>
        <p:txBody>
          <a:bodyPr vert="horz" anchor="ctr"/>
          <a:lstStyle>
            <a:lvl1pPr marL="0" indent="0" algn="ctr">
              <a:buNone/>
              <a:defRPr>
                <a:solidFill>
                  <a:srgbClr val="94969A"/>
                </a:solidFill>
              </a:defRPr>
            </a:lvl1pPr>
          </a:lstStyle>
          <a:p>
            <a:r>
              <a:rPr lang="en-US"/>
              <a:t>Chart</a:t>
            </a:r>
          </a:p>
        </p:txBody>
      </p:sp>
      <p:sp>
        <p:nvSpPr>
          <p:cNvPr id="9" name="Rectangle 8"/>
          <p:cNvSpPr/>
          <p:nvPr userDrawn="1"/>
        </p:nvSpPr>
        <p:spPr>
          <a:xfrm flipH="1">
            <a:off x="-16935" y="6722532"/>
            <a:ext cx="12225867" cy="13546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endParaRPr>
          </a:p>
        </p:txBody>
      </p:sp>
    </p:spTree>
    <p:extLst>
      <p:ext uri="{BB962C8B-B14F-4D97-AF65-F5344CB8AC3E}">
        <p14:creationId xmlns:p14="http://schemas.microsoft.com/office/powerpoint/2010/main" val="222426065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Ps_all">
    <p:spTree>
      <p:nvGrpSpPr>
        <p:cNvPr id="1" name=""/>
        <p:cNvGrpSpPr/>
        <p:nvPr/>
      </p:nvGrpSpPr>
      <p:grpSpPr>
        <a:xfrm>
          <a:off x="0" y="0"/>
          <a:ext cx="0" cy="0"/>
          <a:chOff x="0" y="0"/>
          <a:chExt cx="0" cy="0"/>
        </a:xfrm>
      </p:grpSpPr>
      <p:pic>
        <p:nvPicPr>
          <p:cNvPr id="4" name="Picture 3" descr="white.png">
            <a:extLst>
              <a:ext uri="{FF2B5EF4-FFF2-40B4-BE49-F238E27FC236}">
                <a16:creationId xmlns:a16="http://schemas.microsoft.com/office/drawing/2014/main" id="{AA68D419-85EF-1F41-9B2D-68DA94F1C9DA}"/>
              </a:ext>
            </a:extLst>
          </p:cNvPr>
          <p:cNvPicPr>
            <a:picLocks noChangeAspect="1"/>
          </p:cNvPicPr>
          <p:nvPr userDrawn="1"/>
        </p:nvPicPr>
        <p:blipFill rotWithShape="1">
          <a:blip r:embed="rId2" cstate="email">
            <a:duotone>
              <a:prstClr val="black"/>
              <a:schemeClr val="tx2">
                <a:tint val="45000"/>
                <a:satMod val="400000"/>
              </a:schemeClr>
            </a:duotone>
            <a:alphaModFix amt="20000"/>
            <a:extLst>
              <a:ext uri="{28A0092B-C50C-407E-A947-70E740481C1C}">
                <a14:useLocalDpi xmlns:a14="http://schemas.microsoft.com/office/drawing/2010/main"/>
              </a:ext>
            </a:extLst>
          </a:blip>
          <a:srcRect/>
          <a:stretch/>
        </p:blipFill>
        <p:spPr>
          <a:xfrm>
            <a:off x="1" y="325"/>
            <a:ext cx="3800713" cy="2209475"/>
          </a:xfrm>
          <a:prstGeom prst="rect">
            <a:avLst/>
          </a:prstGeom>
        </p:spPr>
      </p:pic>
      <p:pic>
        <p:nvPicPr>
          <p:cNvPr id="5" name="Picture 4" descr="white.png">
            <a:extLst>
              <a:ext uri="{FF2B5EF4-FFF2-40B4-BE49-F238E27FC236}">
                <a16:creationId xmlns:a16="http://schemas.microsoft.com/office/drawing/2014/main" id="{C232CA62-D538-544E-8FE3-51B19B077FDD}"/>
              </a:ext>
            </a:extLst>
          </p:cNvPr>
          <p:cNvPicPr>
            <a:picLocks noChangeAspect="1"/>
          </p:cNvPicPr>
          <p:nvPr userDrawn="1"/>
        </p:nvPicPr>
        <p:blipFill rotWithShape="1">
          <a:blip r:embed="rId3" cstate="email">
            <a:duotone>
              <a:prstClr val="black"/>
              <a:schemeClr val="tx2">
                <a:tint val="45000"/>
                <a:satMod val="400000"/>
              </a:schemeClr>
            </a:duotone>
            <a:alphaModFix amt="20000"/>
            <a:extLst>
              <a:ext uri="{28A0092B-C50C-407E-A947-70E740481C1C}">
                <a14:useLocalDpi xmlns:a14="http://schemas.microsoft.com/office/drawing/2010/main"/>
              </a:ext>
            </a:extLst>
          </a:blip>
          <a:srcRect l="-1963" t="-58825"/>
          <a:stretch/>
        </p:blipFill>
        <p:spPr>
          <a:xfrm>
            <a:off x="7239001" y="4074038"/>
            <a:ext cx="4953000" cy="2641506"/>
          </a:xfrm>
          <a:prstGeom prst="rect">
            <a:avLst/>
          </a:prstGeom>
        </p:spPr>
      </p:pic>
      <p:sp>
        <p:nvSpPr>
          <p:cNvPr id="6" name="Rectangle 5">
            <a:extLst>
              <a:ext uri="{FF2B5EF4-FFF2-40B4-BE49-F238E27FC236}">
                <a16:creationId xmlns:a16="http://schemas.microsoft.com/office/drawing/2014/main" id="{2087C60F-00CA-6341-9C7B-D848049FF3D8}"/>
              </a:ext>
            </a:extLst>
          </p:cNvPr>
          <p:cNvSpPr/>
          <p:nvPr userDrawn="1"/>
        </p:nvSpPr>
        <p:spPr bwMode="auto">
          <a:xfrm>
            <a:off x="6662742" y="1130949"/>
            <a:ext cx="838200" cy="76200"/>
          </a:xfrm>
          <a:prstGeom prst="rect">
            <a:avLst/>
          </a:prstGeom>
          <a:solidFill>
            <a:srgbClr val="FBC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u="none" strike="noStrike" cap="none" normalizeH="0" baseline="0">
              <a:ln>
                <a:noFill/>
              </a:ln>
              <a:solidFill>
                <a:schemeClr val="tx1"/>
              </a:solidFill>
              <a:effectLst/>
              <a:latin typeface="Synchrony Sans Regular" panose="02000503040000020004" pitchFamily="2" charset="77"/>
            </a:endParaRPr>
          </a:p>
        </p:txBody>
      </p:sp>
      <p:sp>
        <p:nvSpPr>
          <p:cNvPr id="9" name="Rectangle 8">
            <a:extLst>
              <a:ext uri="{FF2B5EF4-FFF2-40B4-BE49-F238E27FC236}">
                <a16:creationId xmlns:a16="http://schemas.microsoft.com/office/drawing/2014/main" id="{B7DDEC44-E07C-2D4F-9E85-F8FC187DF705}"/>
              </a:ext>
            </a:extLst>
          </p:cNvPr>
          <p:cNvSpPr/>
          <p:nvPr userDrawn="1"/>
        </p:nvSpPr>
        <p:spPr>
          <a:xfrm rot="16200000">
            <a:off x="-2666999" y="2666999"/>
            <a:ext cx="6858004" cy="1523998"/>
          </a:xfrm>
          <a:prstGeom prst="rect">
            <a:avLst/>
          </a:prstGeom>
          <a:solidFill>
            <a:srgbClr val="2C343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cs typeface="Synchrony Sans"/>
            </a:endParaRPr>
          </a:p>
        </p:txBody>
      </p:sp>
      <p:grpSp>
        <p:nvGrpSpPr>
          <p:cNvPr id="11" name="Group 10">
            <a:extLst>
              <a:ext uri="{FF2B5EF4-FFF2-40B4-BE49-F238E27FC236}">
                <a16:creationId xmlns:a16="http://schemas.microsoft.com/office/drawing/2014/main" id="{3EF18294-B0F8-134A-BC9E-B4AA84E77723}"/>
              </a:ext>
            </a:extLst>
          </p:cNvPr>
          <p:cNvGrpSpPr/>
          <p:nvPr userDrawn="1"/>
        </p:nvGrpSpPr>
        <p:grpSpPr>
          <a:xfrm>
            <a:off x="1003084" y="1371600"/>
            <a:ext cx="520916" cy="1578620"/>
            <a:chOff x="1003084" y="1371600"/>
            <a:chExt cx="520916" cy="1578620"/>
          </a:xfrm>
          <a:solidFill>
            <a:srgbClr val="D76B00"/>
          </a:solidFill>
        </p:grpSpPr>
        <p:sp>
          <p:nvSpPr>
            <p:cNvPr id="12" name="Rounded Rectangle 11">
              <a:extLst>
                <a:ext uri="{FF2B5EF4-FFF2-40B4-BE49-F238E27FC236}">
                  <a16:creationId xmlns:a16="http://schemas.microsoft.com/office/drawing/2014/main" id="{555991BC-4EAB-D14F-819D-4E365FB601F9}"/>
                </a:ext>
              </a:extLst>
            </p:cNvPr>
            <p:cNvSpPr/>
            <p:nvPr/>
          </p:nvSpPr>
          <p:spPr>
            <a:xfrm>
              <a:off x="1003084" y="1371600"/>
              <a:ext cx="520916" cy="15786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82669B0-4E1C-1041-86DB-06AC368F1827}"/>
                </a:ext>
              </a:extLst>
            </p:cNvPr>
            <p:cNvSpPr/>
            <p:nvPr/>
          </p:nvSpPr>
          <p:spPr>
            <a:xfrm>
              <a:off x="1295400" y="1371600"/>
              <a:ext cx="228600" cy="15786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E0B695D-091B-A947-BBE4-C386B383E09B}"/>
              </a:ext>
            </a:extLst>
          </p:cNvPr>
          <p:cNvGrpSpPr/>
          <p:nvPr userDrawn="1"/>
        </p:nvGrpSpPr>
        <p:grpSpPr>
          <a:xfrm>
            <a:off x="1003084" y="3072136"/>
            <a:ext cx="520916" cy="1578620"/>
            <a:chOff x="1003084" y="1371600"/>
            <a:chExt cx="520916" cy="1578620"/>
          </a:xfrm>
          <a:solidFill>
            <a:srgbClr val="4E9DA5"/>
          </a:solidFill>
        </p:grpSpPr>
        <p:sp>
          <p:nvSpPr>
            <p:cNvPr id="15" name="Rounded Rectangle 14">
              <a:extLst>
                <a:ext uri="{FF2B5EF4-FFF2-40B4-BE49-F238E27FC236}">
                  <a16:creationId xmlns:a16="http://schemas.microsoft.com/office/drawing/2014/main" id="{1370E35E-BF0E-044C-AFE4-A0B9D52A5DB4}"/>
                </a:ext>
              </a:extLst>
            </p:cNvPr>
            <p:cNvSpPr/>
            <p:nvPr/>
          </p:nvSpPr>
          <p:spPr>
            <a:xfrm>
              <a:off x="1003084" y="1371600"/>
              <a:ext cx="520916" cy="15786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71D472E-139E-4142-9716-EC8C15D89035}"/>
                </a:ext>
              </a:extLst>
            </p:cNvPr>
            <p:cNvSpPr/>
            <p:nvPr/>
          </p:nvSpPr>
          <p:spPr>
            <a:xfrm>
              <a:off x="1295400" y="1371600"/>
              <a:ext cx="228600" cy="15786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6B199F55-1AA7-5C46-9D6A-4839066DC35D}"/>
              </a:ext>
            </a:extLst>
          </p:cNvPr>
          <p:cNvGrpSpPr/>
          <p:nvPr userDrawn="1"/>
        </p:nvGrpSpPr>
        <p:grpSpPr>
          <a:xfrm>
            <a:off x="1003084" y="4786009"/>
            <a:ext cx="520916" cy="1578620"/>
            <a:chOff x="1003084" y="1371600"/>
            <a:chExt cx="520916" cy="1578620"/>
          </a:xfrm>
          <a:solidFill>
            <a:srgbClr val="63B741"/>
          </a:solidFill>
        </p:grpSpPr>
        <p:sp>
          <p:nvSpPr>
            <p:cNvPr id="18" name="Rounded Rectangle 17">
              <a:extLst>
                <a:ext uri="{FF2B5EF4-FFF2-40B4-BE49-F238E27FC236}">
                  <a16:creationId xmlns:a16="http://schemas.microsoft.com/office/drawing/2014/main" id="{22A18BEF-AE0E-484C-9EF7-673A6025FBF7}"/>
                </a:ext>
              </a:extLst>
            </p:cNvPr>
            <p:cNvSpPr/>
            <p:nvPr/>
          </p:nvSpPr>
          <p:spPr>
            <a:xfrm>
              <a:off x="1003084" y="1371600"/>
              <a:ext cx="520916" cy="157862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67DB893-AA34-A644-A627-ABA02F55021C}"/>
                </a:ext>
              </a:extLst>
            </p:cNvPr>
            <p:cNvSpPr/>
            <p:nvPr/>
          </p:nvSpPr>
          <p:spPr>
            <a:xfrm>
              <a:off x="1295400" y="1371600"/>
              <a:ext cx="228600" cy="15786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Text Placeholder 48"/>
          <p:cNvSpPr>
            <a:spLocks noGrp="1"/>
          </p:cNvSpPr>
          <p:nvPr>
            <p:ph type="body" sz="quarter" idx="11" hasCustomPrompt="1"/>
          </p:nvPr>
        </p:nvSpPr>
        <p:spPr>
          <a:xfrm rot="16200000">
            <a:off x="590121" y="1938553"/>
            <a:ext cx="1513532" cy="509802"/>
          </a:xfrm>
          <a:prstGeom prst="rect">
            <a:avLst/>
          </a:prstGeom>
        </p:spPr>
        <p:txBody>
          <a:bodyPr vert="horz"/>
          <a:lstStyle>
            <a:lvl1pPr marL="0" indent="0" algn="ctr">
              <a:buNone/>
              <a:defRPr sz="1400">
                <a:solidFill>
                  <a:schemeClr val="bg1"/>
                </a:solidFill>
              </a:defRPr>
            </a:lvl1pPr>
            <a:lvl2pPr marL="457200" indent="0" algn="ctr">
              <a:buNone/>
              <a:defRPr sz="1600">
                <a:solidFill>
                  <a:schemeClr val="bg1"/>
                </a:solidFill>
              </a:defRPr>
            </a:lvl2pPr>
            <a:lvl3pPr marL="914400" indent="0" algn="ctr">
              <a:buNone/>
              <a:defRPr sz="14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a:t>Click to edit level</a:t>
            </a:r>
          </a:p>
        </p:txBody>
      </p:sp>
      <p:sp>
        <p:nvSpPr>
          <p:cNvPr id="50" name="Text Placeholder 48"/>
          <p:cNvSpPr>
            <a:spLocks noGrp="1"/>
          </p:cNvSpPr>
          <p:nvPr>
            <p:ph type="body" sz="quarter" idx="12" hasCustomPrompt="1"/>
          </p:nvPr>
        </p:nvSpPr>
        <p:spPr>
          <a:xfrm rot="16200000">
            <a:off x="590335" y="3604485"/>
            <a:ext cx="1513532" cy="509802"/>
          </a:xfrm>
          <a:prstGeom prst="rect">
            <a:avLst/>
          </a:prstGeom>
        </p:spPr>
        <p:txBody>
          <a:bodyPr vert="horz"/>
          <a:lstStyle>
            <a:lvl1pPr marL="0" indent="0" algn="ctr">
              <a:buNone/>
              <a:defRPr sz="1400">
                <a:solidFill>
                  <a:schemeClr val="bg1"/>
                </a:solidFill>
              </a:defRPr>
            </a:lvl1pPr>
            <a:lvl2pPr marL="457200" indent="0" algn="ctr">
              <a:buNone/>
              <a:defRPr sz="1600">
                <a:solidFill>
                  <a:schemeClr val="bg1"/>
                </a:solidFill>
              </a:defRPr>
            </a:lvl2pPr>
            <a:lvl3pPr marL="914400" indent="0" algn="ctr">
              <a:buNone/>
              <a:defRPr sz="14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a:t>Click to edit level</a:t>
            </a:r>
          </a:p>
        </p:txBody>
      </p:sp>
      <p:sp>
        <p:nvSpPr>
          <p:cNvPr id="51" name="Text Placeholder 48"/>
          <p:cNvSpPr>
            <a:spLocks noGrp="1"/>
          </p:cNvSpPr>
          <p:nvPr>
            <p:ph type="body" sz="quarter" idx="13" hasCustomPrompt="1"/>
          </p:nvPr>
        </p:nvSpPr>
        <p:spPr>
          <a:xfrm rot="16200000">
            <a:off x="577636" y="5340262"/>
            <a:ext cx="1513532" cy="509802"/>
          </a:xfrm>
          <a:prstGeom prst="rect">
            <a:avLst/>
          </a:prstGeom>
        </p:spPr>
        <p:txBody>
          <a:bodyPr vert="horz"/>
          <a:lstStyle>
            <a:lvl1pPr marL="0" indent="0" algn="ctr">
              <a:buNone/>
              <a:defRPr sz="1400">
                <a:solidFill>
                  <a:schemeClr val="bg1"/>
                </a:solidFill>
              </a:defRPr>
            </a:lvl1pPr>
            <a:lvl2pPr marL="457200" indent="0" algn="ctr">
              <a:buNone/>
              <a:defRPr sz="1600">
                <a:solidFill>
                  <a:schemeClr val="bg1"/>
                </a:solidFill>
              </a:defRPr>
            </a:lvl2pPr>
            <a:lvl3pPr marL="914400" indent="0" algn="ctr">
              <a:buNone/>
              <a:defRPr sz="14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a:t>Click to edit level</a:t>
            </a:r>
          </a:p>
        </p:txBody>
      </p:sp>
      <p:sp>
        <p:nvSpPr>
          <p:cNvPr id="53" name="Picture Placeholder 52"/>
          <p:cNvSpPr>
            <a:spLocks noGrp="1"/>
          </p:cNvSpPr>
          <p:nvPr>
            <p:ph type="pic" sz="quarter" idx="14"/>
          </p:nvPr>
        </p:nvSpPr>
        <p:spPr>
          <a:xfrm>
            <a:off x="2171700" y="1371600"/>
            <a:ext cx="850900" cy="850900"/>
          </a:xfrm>
          <a:prstGeom prst="ellipse">
            <a:avLst/>
          </a:prstGeom>
          <a:ln w="38100" cmpd="sng">
            <a:solidFill>
              <a:srgbClr val="94969A"/>
            </a:solidFill>
          </a:ln>
        </p:spPr>
        <p:txBody>
          <a:bodyPr vert="horz"/>
          <a:lstStyle>
            <a:lvl1pPr marL="0" indent="0">
              <a:buNone/>
              <a:defRPr sz="1600"/>
            </a:lvl1pPr>
          </a:lstStyle>
          <a:p>
            <a:endParaRPr lang="en-US"/>
          </a:p>
        </p:txBody>
      </p:sp>
      <p:sp>
        <p:nvSpPr>
          <p:cNvPr id="55" name="Text Placeholder 54"/>
          <p:cNvSpPr>
            <a:spLocks noGrp="1"/>
          </p:cNvSpPr>
          <p:nvPr>
            <p:ph type="body" sz="quarter" idx="15" hasCustomPrompt="1"/>
          </p:nvPr>
        </p:nvSpPr>
        <p:spPr>
          <a:xfrm>
            <a:off x="1943100" y="2222500"/>
            <a:ext cx="1320800" cy="800100"/>
          </a:xfrm>
          <a:prstGeom prst="rect">
            <a:avLst/>
          </a:prstGeom>
        </p:spPr>
        <p:txBody>
          <a:bodyPr vert="horz"/>
          <a:lstStyle>
            <a:lvl1pPr marL="0" indent="0" algn="ctr">
              <a:buNone/>
              <a:defRPr sz="1050" b="0">
                <a:solidFill>
                  <a:schemeClr val="bg2"/>
                </a:solidFill>
              </a:defRPr>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a:t>Name</a:t>
            </a:r>
          </a:p>
          <a:p>
            <a:pPr lvl="0"/>
            <a:r>
              <a:rPr lang="en-US"/>
              <a:t>Click to edit Master text styles</a:t>
            </a:r>
          </a:p>
        </p:txBody>
      </p:sp>
      <p:sp>
        <p:nvSpPr>
          <p:cNvPr id="56" name="Picture Placeholder 52"/>
          <p:cNvSpPr>
            <a:spLocks noGrp="1"/>
          </p:cNvSpPr>
          <p:nvPr>
            <p:ph type="pic" sz="quarter" idx="16"/>
          </p:nvPr>
        </p:nvSpPr>
        <p:spPr>
          <a:xfrm>
            <a:off x="3965814" y="1371600"/>
            <a:ext cx="850900" cy="850900"/>
          </a:xfrm>
          <a:prstGeom prst="ellipse">
            <a:avLst/>
          </a:prstGeom>
          <a:ln w="38100" cmpd="sng">
            <a:solidFill>
              <a:srgbClr val="94969A"/>
            </a:solidFill>
          </a:ln>
        </p:spPr>
        <p:txBody>
          <a:bodyPr vert="horz"/>
          <a:lstStyle>
            <a:lvl1pPr marL="0" indent="0">
              <a:buNone/>
              <a:defRPr sz="1600"/>
            </a:lvl1pPr>
          </a:lstStyle>
          <a:p>
            <a:endParaRPr lang="en-US"/>
          </a:p>
        </p:txBody>
      </p:sp>
      <p:sp>
        <p:nvSpPr>
          <p:cNvPr id="57" name="Text Placeholder 54"/>
          <p:cNvSpPr>
            <a:spLocks noGrp="1"/>
          </p:cNvSpPr>
          <p:nvPr>
            <p:ph type="body" sz="quarter" idx="17" hasCustomPrompt="1"/>
          </p:nvPr>
        </p:nvSpPr>
        <p:spPr>
          <a:xfrm>
            <a:off x="3737214" y="2222500"/>
            <a:ext cx="1320800" cy="800100"/>
          </a:xfrm>
          <a:prstGeom prst="rect">
            <a:avLst/>
          </a:prstGeom>
        </p:spPr>
        <p:txBody>
          <a:bodyPr vert="horz"/>
          <a:lstStyle>
            <a:lvl1pPr marL="0" indent="0" algn="ctr">
              <a:buNone/>
              <a:defRPr sz="1050" b="0">
                <a:solidFill>
                  <a:schemeClr val="bg2"/>
                </a:solidFill>
              </a:defRPr>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a:t>Name</a:t>
            </a:r>
          </a:p>
          <a:p>
            <a:pPr lvl="0"/>
            <a:r>
              <a:rPr lang="en-US"/>
              <a:t>Click to edit Master text styles</a:t>
            </a:r>
          </a:p>
        </p:txBody>
      </p:sp>
      <p:sp>
        <p:nvSpPr>
          <p:cNvPr id="58" name="Picture Placeholder 52"/>
          <p:cNvSpPr>
            <a:spLocks noGrp="1"/>
          </p:cNvSpPr>
          <p:nvPr>
            <p:ph type="pic" sz="quarter" idx="18"/>
          </p:nvPr>
        </p:nvSpPr>
        <p:spPr>
          <a:xfrm>
            <a:off x="5781914" y="1371600"/>
            <a:ext cx="850900" cy="850900"/>
          </a:xfrm>
          <a:prstGeom prst="ellipse">
            <a:avLst/>
          </a:prstGeom>
          <a:ln w="38100" cmpd="sng">
            <a:solidFill>
              <a:srgbClr val="94969A"/>
            </a:solidFill>
          </a:ln>
        </p:spPr>
        <p:txBody>
          <a:bodyPr vert="horz"/>
          <a:lstStyle>
            <a:lvl1pPr marL="0" indent="0">
              <a:buNone/>
              <a:defRPr sz="1600"/>
            </a:lvl1pPr>
          </a:lstStyle>
          <a:p>
            <a:endParaRPr lang="en-US"/>
          </a:p>
        </p:txBody>
      </p:sp>
      <p:sp>
        <p:nvSpPr>
          <p:cNvPr id="59" name="Text Placeholder 54"/>
          <p:cNvSpPr>
            <a:spLocks noGrp="1"/>
          </p:cNvSpPr>
          <p:nvPr>
            <p:ph type="body" sz="quarter" idx="19" hasCustomPrompt="1"/>
          </p:nvPr>
        </p:nvSpPr>
        <p:spPr>
          <a:xfrm>
            <a:off x="5553314" y="2222500"/>
            <a:ext cx="1320800" cy="727720"/>
          </a:xfrm>
          <a:prstGeom prst="rect">
            <a:avLst/>
          </a:prstGeom>
        </p:spPr>
        <p:txBody>
          <a:bodyPr vert="horz"/>
          <a:lstStyle>
            <a:lvl1pPr marL="0" indent="0" algn="ctr">
              <a:buNone/>
              <a:defRPr sz="1050" b="0">
                <a:solidFill>
                  <a:schemeClr val="bg2"/>
                </a:solidFill>
              </a:defRPr>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a:t>Name</a:t>
            </a:r>
          </a:p>
          <a:p>
            <a:pPr lvl="0"/>
            <a:r>
              <a:rPr lang="en-US"/>
              <a:t>Click to edit Master text styles</a:t>
            </a:r>
          </a:p>
        </p:txBody>
      </p:sp>
      <p:sp>
        <p:nvSpPr>
          <p:cNvPr id="61" name="Picture Placeholder 52"/>
          <p:cNvSpPr>
            <a:spLocks noGrp="1"/>
          </p:cNvSpPr>
          <p:nvPr>
            <p:ph type="pic" sz="quarter" idx="20"/>
          </p:nvPr>
        </p:nvSpPr>
        <p:spPr>
          <a:xfrm>
            <a:off x="2184400" y="3115320"/>
            <a:ext cx="850900" cy="850900"/>
          </a:xfrm>
          <a:prstGeom prst="ellipse">
            <a:avLst/>
          </a:prstGeom>
          <a:ln w="38100" cmpd="sng">
            <a:solidFill>
              <a:srgbClr val="94969A"/>
            </a:solidFill>
          </a:ln>
        </p:spPr>
        <p:txBody>
          <a:bodyPr vert="horz"/>
          <a:lstStyle>
            <a:lvl1pPr marL="0" indent="0">
              <a:buNone/>
              <a:defRPr sz="1600"/>
            </a:lvl1pPr>
          </a:lstStyle>
          <a:p>
            <a:endParaRPr lang="en-US"/>
          </a:p>
        </p:txBody>
      </p:sp>
      <p:sp>
        <p:nvSpPr>
          <p:cNvPr id="62" name="Text Placeholder 54"/>
          <p:cNvSpPr>
            <a:spLocks noGrp="1"/>
          </p:cNvSpPr>
          <p:nvPr>
            <p:ph type="body" sz="quarter" idx="21" hasCustomPrompt="1"/>
          </p:nvPr>
        </p:nvSpPr>
        <p:spPr>
          <a:xfrm>
            <a:off x="1955800" y="3966220"/>
            <a:ext cx="1320800" cy="800100"/>
          </a:xfrm>
          <a:prstGeom prst="rect">
            <a:avLst/>
          </a:prstGeom>
        </p:spPr>
        <p:txBody>
          <a:bodyPr vert="horz"/>
          <a:lstStyle>
            <a:lvl1pPr marL="0" indent="0" algn="ctr">
              <a:buNone/>
              <a:defRPr sz="1050" b="0">
                <a:solidFill>
                  <a:schemeClr val="bg2"/>
                </a:solidFill>
              </a:defRPr>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a:t>Name</a:t>
            </a:r>
          </a:p>
          <a:p>
            <a:pPr lvl="0"/>
            <a:r>
              <a:rPr lang="en-US"/>
              <a:t>Click to edit Master text styles</a:t>
            </a:r>
          </a:p>
        </p:txBody>
      </p:sp>
      <p:sp>
        <p:nvSpPr>
          <p:cNvPr id="63" name="Picture Placeholder 52"/>
          <p:cNvSpPr>
            <a:spLocks noGrp="1"/>
          </p:cNvSpPr>
          <p:nvPr>
            <p:ph type="pic" sz="quarter" idx="22"/>
          </p:nvPr>
        </p:nvSpPr>
        <p:spPr>
          <a:xfrm>
            <a:off x="3978514" y="3115320"/>
            <a:ext cx="850900" cy="850900"/>
          </a:xfrm>
          <a:prstGeom prst="ellipse">
            <a:avLst/>
          </a:prstGeom>
          <a:ln w="38100" cmpd="sng">
            <a:solidFill>
              <a:srgbClr val="94969A"/>
            </a:solidFill>
          </a:ln>
        </p:spPr>
        <p:txBody>
          <a:bodyPr vert="horz"/>
          <a:lstStyle>
            <a:lvl1pPr marL="0" indent="0">
              <a:buNone/>
              <a:defRPr sz="1600"/>
            </a:lvl1pPr>
          </a:lstStyle>
          <a:p>
            <a:endParaRPr lang="en-US"/>
          </a:p>
        </p:txBody>
      </p:sp>
      <p:sp>
        <p:nvSpPr>
          <p:cNvPr id="64" name="Text Placeholder 54"/>
          <p:cNvSpPr>
            <a:spLocks noGrp="1"/>
          </p:cNvSpPr>
          <p:nvPr>
            <p:ph type="body" sz="quarter" idx="23" hasCustomPrompt="1"/>
          </p:nvPr>
        </p:nvSpPr>
        <p:spPr>
          <a:xfrm>
            <a:off x="3749914" y="3966220"/>
            <a:ext cx="1320800" cy="800100"/>
          </a:xfrm>
          <a:prstGeom prst="rect">
            <a:avLst/>
          </a:prstGeom>
        </p:spPr>
        <p:txBody>
          <a:bodyPr vert="horz"/>
          <a:lstStyle>
            <a:lvl1pPr marL="0" indent="0" algn="ctr">
              <a:buNone/>
              <a:defRPr sz="1050" b="0">
                <a:solidFill>
                  <a:schemeClr val="bg2"/>
                </a:solidFill>
              </a:defRPr>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a:t>Name</a:t>
            </a:r>
          </a:p>
          <a:p>
            <a:pPr lvl="0"/>
            <a:r>
              <a:rPr lang="en-US"/>
              <a:t>Click to edit Master text styles</a:t>
            </a:r>
          </a:p>
        </p:txBody>
      </p:sp>
      <p:sp>
        <p:nvSpPr>
          <p:cNvPr id="65" name="Picture Placeholder 52"/>
          <p:cNvSpPr>
            <a:spLocks noGrp="1"/>
          </p:cNvSpPr>
          <p:nvPr>
            <p:ph type="pic" sz="quarter" idx="24"/>
          </p:nvPr>
        </p:nvSpPr>
        <p:spPr>
          <a:xfrm>
            <a:off x="5794614" y="3115320"/>
            <a:ext cx="850900" cy="850900"/>
          </a:xfrm>
          <a:prstGeom prst="ellipse">
            <a:avLst/>
          </a:prstGeom>
          <a:ln w="38100" cmpd="sng">
            <a:solidFill>
              <a:srgbClr val="94969A"/>
            </a:solidFill>
          </a:ln>
        </p:spPr>
        <p:txBody>
          <a:bodyPr vert="horz"/>
          <a:lstStyle>
            <a:lvl1pPr marL="0" indent="0">
              <a:buNone/>
              <a:defRPr sz="1600"/>
            </a:lvl1pPr>
          </a:lstStyle>
          <a:p>
            <a:endParaRPr lang="en-US"/>
          </a:p>
        </p:txBody>
      </p:sp>
      <p:sp>
        <p:nvSpPr>
          <p:cNvPr id="66" name="Text Placeholder 54"/>
          <p:cNvSpPr>
            <a:spLocks noGrp="1"/>
          </p:cNvSpPr>
          <p:nvPr>
            <p:ph type="body" sz="quarter" idx="25" hasCustomPrompt="1"/>
          </p:nvPr>
        </p:nvSpPr>
        <p:spPr>
          <a:xfrm>
            <a:off x="5566014" y="3966220"/>
            <a:ext cx="1320800" cy="800100"/>
          </a:xfrm>
          <a:prstGeom prst="rect">
            <a:avLst/>
          </a:prstGeom>
        </p:spPr>
        <p:txBody>
          <a:bodyPr vert="horz"/>
          <a:lstStyle>
            <a:lvl1pPr marL="0" indent="0" algn="ctr">
              <a:buNone/>
              <a:defRPr sz="1050" b="0">
                <a:solidFill>
                  <a:schemeClr val="bg2"/>
                </a:solidFill>
              </a:defRPr>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a:t>Name</a:t>
            </a:r>
          </a:p>
          <a:p>
            <a:pPr lvl="0"/>
            <a:r>
              <a:rPr lang="en-US"/>
              <a:t>Click to edit Master text styles</a:t>
            </a:r>
          </a:p>
        </p:txBody>
      </p:sp>
      <p:sp>
        <p:nvSpPr>
          <p:cNvPr id="68" name="Picture Placeholder 52"/>
          <p:cNvSpPr>
            <a:spLocks noGrp="1"/>
          </p:cNvSpPr>
          <p:nvPr>
            <p:ph type="pic" sz="quarter" idx="26"/>
          </p:nvPr>
        </p:nvSpPr>
        <p:spPr>
          <a:xfrm>
            <a:off x="2184400" y="4767903"/>
            <a:ext cx="850900" cy="850900"/>
          </a:xfrm>
          <a:prstGeom prst="ellipse">
            <a:avLst/>
          </a:prstGeom>
          <a:ln w="38100" cmpd="sng">
            <a:solidFill>
              <a:srgbClr val="94969A"/>
            </a:solidFill>
          </a:ln>
        </p:spPr>
        <p:txBody>
          <a:bodyPr vert="horz"/>
          <a:lstStyle>
            <a:lvl1pPr marL="0" indent="0">
              <a:buNone/>
              <a:defRPr sz="1600"/>
            </a:lvl1pPr>
          </a:lstStyle>
          <a:p>
            <a:endParaRPr lang="en-US"/>
          </a:p>
        </p:txBody>
      </p:sp>
      <p:sp>
        <p:nvSpPr>
          <p:cNvPr id="69" name="Text Placeholder 54"/>
          <p:cNvSpPr>
            <a:spLocks noGrp="1"/>
          </p:cNvSpPr>
          <p:nvPr>
            <p:ph type="body" sz="quarter" idx="27" hasCustomPrompt="1"/>
          </p:nvPr>
        </p:nvSpPr>
        <p:spPr>
          <a:xfrm>
            <a:off x="1955800" y="5618803"/>
            <a:ext cx="1320800" cy="800100"/>
          </a:xfrm>
          <a:prstGeom prst="rect">
            <a:avLst/>
          </a:prstGeom>
        </p:spPr>
        <p:txBody>
          <a:bodyPr vert="horz"/>
          <a:lstStyle>
            <a:lvl1pPr marL="0" indent="0" algn="ctr">
              <a:buNone/>
              <a:defRPr sz="1050" b="0">
                <a:solidFill>
                  <a:schemeClr val="bg2"/>
                </a:solidFill>
              </a:defRPr>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a:t>Name</a:t>
            </a:r>
          </a:p>
          <a:p>
            <a:pPr lvl="0"/>
            <a:r>
              <a:rPr lang="en-US"/>
              <a:t>Click to edit Master text styles</a:t>
            </a:r>
          </a:p>
        </p:txBody>
      </p:sp>
      <p:sp>
        <p:nvSpPr>
          <p:cNvPr id="70" name="Picture Placeholder 52"/>
          <p:cNvSpPr>
            <a:spLocks noGrp="1"/>
          </p:cNvSpPr>
          <p:nvPr>
            <p:ph type="pic" sz="quarter" idx="28"/>
          </p:nvPr>
        </p:nvSpPr>
        <p:spPr>
          <a:xfrm>
            <a:off x="3978514" y="4767903"/>
            <a:ext cx="850900" cy="850900"/>
          </a:xfrm>
          <a:prstGeom prst="ellipse">
            <a:avLst/>
          </a:prstGeom>
          <a:ln w="38100" cmpd="sng">
            <a:solidFill>
              <a:srgbClr val="94969A"/>
            </a:solidFill>
          </a:ln>
        </p:spPr>
        <p:txBody>
          <a:bodyPr vert="horz"/>
          <a:lstStyle>
            <a:lvl1pPr marL="0" indent="0">
              <a:buNone/>
              <a:defRPr sz="1600"/>
            </a:lvl1pPr>
          </a:lstStyle>
          <a:p>
            <a:endParaRPr lang="en-US"/>
          </a:p>
        </p:txBody>
      </p:sp>
      <p:sp>
        <p:nvSpPr>
          <p:cNvPr id="71" name="Text Placeholder 54"/>
          <p:cNvSpPr>
            <a:spLocks noGrp="1"/>
          </p:cNvSpPr>
          <p:nvPr>
            <p:ph type="body" sz="quarter" idx="29" hasCustomPrompt="1"/>
          </p:nvPr>
        </p:nvSpPr>
        <p:spPr>
          <a:xfrm>
            <a:off x="3749914" y="5618803"/>
            <a:ext cx="1320800" cy="800100"/>
          </a:xfrm>
          <a:prstGeom prst="rect">
            <a:avLst/>
          </a:prstGeom>
        </p:spPr>
        <p:txBody>
          <a:bodyPr vert="horz"/>
          <a:lstStyle>
            <a:lvl1pPr marL="0" indent="0" algn="ctr">
              <a:buNone/>
              <a:defRPr sz="1050" b="0">
                <a:solidFill>
                  <a:schemeClr val="bg2"/>
                </a:solidFill>
              </a:defRPr>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a:t>Name</a:t>
            </a:r>
          </a:p>
          <a:p>
            <a:pPr lvl="0"/>
            <a:r>
              <a:rPr lang="en-US"/>
              <a:t>Click to edit Master text styles</a:t>
            </a:r>
          </a:p>
        </p:txBody>
      </p:sp>
      <p:sp>
        <p:nvSpPr>
          <p:cNvPr id="72" name="Picture Placeholder 52"/>
          <p:cNvSpPr>
            <a:spLocks noGrp="1"/>
          </p:cNvSpPr>
          <p:nvPr>
            <p:ph type="pic" sz="quarter" idx="30"/>
          </p:nvPr>
        </p:nvSpPr>
        <p:spPr>
          <a:xfrm>
            <a:off x="5794614" y="4767903"/>
            <a:ext cx="850900" cy="850900"/>
          </a:xfrm>
          <a:prstGeom prst="ellipse">
            <a:avLst/>
          </a:prstGeom>
          <a:ln w="38100" cmpd="sng">
            <a:solidFill>
              <a:srgbClr val="94969A"/>
            </a:solidFill>
          </a:ln>
        </p:spPr>
        <p:txBody>
          <a:bodyPr vert="horz"/>
          <a:lstStyle>
            <a:lvl1pPr marL="0" indent="0">
              <a:buNone/>
              <a:defRPr sz="1600"/>
            </a:lvl1pPr>
          </a:lstStyle>
          <a:p>
            <a:endParaRPr lang="en-US"/>
          </a:p>
        </p:txBody>
      </p:sp>
      <p:sp>
        <p:nvSpPr>
          <p:cNvPr id="73" name="Text Placeholder 54"/>
          <p:cNvSpPr>
            <a:spLocks noGrp="1"/>
          </p:cNvSpPr>
          <p:nvPr>
            <p:ph type="body" sz="quarter" idx="31" hasCustomPrompt="1"/>
          </p:nvPr>
        </p:nvSpPr>
        <p:spPr>
          <a:xfrm>
            <a:off x="5566014" y="5618803"/>
            <a:ext cx="1320800" cy="800100"/>
          </a:xfrm>
          <a:prstGeom prst="rect">
            <a:avLst/>
          </a:prstGeom>
        </p:spPr>
        <p:txBody>
          <a:bodyPr vert="horz"/>
          <a:lstStyle>
            <a:lvl1pPr marL="0" indent="0" algn="ctr">
              <a:buNone/>
              <a:defRPr sz="1050" b="0">
                <a:solidFill>
                  <a:schemeClr val="bg2"/>
                </a:solidFill>
              </a:defRPr>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a:t>Name</a:t>
            </a:r>
          </a:p>
          <a:p>
            <a:pPr lvl="0"/>
            <a:r>
              <a:rPr lang="en-US"/>
              <a:t>Click to edit Master text styles</a:t>
            </a:r>
          </a:p>
        </p:txBody>
      </p:sp>
      <p:sp>
        <p:nvSpPr>
          <p:cNvPr id="81" name="Picture Placeholder 52"/>
          <p:cNvSpPr>
            <a:spLocks noGrp="1"/>
          </p:cNvSpPr>
          <p:nvPr>
            <p:ph type="pic" sz="quarter" idx="32"/>
          </p:nvPr>
        </p:nvSpPr>
        <p:spPr>
          <a:xfrm>
            <a:off x="7559915" y="1371600"/>
            <a:ext cx="850900" cy="850900"/>
          </a:xfrm>
          <a:prstGeom prst="ellipse">
            <a:avLst/>
          </a:prstGeom>
          <a:ln w="38100" cmpd="sng">
            <a:solidFill>
              <a:srgbClr val="94969A"/>
            </a:solidFill>
          </a:ln>
        </p:spPr>
        <p:txBody>
          <a:bodyPr vert="horz"/>
          <a:lstStyle>
            <a:lvl1pPr marL="0" indent="0">
              <a:buNone/>
              <a:defRPr sz="1600"/>
            </a:lvl1pPr>
          </a:lstStyle>
          <a:p>
            <a:endParaRPr lang="en-US"/>
          </a:p>
        </p:txBody>
      </p:sp>
      <p:sp>
        <p:nvSpPr>
          <p:cNvPr id="82" name="Text Placeholder 54"/>
          <p:cNvSpPr>
            <a:spLocks noGrp="1"/>
          </p:cNvSpPr>
          <p:nvPr>
            <p:ph type="body" sz="quarter" idx="33" hasCustomPrompt="1"/>
          </p:nvPr>
        </p:nvSpPr>
        <p:spPr>
          <a:xfrm>
            <a:off x="7331315" y="2222500"/>
            <a:ext cx="1320800" cy="727720"/>
          </a:xfrm>
          <a:prstGeom prst="rect">
            <a:avLst/>
          </a:prstGeom>
        </p:spPr>
        <p:txBody>
          <a:bodyPr vert="horz"/>
          <a:lstStyle>
            <a:lvl1pPr marL="0" indent="0" algn="ctr">
              <a:buNone/>
              <a:defRPr sz="1050" b="0">
                <a:solidFill>
                  <a:schemeClr val="bg2"/>
                </a:solidFill>
              </a:defRPr>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a:t>Name</a:t>
            </a:r>
          </a:p>
          <a:p>
            <a:pPr lvl="0"/>
            <a:r>
              <a:rPr lang="en-US"/>
              <a:t>Click to edit Master text styles</a:t>
            </a:r>
          </a:p>
        </p:txBody>
      </p:sp>
      <p:sp>
        <p:nvSpPr>
          <p:cNvPr id="83" name="Picture Placeholder 52"/>
          <p:cNvSpPr>
            <a:spLocks noGrp="1"/>
          </p:cNvSpPr>
          <p:nvPr>
            <p:ph type="pic" sz="quarter" idx="34"/>
          </p:nvPr>
        </p:nvSpPr>
        <p:spPr>
          <a:xfrm>
            <a:off x="7572615" y="3115320"/>
            <a:ext cx="850900" cy="850900"/>
          </a:xfrm>
          <a:prstGeom prst="ellipse">
            <a:avLst/>
          </a:prstGeom>
          <a:ln w="38100" cmpd="sng">
            <a:solidFill>
              <a:srgbClr val="94969A"/>
            </a:solidFill>
          </a:ln>
        </p:spPr>
        <p:txBody>
          <a:bodyPr vert="horz"/>
          <a:lstStyle>
            <a:lvl1pPr marL="0" indent="0">
              <a:buNone/>
              <a:defRPr sz="1600"/>
            </a:lvl1pPr>
          </a:lstStyle>
          <a:p>
            <a:endParaRPr lang="en-US"/>
          </a:p>
        </p:txBody>
      </p:sp>
      <p:sp>
        <p:nvSpPr>
          <p:cNvPr id="84" name="Text Placeholder 54"/>
          <p:cNvSpPr>
            <a:spLocks noGrp="1"/>
          </p:cNvSpPr>
          <p:nvPr>
            <p:ph type="body" sz="quarter" idx="35" hasCustomPrompt="1"/>
          </p:nvPr>
        </p:nvSpPr>
        <p:spPr>
          <a:xfrm>
            <a:off x="7344015" y="3966220"/>
            <a:ext cx="1320800" cy="800100"/>
          </a:xfrm>
          <a:prstGeom prst="rect">
            <a:avLst/>
          </a:prstGeom>
        </p:spPr>
        <p:txBody>
          <a:bodyPr vert="horz"/>
          <a:lstStyle>
            <a:lvl1pPr marL="0" indent="0" algn="ctr">
              <a:buNone/>
              <a:defRPr sz="1050" b="0">
                <a:solidFill>
                  <a:schemeClr val="bg2"/>
                </a:solidFill>
              </a:defRPr>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a:t>Name</a:t>
            </a:r>
          </a:p>
          <a:p>
            <a:pPr lvl="0"/>
            <a:r>
              <a:rPr lang="en-US"/>
              <a:t>Click to edit Master text styles</a:t>
            </a:r>
          </a:p>
        </p:txBody>
      </p:sp>
      <p:sp>
        <p:nvSpPr>
          <p:cNvPr id="85" name="Picture Placeholder 52"/>
          <p:cNvSpPr>
            <a:spLocks noGrp="1"/>
          </p:cNvSpPr>
          <p:nvPr>
            <p:ph type="pic" sz="quarter" idx="36"/>
          </p:nvPr>
        </p:nvSpPr>
        <p:spPr>
          <a:xfrm>
            <a:off x="7572615" y="4767903"/>
            <a:ext cx="850900" cy="850900"/>
          </a:xfrm>
          <a:prstGeom prst="ellipse">
            <a:avLst/>
          </a:prstGeom>
          <a:ln w="38100" cmpd="sng">
            <a:solidFill>
              <a:srgbClr val="94969A"/>
            </a:solidFill>
          </a:ln>
        </p:spPr>
        <p:txBody>
          <a:bodyPr vert="horz"/>
          <a:lstStyle>
            <a:lvl1pPr marL="0" indent="0">
              <a:buNone/>
              <a:defRPr sz="1600"/>
            </a:lvl1pPr>
          </a:lstStyle>
          <a:p>
            <a:endParaRPr lang="en-US"/>
          </a:p>
        </p:txBody>
      </p:sp>
      <p:sp>
        <p:nvSpPr>
          <p:cNvPr id="86" name="Text Placeholder 54"/>
          <p:cNvSpPr>
            <a:spLocks noGrp="1"/>
          </p:cNvSpPr>
          <p:nvPr>
            <p:ph type="body" sz="quarter" idx="37" hasCustomPrompt="1"/>
          </p:nvPr>
        </p:nvSpPr>
        <p:spPr>
          <a:xfrm>
            <a:off x="7344015" y="5618803"/>
            <a:ext cx="1320800" cy="800100"/>
          </a:xfrm>
          <a:prstGeom prst="rect">
            <a:avLst/>
          </a:prstGeom>
        </p:spPr>
        <p:txBody>
          <a:bodyPr vert="horz"/>
          <a:lstStyle>
            <a:lvl1pPr marL="0" indent="0" algn="ctr">
              <a:buNone/>
              <a:defRPr sz="1050" b="0">
                <a:solidFill>
                  <a:schemeClr val="bg2"/>
                </a:solidFill>
              </a:defRPr>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a:t>Name</a:t>
            </a:r>
          </a:p>
          <a:p>
            <a:pPr lvl="0"/>
            <a:r>
              <a:rPr lang="en-US"/>
              <a:t>Click to edit Master text styles</a:t>
            </a:r>
          </a:p>
        </p:txBody>
      </p:sp>
      <p:sp>
        <p:nvSpPr>
          <p:cNvPr id="87" name="Picture Placeholder 52"/>
          <p:cNvSpPr>
            <a:spLocks noGrp="1"/>
          </p:cNvSpPr>
          <p:nvPr>
            <p:ph type="pic" sz="quarter" idx="38"/>
          </p:nvPr>
        </p:nvSpPr>
        <p:spPr>
          <a:xfrm>
            <a:off x="9366729" y="1371600"/>
            <a:ext cx="850900" cy="850900"/>
          </a:xfrm>
          <a:prstGeom prst="ellipse">
            <a:avLst/>
          </a:prstGeom>
          <a:ln w="38100" cmpd="sng">
            <a:solidFill>
              <a:srgbClr val="94969A"/>
            </a:solidFill>
          </a:ln>
        </p:spPr>
        <p:txBody>
          <a:bodyPr vert="horz"/>
          <a:lstStyle>
            <a:lvl1pPr marL="0" indent="0">
              <a:buNone/>
              <a:defRPr sz="1600"/>
            </a:lvl1pPr>
          </a:lstStyle>
          <a:p>
            <a:endParaRPr lang="en-US"/>
          </a:p>
        </p:txBody>
      </p:sp>
      <p:sp>
        <p:nvSpPr>
          <p:cNvPr id="88" name="Text Placeholder 54"/>
          <p:cNvSpPr>
            <a:spLocks noGrp="1"/>
          </p:cNvSpPr>
          <p:nvPr>
            <p:ph type="body" sz="quarter" idx="39" hasCustomPrompt="1"/>
          </p:nvPr>
        </p:nvSpPr>
        <p:spPr>
          <a:xfrm>
            <a:off x="9138129" y="2222500"/>
            <a:ext cx="1320800" cy="727720"/>
          </a:xfrm>
          <a:prstGeom prst="rect">
            <a:avLst/>
          </a:prstGeom>
        </p:spPr>
        <p:txBody>
          <a:bodyPr vert="horz"/>
          <a:lstStyle>
            <a:lvl1pPr marL="0" indent="0" algn="ctr">
              <a:buNone/>
              <a:defRPr sz="1050" b="0">
                <a:solidFill>
                  <a:schemeClr val="bg2"/>
                </a:solidFill>
              </a:defRPr>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a:t>Name</a:t>
            </a:r>
          </a:p>
          <a:p>
            <a:pPr lvl="0"/>
            <a:r>
              <a:rPr lang="en-US"/>
              <a:t>Click to edit Master text styles</a:t>
            </a:r>
          </a:p>
        </p:txBody>
      </p:sp>
      <p:sp>
        <p:nvSpPr>
          <p:cNvPr id="89" name="Picture Placeholder 52"/>
          <p:cNvSpPr>
            <a:spLocks noGrp="1"/>
          </p:cNvSpPr>
          <p:nvPr>
            <p:ph type="pic" sz="quarter" idx="40"/>
          </p:nvPr>
        </p:nvSpPr>
        <p:spPr>
          <a:xfrm>
            <a:off x="9379429" y="3115320"/>
            <a:ext cx="850900" cy="850900"/>
          </a:xfrm>
          <a:prstGeom prst="ellipse">
            <a:avLst/>
          </a:prstGeom>
          <a:ln w="38100" cmpd="sng">
            <a:solidFill>
              <a:srgbClr val="94969A"/>
            </a:solidFill>
          </a:ln>
        </p:spPr>
        <p:txBody>
          <a:bodyPr vert="horz"/>
          <a:lstStyle>
            <a:lvl1pPr marL="0" indent="0">
              <a:buNone/>
              <a:defRPr sz="1600"/>
            </a:lvl1pPr>
          </a:lstStyle>
          <a:p>
            <a:endParaRPr lang="en-US"/>
          </a:p>
        </p:txBody>
      </p:sp>
      <p:sp>
        <p:nvSpPr>
          <p:cNvPr id="90" name="Text Placeholder 54"/>
          <p:cNvSpPr>
            <a:spLocks noGrp="1"/>
          </p:cNvSpPr>
          <p:nvPr>
            <p:ph type="body" sz="quarter" idx="41" hasCustomPrompt="1"/>
          </p:nvPr>
        </p:nvSpPr>
        <p:spPr>
          <a:xfrm>
            <a:off x="9150829" y="3966220"/>
            <a:ext cx="1320800" cy="800100"/>
          </a:xfrm>
          <a:prstGeom prst="rect">
            <a:avLst/>
          </a:prstGeom>
        </p:spPr>
        <p:txBody>
          <a:bodyPr vert="horz"/>
          <a:lstStyle>
            <a:lvl1pPr marL="0" indent="0" algn="ctr">
              <a:buNone/>
              <a:defRPr sz="1050" b="0">
                <a:solidFill>
                  <a:schemeClr val="bg2"/>
                </a:solidFill>
              </a:defRPr>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a:t>Name</a:t>
            </a:r>
          </a:p>
          <a:p>
            <a:pPr lvl="0"/>
            <a:r>
              <a:rPr lang="en-US"/>
              <a:t>Click to edit Master text styles</a:t>
            </a:r>
          </a:p>
        </p:txBody>
      </p:sp>
      <p:sp>
        <p:nvSpPr>
          <p:cNvPr id="91" name="Picture Placeholder 52"/>
          <p:cNvSpPr>
            <a:spLocks noGrp="1"/>
          </p:cNvSpPr>
          <p:nvPr>
            <p:ph type="pic" sz="quarter" idx="42"/>
          </p:nvPr>
        </p:nvSpPr>
        <p:spPr>
          <a:xfrm>
            <a:off x="9379429" y="4767903"/>
            <a:ext cx="850900" cy="850900"/>
          </a:xfrm>
          <a:prstGeom prst="ellipse">
            <a:avLst/>
          </a:prstGeom>
          <a:ln w="38100" cmpd="sng">
            <a:solidFill>
              <a:srgbClr val="94969A"/>
            </a:solidFill>
          </a:ln>
        </p:spPr>
        <p:txBody>
          <a:bodyPr vert="horz"/>
          <a:lstStyle>
            <a:lvl1pPr marL="0" indent="0">
              <a:buNone/>
              <a:defRPr sz="1600"/>
            </a:lvl1pPr>
          </a:lstStyle>
          <a:p>
            <a:endParaRPr lang="en-US"/>
          </a:p>
        </p:txBody>
      </p:sp>
      <p:sp>
        <p:nvSpPr>
          <p:cNvPr id="92" name="Text Placeholder 54"/>
          <p:cNvSpPr>
            <a:spLocks noGrp="1"/>
          </p:cNvSpPr>
          <p:nvPr>
            <p:ph type="body" sz="quarter" idx="43" hasCustomPrompt="1"/>
          </p:nvPr>
        </p:nvSpPr>
        <p:spPr>
          <a:xfrm>
            <a:off x="9150829" y="5618803"/>
            <a:ext cx="1320800" cy="800100"/>
          </a:xfrm>
          <a:prstGeom prst="rect">
            <a:avLst/>
          </a:prstGeom>
        </p:spPr>
        <p:txBody>
          <a:bodyPr vert="horz"/>
          <a:lstStyle>
            <a:lvl1pPr marL="0" indent="0" algn="ctr">
              <a:buNone/>
              <a:defRPr sz="1050" b="0">
                <a:solidFill>
                  <a:schemeClr val="bg2"/>
                </a:solidFill>
              </a:defRPr>
            </a:lvl1pPr>
            <a:lvl2pPr marL="457200" indent="0">
              <a:buNone/>
              <a:defRPr sz="1050"/>
            </a:lvl2pPr>
            <a:lvl3pPr marL="914400" indent="0">
              <a:buNone/>
              <a:defRPr sz="1000"/>
            </a:lvl3pPr>
            <a:lvl4pPr marL="1371600" indent="0">
              <a:buNone/>
              <a:defRPr sz="900"/>
            </a:lvl4pPr>
            <a:lvl5pPr marL="1828800" indent="0">
              <a:buNone/>
              <a:defRPr sz="900"/>
            </a:lvl5pPr>
          </a:lstStyle>
          <a:p>
            <a:pPr lvl="0"/>
            <a:r>
              <a:rPr lang="en-US"/>
              <a:t>Name</a:t>
            </a:r>
          </a:p>
          <a:p>
            <a:pPr lvl="0"/>
            <a:r>
              <a:rPr lang="en-US"/>
              <a:t>Click to edit Master text styles</a:t>
            </a:r>
          </a:p>
        </p:txBody>
      </p:sp>
      <p:sp>
        <p:nvSpPr>
          <p:cNvPr id="93" name="Rectangle 92"/>
          <p:cNvSpPr/>
          <p:nvPr userDrawn="1"/>
        </p:nvSpPr>
        <p:spPr>
          <a:xfrm flipH="1">
            <a:off x="-16935" y="6740944"/>
            <a:ext cx="12225867" cy="1354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endParaRPr>
          </a:p>
        </p:txBody>
      </p:sp>
      <p:sp>
        <p:nvSpPr>
          <p:cNvPr id="94" name="Title Placeholder 7"/>
          <p:cNvSpPr>
            <a:spLocks noGrp="1"/>
          </p:cNvSpPr>
          <p:nvPr>
            <p:ph type="title"/>
          </p:nvPr>
        </p:nvSpPr>
        <p:spPr>
          <a:xfrm>
            <a:off x="1523999" y="173038"/>
            <a:ext cx="10667997" cy="11430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36673587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1_Content_LTBLU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E160DD-B28E-B74B-81AA-DDBC18AFDDE1}"/>
              </a:ext>
            </a:extLst>
          </p:cNvPr>
          <p:cNvSpPr>
            <a:spLocks noGrp="1"/>
          </p:cNvSpPr>
          <p:nvPr>
            <p:ph type="title"/>
          </p:nvPr>
        </p:nvSpPr>
        <p:spPr>
          <a:xfrm>
            <a:off x="738188" y="237068"/>
            <a:ext cx="7237412" cy="609600"/>
          </a:xfrm>
          <a:prstGeom prst="rect">
            <a:avLst/>
          </a:prstGeom>
        </p:spPr>
        <p:txBody>
          <a:bodyPr anchor="b"/>
          <a:lstStyle>
            <a:lvl1pPr>
              <a:defRPr sz="3200" b="0" i="0">
                <a:solidFill>
                  <a:schemeClr val="tx1"/>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
        <p:nvSpPr>
          <p:cNvPr id="5"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812800" y="1540936"/>
            <a:ext cx="10769600" cy="4521197"/>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10" name="Picture 9">
            <a:extLst>
              <a:ext uri="{FF2B5EF4-FFF2-40B4-BE49-F238E27FC236}">
                <a16:creationId xmlns:a16="http://schemas.microsoft.com/office/drawing/2014/main" id="{1676819D-076B-6F47-AC0F-A90F85F8BFB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6244" y="6419224"/>
            <a:ext cx="1099354" cy="235576"/>
          </a:xfrm>
          <a:prstGeom prst="rect">
            <a:avLst/>
          </a:prstGeom>
        </p:spPr>
      </p:pic>
    </p:spTree>
    <p:extLst>
      <p:ext uri="{BB962C8B-B14F-4D97-AF65-F5344CB8AC3E}">
        <p14:creationId xmlns:p14="http://schemas.microsoft.com/office/powerpoint/2010/main" val="400297884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58_Custom Layout">
    <p:spTree>
      <p:nvGrpSpPr>
        <p:cNvPr id="1" name=""/>
        <p:cNvGrpSpPr/>
        <p:nvPr/>
      </p:nvGrpSpPr>
      <p:grpSpPr>
        <a:xfrm>
          <a:off x="0" y="0"/>
          <a:ext cx="0" cy="0"/>
          <a:chOff x="0" y="0"/>
          <a:chExt cx="0" cy="0"/>
        </a:xfrm>
      </p:grpSpPr>
      <p:sp>
        <p:nvSpPr>
          <p:cNvPr id="3" name="Rectangle 2"/>
          <p:cNvSpPr/>
          <p:nvPr userDrawn="1"/>
        </p:nvSpPr>
        <p:spPr bwMode="auto">
          <a:xfrm>
            <a:off x="0" y="0"/>
            <a:ext cx="12192000" cy="1117600"/>
          </a:xfrm>
          <a:prstGeom prst="rect">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5"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812800" y="1540936"/>
            <a:ext cx="10769600" cy="4555064"/>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Text Box 18">
            <a:extLst>
              <a:ext uri="{FF2B5EF4-FFF2-40B4-BE49-F238E27FC236}">
                <a16:creationId xmlns:a16="http://schemas.microsoft.com/office/drawing/2014/main" id="{351DC40C-752B-8A47-81DB-74026F405930}"/>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pic>
        <p:nvPicPr>
          <p:cNvPr id="9" name="Picture 8"/>
          <p:cNvPicPr>
            <a:picLocks noChangeAspect="1"/>
          </p:cNvPicPr>
          <p:nvPr userDrawn="1"/>
        </p:nvPicPr>
        <p:blipFill>
          <a:blip r:embed="rId2"/>
          <a:stretch>
            <a:fillRect/>
          </a:stretch>
        </p:blipFill>
        <p:spPr>
          <a:xfrm>
            <a:off x="8597900" y="224365"/>
            <a:ext cx="3733800" cy="774700"/>
          </a:xfrm>
          <a:prstGeom prst="rect">
            <a:avLst/>
          </a:prstGeom>
        </p:spPr>
      </p:pic>
      <p:sp>
        <p:nvSpPr>
          <p:cNvPr id="11" name="Rectangle 10">
            <a:extLst>
              <a:ext uri="{FF2B5EF4-FFF2-40B4-BE49-F238E27FC236}">
                <a16:creationId xmlns:a16="http://schemas.microsoft.com/office/drawing/2014/main" id="{BE04A216-6EBD-804C-9332-9F120C5844DD}"/>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0" name="Title 1">
            <a:extLst>
              <a:ext uri="{FF2B5EF4-FFF2-40B4-BE49-F238E27FC236}">
                <a16:creationId xmlns:a16="http://schemas.microsoft.com/office/drawing/2014/main" id="{D7E160DD-B28E-B74B-81AA-DDBC18AFDDE1}"/>
              </a:ext>
            </a:extLst>
          </p:cNvPr>
          <p:cNvSpPr>
            <a:spLocks noGrp="1"/>
          </p:cNvSpPr>
          <p:nvPr>
            <p:ph type="title"/>
          </p:nvPr>
        </p:nvSpPr>
        <p:spPr>
          <a:xfrm>
            <a:off x="738188" y="237068"/>
            <a:ext cx="7237412" cy="609600"/>
          </a:xfrm>
          <a:prstGeom prst="rect">
            <a:avLst/>
          </a:prstGeom>
        </p:spPr>
        <p:txBody>
          <a:bodyPr anchor="b"/>
          <a:lstStyle>
            <a:lvl1pPr>
              <a:defRPr sz="3200" b="0" i="0">
                <a:solidFill>
                  <a:schemeClr val="bg1"/>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Tree>
    <p:extLst>
      <p:ext uri="{BB962C8B-B14F-4D97-AF65-F5344CB8AC3E}">
        <p14:creationId xmlns:p14="http://schemas.microsoft.com/office/powerpoint/2010/main" val="265040816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60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248420" cy="6908800"/>
          </a:xfrm>
          <a:prstGeom prst="rect">
            <a:avLst/>
          </a:prstGeom>
        </p:spPr>
      </p:pic>
      <p:sp>
        <p:nvSpPr>
          <p:cNvPr id="12" name="Rectangle 11">
            <a:extLst>
              <a:ext uri="{FF2B5EF4-FFF2-40B4-BE49-F238E27FC236}">
                <a16:creationId xmlns:a16="http://schemas.microsoft.com/office/drawing/2014/main" id="{85A7B95B-D51D-5B44-8EE4-B968D64E7A12}"/>
              </a:ext>
            </a:extLst>
          </p:cNvPr>
          <p:cNvSpPr/>
          <p:nvPr userDrawn="1"/>
        </p:nvSpPr>
        <p:spPr>
          <a:xfrm>
            <a:off x="-1" y="0"/>
            <a:ext cx="12217401" cy="6858000"/>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922747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4_Image/Content">
    <p:spTree>
      <p:nvGrpSpPr>
        <p:cNvPr id="1" name=""/>
        <p:cNvGrpSpPr/>
        <p:nvPr/>
      </p:nvGrpSpPr>
      <p:grpSpPr>
        <a:xfrm>
          <a:off x="0" y="0"/>
          <a:ext cx="0" cy="0"/>
          <a:chOff x="0" y="0"/>
          <a:chExt cx="0" cy="0"/>
        </a:xfrm>
      </p:grpSpPr>
      <p:pic>
        <p:nvPicPr>
          <p:cNvPr id="19" name="Picture 18" descr="568776525_o.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5398"/>
            <a:ext cx="2794000" cy="6883398"/>
          </a:xfrm>
          <a:prstGeom prst="rect">
            <a:avLst/>
          </a:prstGeom>
        </p:spPr>
      </p:pic>
      <p:sp>
        <p:nvSpPr>
          <p:cNvPr id="4" name="Rectangle 3">
            <a:extLst>
              <a:ext uri="{FF2B5EF4-FFF2-40B4-BE49-F238E27FC236}">
                <a16:creationId xmlns:a16="http://schemas.microsoft.com/office/drawing/2014/main" id="{50DDF4B1-1971-7548-A967-3CA6D4250DA2}"/>
              </a:ext>
            </a:extLst>
          </p:cNvPr>
          <p:cNvSpPr/>
          <p:nvPr userDrawn="1"/>
        </p:nvSpPr>
        <p:spPr>
          <a:xfrm rot="16200000">
            <a:off x="-2036571" y="2011168"/>
            <a:ext cx="6883401" cy="2810255"/>
          </a:xfrm>
          <a:prstGeom prst="rect">
            <a:avLst/>
          </a:prstGeom>
          <a:solidFill>
            <a:schemeClr val="bg2">
              <a:alpha val="6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cxnSp>
        <p:nvCxnSpPr>
          <p:cNvPr id="12" name="Straight Connector 11">
            <a:extLst>
              <a:ext uri="{FF2B5EF4-FFF2-40B4-BE49-F238E27FC236}">
                <a16:creationId xmlns:a16="http://schemas.microsoft.com/office/drawing/2014/main" id="{73622333-11CA-5D45-BF1B-6BA15BB2E22F}"/>
              </a:ext>
            </a:extLst>
          </p:cNvPr>
          <p:cNvCxnSpPr>
            <a:cxnSpLocks/>
          </p:cNvCxnSpPr>
          <p:nvPr userDrawn="1"/>
        </p:nvCxnSpPr>
        <p:spPr>
          <a:xfrm>
            <a:off x="3810000" y="1295400"/>
            <a:ext cx="7315200"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1" hasCustomPrompt="1"/>
          </p:nvPr>
        </p:nvSpPr>
        <p:spPr>
          <a:xfrm>
            <a:off x="3813175" y="533400"/>
            <a:ext cx="5181600" cy="914400"/>
          </a:xfrm>
          <a:prstGeom prst="rect">
            <a:avLst/>
          </a:prstGeom>
        </p:spPr>
        <p:txBody>
          <a:bodyPr vert="horz"/>
          <a:lstStyle>
            <a:lvl1pPr marL="0" indent="0">
              <a:buNone/>
              <a:defRPr sz="3600" b="0" i="0" baseline="0">
                <a:solidFill>
                  <a:schemeClr val="tx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Title Here</a:t>
            </a:r>
          </a:p>
        </p:txBody>
      </p:sp>
      <p:sp>
        <p:nvSpPr>
          <p:cNvPr id="15" name="Content Placeholder 14"/>
          <p:cNvSpPr>
            <a:spLocks noGrp="1"/>
          </p:cNvSpPr>
          <p:nvPr>
            <p:ph sz="quarter" idx="12" hasCustomPrompt="1"/>
          </p:nvPr>
        </p:nvSpPr>
        <p:spPr>
          <a:xfrm>
            <a:off x="3854450" y="1471613"/>
            <a:ext cx="6432550" cy="1271587"/>
          </a:xfrm>
          <a:prstGeom prst="rect">
            <a:avLst/>
          </a:prstGeom>
        </p:spPr>
        <p:txBody>
          <a:bodyPr vert="horz"/>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tx2"/>
                </a:solidFill>
                <a:latin typeface="Synchrony Sans Medium" panose="02000503040000020004" pitchFamily="2" charset="77"/>
              </a:defRPr>
            </a:lvl1pPr>
            <a:lvl2pPr marL="457200" indent="0">
              <a:buNone/>
              <a:defRPr sz="1200">
                <a:solidFill>
                  <a:schemeClr val="tx2"/>
                </a:solidFill>
              </a:defRPr>
            </a:lvl2pPr>
            <a:lvl3pPr marL="914400" indent="0">
              <a:buNone/>
              <a:defRPr sz="1100">
                <a:solidFill>
                  <a:schemeClr val="tx2"/>
                </a:solidFill>
              </a:defRPr>
            </a:lvl3pPr>
            <a:lvl4pPr marL="1371600" indent="0">
              <a:buNone/>
              <a:defRPr sz="1050">
                <a:solidFill>
                  <a:schemeClr val="tx2"/>
                </a:solidFill>
              </a:defRPr>
            </a:lvl4pPr>
            <a:lvl5pPr marL="1828800" indent="0">
              <a:buNone/>
              <a:defRPr sz="1050">
                <a:solidFill>
                  <a:schemeClr val="tx2"/>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kern="0">
                <a:solidFill>
                  <a:schemeClr val="tx2"/>
                </a:solidFill>
                <a:latin typeface="Synchrony Sans"/>
                <a:cs typeface="Synchrony Sans"/>
              </a:rPr>
              <a:t>Test Point Here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kern="0">
                <a:solidFill>
                  <a:schemeClr val="tx2"/>
                </a:solidFill>
                <a:latin typeface="Synchrony Sans"/>
                <a:cs typeface="Synchrony Sans"/>
              </a:rPr>
              <a:t>Description text Description text Description text Description text Description text Description text Description text Description text </a:t>
            </a:r>
            <a:endParaRPr lang="en-US"/>
          </a:p>
        </p:txBody>
      </p:sp>
      <p:sp>
        <p:nvSpPr>
          <p:cNvPr id="16" name="Content Placeholder 14"/>
          <p:cNvSpPr>
            <a:spLocks noGrp="1"/>
          </p:cNvSpPr>
          <p:nvPr>
            <p:ph sz="quarter" idx="13" hasCustomPrompt="1"/>
          </p:nvPr>
        </p:nvSpPr>
        <p:spPr>
          <a:xfrm>
            <a:off x="3854450" y="3140075"/>
            <a:ext cx="6432550" cy="1271587"/>
          </a:xfrm>
          <a:prstGeom prst="rect">
            <a:avLst/>
          </a:prstGeom>
        </p:spPr>
        <p:txBody>
          <a:bodyPr vert="horz"/>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tx2"/>
                </a:solidFill>
              </a:defRPr>
            </a:lvl1pPr>
            <a:lvl2pPr marL="457200" indent="0">
              <a:buNone/>
              <a:defRPr sz="1200">
                <a:solidFill>
                  <a:schemeClr val="tx2"/>
                </a:solidFill>
              </a:defRPr>
            </a:lvl2pPr>
            <a:lvl3pPr marL="914400" indent="0">
              <a:buNone/>
              <a:defRPr sz="1100">
                <a:solidFill>
                  <a:schemeClr val="tx2"/>
                </a:solidFill>
              </a:defRPr>
            </a:lvl3pPr>
            <a:lvl4pPr marL="1371600" indent="0">
              <a:buNone/>
              <a:defRPr sz="1050">
                <a:solidFill>
                  <a:schemeClr val="tx2"/>
                </a:solidFill>
              </a:defRPr>
            </a:lvl4pPr>
            <a:lvl5pPr marL="1828800" indent="0">
              <a:buNone/>
              <a:defRPr sz="1050">
                <a:solidFill>
                  <a:schemeClr val="tx2"/>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kern="0">
                <a:solidFill>
                  <a:schemeClr val="tx2"/>
                </a:solidFill>
                <a:latin typeface="Synchrony Sans"/>
                <a:cs typeface="Synchrony Sans"/>
              </a:rPr>
              <a:t>Test Point Here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kern="0">
                <a:solidFill>
                  <a:schemeClr val="tx2"/>
                </a:solidFill>
                <a:latin typeface="Synchrony Sans"/>
                <a:cs typeface="Synchrony Sans"/>
              </a:rPr>
              <a:t>Description text Description text Description text Description text Description text Description text Description text Description text </a:t>
            </a:r>
            <a:endParaRPr lang="en-US"/>
          </a:p>
        </p:txBody>
      </p:sp>
      <p:sp>
        <p:nvSpPr>
          <p:cNvPr id="17" name="Content Placeholder 14"/>
          <p:cNvSpPr>
            <a:spLocks noGrp="1"/>
          </p:cNvSpPr>
          <p:nvPr>
            <p:ph sz="quarter" idx="14" hasCustomPrompt="1"/>
          </p:nvPr>
        </p:nvSpPr>
        <p:spPr>
          <a:xfrm>
            <a:off x="3854450" y="4810124"/>
            <a:ext cx="6432550" cy="1271587"/>
          </a:xfrm>
          <a:prstGeom prst="rect">
            <a:avLst/>
          </a:prstGeom>
        </p:spPr>
        <p:txBody>
          <a:bodyPr vert="horz"/>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tx2"/>
                </a:solidFill>
              </a:defRPr>
            </a:lvl1pPr>
            <a:lvl2pPr marL="457200" indent="0">
              <a:buNone/>
              <a:defRPr sz="1200">
                <a:solidFill>
                  <a:schemeClr val="tx2"/>
                </a:solidFill>
              </a:defRPr>
            </a:lvl2pPr>
            <a:lvl3pPr marL="914400" indent="0">
              <a:buNone/>
              <a:defRPr sz="1100">
                <a:solidFill>
                  <a:schemeClr val="tx2"/>
                </a:solidFill>
              </a:defRPr>
            </a:lvl3pPr>
            <a:lvl4pPr marL="1371600" indent="0">
              <a:buNone/>
              <a:defRPr sz="1050">
                <a:solidFill>
                  <a:schemeClr val="tx2"/>
                </a:solidFill>
              </a:defRPr>
            </a:lvl4pPr>
            <a:lvl5pPr marL="1828800" indent="0">
              <a:buNone/>
              <a:defRPr sz="1050">
                <a:solidFill>
                  <a:schemeClr val="tx2"/>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kern="0">
                <a:solidFill>
                  <a:schemeClr val="tx2"/>
                </a:solidFill>
                <a:latin typeface="Synchrony Sans"/>
                <a:cs typeface="Synchrony Sans"/>
              </a:rPr>
              <a:t>Test Point Here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kern="0">
                <a:solidFill>
                  <a:schemeClr val="tx2"/>
                </a:solidFill>
                <a:latin typeface="Synchrony Sans"/>
                <a:cs typeface="Synchrony Sans"/>
              </a:rPr>
              <a:t>Description text Description text Description text Description text Description text Description text Description text Description text </a:t>
            </a:r>
            <a:endParaRPr lang="en-US"/>
          </a:p>
        </p:txBody>
      </p:sp>
      <p:sp>
        <p:nvSpPr>
          <p:cNvPr id="27" name="Text Box 18">
            <a:extLst>
              <a:ext uri="{FF2B5EF4-FFF2-40B4-BE49-F238E27FC236}">
                <a16:creationId xmlns:a16="http://schemas.microsoft.com/office/drawing/2014/main" id="{E31A0260-0312-9B46-85FD-7F04CB9D9670}"/>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24" name="Rectangle 23">
            <a:extLst>
              <a:ext uri="{FF2B5EF4-FFF2-40B4-BE49-F238E27FC236}">
                <a16:creationId xmlns:a16="http://schemas.microsoft.com/office/drawing/2014/main" id="{BE04A216-6EBD-804C-9332-9F120C5844DD}"/>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30" name="Picture 2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pic>
        <p:nvPicPr>
          <p:cNvPr id="18" name="Picture 17" descr="989.jpg">
            <a:extLst>
              <a:ext uri="{FF2B5EF4-FFF2-40B4-BE49-F238E27FC236}">
                <a16:creationId xmlns:a16="http://schemas.microsoft.com/office/drawing/2014/main" id="{89A6770F-28F6-4FF7-BDC5-7F5D6A7068B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963132" y="725632"/>
            <a:ext cx="1559531" cy="1553451"/>
          </a:xfrm>
          <a:prstGeom prst="ellipse">
            <a:avLst/>
          </a:prstGeom>
          <a:ln w="57150" cmpd="sng">
            <a:solidFill>
              <a:srgbClr val="FFFFFF"/>
            </a:solidFill>
          </a:ln>
        </p:spPr>
      </p:pic>
      <p:pic>
        <p:nvPicPr>
          <p:cNvPr id="20" name="Picture 19">
            <a:extLst>
              <a:ext uri="{FF2B5EF4-FFF2-40B4-BE49-F238E27FC236}">
                <a16:creationId xmlns:a16="http://schemas.microsoft.com/office/drawing/2014/main" id="{1097CC67-9A9B-4E44-9926-0F10DAE56E6B}"/>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963131" y="2540004"/>
            <a:ext cx="1559531" cy="1552175"/>
          </a:xfrm>
          <a:prstGeom prst="ellipse">
            <a:avLst/>
          </a:prstGeom>
          <a:ln w="57150" cmpd="sng">
            <a:solidFill>
              <a:srgbClr val="FFFFFF"/>
            </a:solidFill>
          </a:ln>
        </p:spPr>
      </p:pic>
      <p:pic>
        <p:nvPicPr>
          <p:cNvPr id="21" name="Picture 20">
            <a:extLst>
              <a:ext uri="{FF2B5EF4-FFF2-40B4-BE49-F238E27FC236}">
                <a16:creationId xmlns:a16="http://schemas.microsoft.com/office/drawing/2014/main" id="{7AB49C07-508F-40CF-886E-BF2F742D026A}"/>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2030493" y="4480596"/>
            <a:ext cx="1559530" cy="1601115"/>
          </a:xfrm>
          <a:prstGeom prst="ellipse">
            <a:avLst/>
          </a:prstGeom>
          <a:ln w="57150" cmpd="sng">
            <a:solidFill>
              <a:srgbClr val="FFFFFF"/>
            </a:solidFill>
          </a:ln>
        </p:spPr>
      </p:pic>
    </p:spTree>
    <p:extLst>
      <p:ext uri="{BB962C8B-B14F-4D97-AF65-F5344CB8AC3E}">
        <p14:creationId xmlns:p14="http://schemas.microsoft.com/office/powerpoint/2010/main" val="234833699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gradFill flip="none" rotWithShape="1">
          <a:gsLst>
            <a:gs pos="97000">
              <a:schemeClr val="bg1">
                <a:lumMod val="78000"/>
              </a:schemeClr>
            </a:gs>
            <a:gs pos="0">
              <a:schemeClr val="bg1">
                <a:alpha val="85000"/>
                <a:lumMod val="92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17" name="Group 16"/>
          <p:cNvGrpSpPr/>
          <p:nvPr userDrawn="1"/>
        </p:nvGrpSpPr>
        <p:grpSpPr>
          <a:xfrm>
            <a:off x="190594" y="1091880"/>
            <a:ext cx="11891069" cy="3829713"/>
            <a:chOff x="142945" y="685955"/>
            <a:chExt cx="8918302" cy="3829713"/>
          </a:xfrm>
        </p:grpSpPr>
        <p:sp>
          <p:nvSpPr>
            <p:cNvPr id="18" name="Rectangle 17"/>
            <p:cNvSpPr/>
            <p:nvPr/>
          </p:nvSpPr>
          <p:spPr>
            <a:xfrm>
              <a:off x="4124492" y="309881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Rectangle 18"/>
            <p:cNvSpPr/>
            <p:nvPr/>
          </p:nvSpPr>
          <p:spPr>
            <a:xfrm>
              <a:off x="3779558"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Rectangle 19"/>
            <p:cNvSpPr/>
            <p:nvPr/>
          </p:nvSpPr>
          <p:spPr>
            <a:xfrm>
              <a:off x="3607094" y="309881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 name="Rectangle 20"/>
            <p:cNvSpPr/>
            <p:nvPr/>
          </p:nvSpPr>
          <p:spPr>
            <a:xfrm>
              <a:off x="3434630"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 name="Rectangle 21"/>
            <p:cNvSpPr/>
            <p:nvPr/>
          </p:nvSpPr>
          <p:spPr>
            <a:xfrm>
              <a:off x="3262165" y="309881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Rectangle 22"/>
            <p:cNvSpPr/>
            <p:nvPr/>
          </p:nvSpPr>
          <p:spPr>
            <a:xfrm>
              <a:off x="2917237" y="2913829"/>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4" name="Rectangle 23"/>
            <p:cNvSpPr/>
            <p:nvPr/>
          </p:nvSpPr>
          <p:spPr>
            <a:xfrm>
              <a:off x="2399844" y="247349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5" name="Rectangle 24"/>
            <p:cNvSpPr/>
            <p:nvPr/>
          </p:nvSpPr>
          <p:spPr>
            <a:xfrm>
              <a:off x="2227380"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Rectangle 25"/>
            <p:cNvSpPr/>
            <p:nvPr/>
          </p:nvSpPr>
          <p:spPr>
            <a:xfrm>
              <a:off x="1882452" y="309881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Rectangle 26"/>
            <p:cNvSpPr/>
            <p:nvPr/>
          </p:nvSpPr>
          <p:spPr>
            <a:xfrm>
              <a:off x="1537524"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Rectangle 27"/>
            <p:cNvSpPr/>
            <p:nvPr/>
          </p:nvSpPr>
          <p:spPr>
            <a:xfrm>
              <a:off x="1192595" y="2913829"/>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Rectangle 28"/>
            <p:cNvSpPr/>
            <p:nvPr/>
          </p:nvSpPr>
          <p:spPr>
            <a:xfrm>
              <a:off x="1020131"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ectangle 29"/>
            <p:cNvSpPr/>
            <p:nvPr/>
          </p:nvSpPr>
          <p:spPr>
            <a:xfrm>
              <a:off x="847667" y="309881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Rectangle 30"/>
            <p:cNvSpPr/>
            <p:nvPr/>
          </p:nvSpPr>
          <p:spPr>
            <a:xfrm>
              <a:off x="502738"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2" name="Rectangle 31"/>
            <p:cNvSpPr/>
            <p:nvPr/>
          </p:nvSpPr>
          <p:spPr>
            <a:xfrm>
              <a:off x="4118442" y="3943884"/>
              <a:ext cx="121365" cy="379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ectangle 32"/>
            <p:cNvSpPr/>
            <p:nvPr/>
          </p:nvSpPr>
          <p:spPr>
            <a:xfrm>
              <a:off x="3945972" y="4134306"/>
              <a:ext cx="121365" cy="379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Rectangle 33"/>
            <p:cNvSpPr/>
            <p:nvPr/>
          </p:nvSpPr>
          <p:spPr>
            <a:xfrm>
              <a:off x="3773508"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Rectangle 34"/>
            <p:cNvSpPr/>
            <p:nvPr/>
          </p:nvSpPr>
          <p:spPr>
            <a:xfrm>
              <a:off x="3601044" y="3943884"/>
              <a:ext cx="121365" cy="379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Rectangle 35"/>
            <p:cNvSpPr/>
            <p:nvPr/>
          </p:nvSpPr>
          <p:spPr>
            <a:xfrm>
              <a:off x="3428580" y="4134306"/>
              <a:ext cx="121365" cy="3792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Rectangle 36"/>
            <p:cNvSpPr/>
            <p:nvPr/>
          </p:nvSpPr>
          <p:spPr>
            <a:xfrm>
              <a:off x="3256115" y="3943884"/>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Rectangle 37"/>
            <p:cNvSpPr/>
            <p:nvPr/>
          </p:nvSpPr>
          <p:spPr>
            <a:xfrm>
              <a:off x="3083651" y="4134306"/>
              <a:ext cx="121365" cy="379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Rectangle 38"/>
            <p:cNvSpPr/>
            <p:nvPr/>
          </p:nvSpPr>
          <p:spPr>
            <a:xfrm>
              <a:off x="2911187" y="3758902"/>
              <a:ext cx="121365" cy="3792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0" name="Rectangle 39"/>
            <p:cNvSpPr/>
            <p:nvPr/>
          </p:nvSpPr>
          <p:spPr>
            <a:xfrm>
              <a:off x="2738723" y="3943884"/>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ectangle 40"/>
            <p:cNvSpPr/>
            <p:nvPr/>
          </p:nvSpPr>
          <p:spPr>
            <a:xfrm>
              <a:off x="2566259"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ectangle 41"/>
            <p:cNvSpPr/>
            <p:nvPr/>
          </p:nvSpPr>
          <p:spPr>
            <a:xfrm>
              <a:off x="2393794" y="3943884"/>
              <a:ext cx="121365" cy="379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3" name="Rectangle 42"/>
            <p:cNvSpPr/>
            <p:nvPr/>
          </p:nvSpPr>
          <p:spPr>
            <a:xfrm>
              <a:off x="2221330"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4" name="Rectangle 43"/>
            <p:cNvSpPr/>
            <p:nvPr/>
          </p:nvSpPr>
          <p:spPr>
            <a:xfrm>
              <a:off x="2048866"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Rectangle 44"/>
            <p:cNvSpPr/>
            <p:nvPr/>
          </p:nvSpPr>
          <p:spPr>
            <a:xfrm>
              <a:off x="1876402" y="3943884"/>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6" name="Rectangle 45"/>
            <p:cNvSpPr/>
            <p:nvPr/>
          </p:nvSpPr>
          <p:spPr>
            <a:xfrm>
              <a:off x="1703938" y="4134306"/>
              <a:ext cx="121365" cy="379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7" name="Rectangle 46"/>
            <p:cNvSpPr/>
            <p:nvPr/>
          </p:nvSpPr>
          <p:spPr>
            <a:xfrm>
              <a:off x="1531474"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8" name="Rectangle 47"/>
            <p:cNvSpPr/>
            <p:nvPr/>
          </p:nvSpPr>
          <p:spPr>
            <a:xfrm>
              <a:off x="1359009"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Rectangle 48"/>
            <p:cNvSpPr/>
            <p:nvPr/>
          </p:nvSpPr>
          <p:spPr>
            <a:xfrm>
              <a:off x="1186545" y="375890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0" name="Rectangle 49"/>
            <p:cNvSpPr/>
            <p:nvPr/>
          </p:nvSpPr>
          <p:spPr>
            <a:xfrm>
              <a:off x="1014081"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Rectangle 50"/>
            <p:cNvSpPr/>
            <p:nvPr/>
          </p:nvSpPr>
          <p:spPr>
            <a:xfrm>
              <a:off x="841617" y="3943884"/>
              <a:ext cx="121365" cy="3792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2" name="Rectangle 51"/>
            <p:cNvSpPr/>
            <p:nvPr/>
          </p:nvSpPr>
          <p:spPr>
            <a:xfrm>
              <a:off x="669153"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Rectangle 52"/>
            <p:cNvSpPr/>
            <p:nvPr/>
          </p:nvSpPr>
          <p:spPr>
            <a:xfrm>
              <a:off x="496688"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4" name="Rectangle 53"/>
            <p:cNvSpPr/>
            <p:nvPr/>
          </p:nvSpPr>
          <p:spPr>
            <a:xfrm>
              <a:off x="324224" y="3943884"/>
              <a:ext cx="121365" cy="379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5" name="Rectangle 54"/>
            <p:cNvSpPr/>
            <p:nvPr/>
          </p:nvSpPr>
          <p:spPr>
            <a:xfrm>
              <a:off x="151760" y="4134306"/>
              <a:ext cx="121365" cy="379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6" name="Rectangle 55"/>
            <p:cNvSpPr/>
            <p:nvPr/>
          </p:nvSpPr>
          <p:spPr>
            <a:xfrm>
              <a:off x="4121467" y="3524068"/>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Rectangle 56"/>
            <p:cNvSpPr/>
            <p:nvPr/>
          </p:nvSpPr>
          <p:spPr>
            <a:xfrm>
              <a:off x="3948997"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8" name="Rectangle 57"/>
            <p:cNvSpPr/>
            <p:nvPr/>
          </p:nvSpPr>
          <p:spPr>
            <a:xfrm>
              <a:off x="3086676"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Rectangle 58"/>
            <p:cNvSpPr/>
            <p:nvPr/>
          </p:nvSpPr>
          <p:spPr>
            <a:xfrm>
              <a:off x="2914212" y="3339086"/>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0" name="Rectangle 59"/>
            <p:cNvSpPr/>
            <p:nvPr/>
          </p:nvSpPr>
          <p:spPr>
            <a:xfrm>
              <a:off x="2741748" y="3524068"/>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1" name="Rectangle 60"/>
            <p:cNvSpPr/>
            <p:nvPr/>
          </p:nvSpPr>
          <p:spPr>
            <a:xfrm>
              <a:off x="2569284"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2" name="Rectangle 61"/>
            <p:cNvSpPr/>
            <p:nvPr/>
          </p:nvSpPr>
          <p:spPr>
            <a:xfrm>
              <a:off x="2396819" y="3524068"/>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3" name="Rectangle 62"/>
            <p:cNvSpPr/>
            <p:nvPr/>
          </p:nvSpPr>
          <p:spPr>
            <a:xfrm>
              <a:off x="2051891"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4" name="Rectangle 63"/>
            <p:cNvSpPr/>
            <p:nvPr/>
          </p:nvSpPr>
          <p:spPr>
            <a:xfrm>
              <a:off x="1706963"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5" name="Rectangle 64"/>
            <p:cNvSpPr/>
            <p:nvPr/>
          </p:nvSpPr>
          <p:spPr>
            <a:xfrm>
              <a:off x="1534498"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6" name="Rectangle 65"/>
            <p:cNvSpPr/>
            <p:nvPr/>
          </p:nvSpPr>
          <p:spPr>
            <a:xfrm>
              <a:off x="672177"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7" name="Rectangle 66"/>
            <p:cNvSpPr/>
            <p:nvPr/>
          </p:nvSpPr>
          <p:spPr>
            <a:xfrm>
              <a:off x="327249" y="3524068"/>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8" name="Rectangle 67"/>
            <p:cNvSpPr/>
            <p:nvPr/>
          </p:nvSpPr>
          <p:spPr>
            <a:xfrm>
              <a:off x="7906946" y="309881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9" name="Rectangle 68"/>
            <p:cNvSpPr/>
            <p:nvPr/>
          </p:nvSpPr>
          <p:spPr>
            <a:xfrm>
              <a:off x="7562012"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0" name="Rectangle 69"/>
            <p:cNvSpPr/>
            <p:nvPr/>
          </p:nvSpPr>
          <p:spPr>
            <a:xfrm>
              <a:off x="7389548" y="309881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Rectangle 70"/>
            <p:cNvSpPr/>
            <p:nvPr/>
          </p:nvSpPr>
          <p:spPr>
            <a:xfrm>
              <a:off x="7217084"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2" name="Rectangle 71"/>
            <p:cNvSpPr/>
            <p:nvPr/>
          </p:nvSpPr>
          <p:spPr>
            <a:xfrm>
              <a:off x="7044619" y="309881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3" name="Rectangle 72"/>
            <p:cNvSpPr/>
            <p:nvPr/>
          </p:nvSpPr>
          <p:spPr>
            <a:xfrm>
              <a:off x="6872155"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4" name="Rectangle 73"/>
            <p:cNvSpPr/>
            <p:nvPr/>
          </p:nvSpPr>
          <p:spPr>
            <a:xfrm>
              <a:off x="6699691" y="2913829"/>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5" name="Rectangle 74"/>
            <p:cNvSpPr/>
            <p:nvPr/>
          </p:nvSpPr>
          <p:spPr>
            <a:xfrm>
              <a:off x="6354762"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6" name="Rectangle 75"/>
            <p:cNvSpPr/>
            <p:nvPr/>
          </p:nvSpPr>
          <p:spPr>
            <a:xfrm>
              <a:off x="6182298" y="309881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7" name="Rectangle 76"/>
            <p:cNvSpPr/>
            <p:nvPr/>
          </p:nvSpPr>
          <p:spPr>
            <a:xfrm>
              <a:off x="6009834"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8" name="Rectangle 77"/>
            <p:cNvSpPr/>
            <p:nvPr/>
          </p:nvSpPr>
          <p:spPr>
            <a:xfrm>
              <a:off x="5664906" y="309881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9" name="Rectangle 78"/>
            <p:cNvSpPr/>
            <p:nvPr/>
          </p:nvSpPr>
          <p:spPr>
            <a:xfrm>
              <a:off x="5319977"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0" name="Rectangle 79"/>
            <p:cNvSpPr/>
            <p:nvPr/>
          </p:nvSpPr>
          <p:spPr>
            <a:xfrm>
              <a:off x="4975049" y="2913829"/>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1" name="Rectangle 80"/>
            <p:cNvSpPr/>
            <p:nvPr/>
          </p:nvSpPr>
          <p:spPr>
            <a:xfrm>
              <a:off x="4802585"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2" name="Rectangle 81"/>
            <p:cNvSpPr/>
            <p:nvPr/>
          </p:nvSpPr>
          <p:spPr>
            <a:xfrm>
              <a:off x="4630120" y="309881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3" name="Rectangle 82"/>
            <p:cNvSpPr/>
            <p:nvPr/>
          </p:nvSpPr>
          <p:spPr>
            <a:xfrm>
              <a:off x="7900896" y="3943884"/>
              <a:ext cx="121365" cy="379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4" name="Rectangle 83"/>
            <p:cNvSpPr/>
            <p:nvPr/>
          </p:nvSpPr>
          <p:spPr>
            <a:xfrm>
              <a:off x="7728426" y="4134306"/>
              <a:ext cx="121365" cy="379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5" name="Rectangle 84"/>
            <p:cNvSpPr/>
            <p:nvPr/>
          </p:nvSpPr>
          <p:spPr>
            <a:xfrm>
              <a:off x="7555962"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6" name="Rectangle 85"/>
            <p:cNvSpPr/>
            <p:nvPr/>
          </p:nvSpPr>
          <p:spPr>
            <a:xfrm>
              <a:off x="7383498" y="3943884"/>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7" name="Rectangle 86"/>
            <p:cNvSpPr/>
            <p:nvPr/>
          </p:nvSpPr>
          <p:spPr>
            <a:xfrm>
              <a:off x="7211034" y="4134306"/>
              <a:ext cx="121365" cy="3792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8" name="Rectangle 87"/>
            <p:cNvSpPr/>
            <p:nvPr/>
          </p:nvSpPr>
          <p:spPr>
            <a:xfrm>
              <a:off x="7038569" y="3943884"/>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9" name="Rectangle 88"/>
            <p:cNvSpPr/>
            <p:nvPr/>
          </p:nvSpPr>
          <p:spPr>
            <a:xfrm>
              <a:off x="6866105" y="4134306"/>
              <a:ext cx="121365" cy="379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0" name="Rectangle 89"/>
            <p:cNvSpPr/>
            <p:nvPr/>
          </p:nvSpPr>
          <p:spPr>
            <a:xfrm>
              <a:off x="6693641" y="3758902"/>
              <a:ext cx="121365" cy="379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1" name="Rectangle 90"/>
            <p:cNvSpPr/>
            <p:nvPr/>
          </p:nvSpPr>
          <p:spPr>
            <a:xfrm>
              <a:off x="6521177" y="3943884"/>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2" name="Rectangle 91"/>
            <p:cNvSpPr/>
            <p:nvPr/>
          </p:nvSpPr>
          <p:spPr>
            <a:xfrm>
              <a:off x="6348712"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3" name="Rectangle 92"/>
            <p:cNvSpPr/>
            <p:nvPr/>
          </p:nvSpPr>
          <p:spPr>
            <a:xfrm>
              <a:off x="6176248" y="3943884"/>
              <a:ext cx="121365" cy="379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4" name="Rectangle 93"/>
            <p:cNvSpPr/>
            <p:nvPr/>
          </p:nvSpPr>
          <p:spPr>
            <a:xfrm>
              <a:off x="6003784"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5" name="Rectangle 94"/>
            <p:cNvSpPr/>
            <p:nvPr/>
          </p:nvSpPr>
          <p:spPr>
            <a:xfrm>
              <a:off x="5831320"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6" name="Rectangle 95"/>
            <p:cNvSpPr/>
            <p:nvPr/>
          </p:nvSpPr>
          <p:spPr>
            <a:xfrm>
              <a:off x="5658856" y="3943884"/>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7" name="Rectangle 96"/>
            <p:cNvSpPr/>
            <p:nvPr/>
          </p:nvSpPr>
          <p:spPr>
            <a:xfrm>
              <a:off x="5486391" y="4134306"/>
              <a:ext cx="121365" cy="379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8" name="Rectangle 97"/>
            <p:cNvSpPr/>
            <p:nvPr/>
          </p:nvSpPr>
          <p:spPr>
            <a:xfrm>
              <a:off x="5313927"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9" name="Rectangle 98"/>
            <p:cNvSpPr/>
            <p:nvPr/>
          </p:nvSpPr>
          <p:spPr>
            <a:xfrm>
              <a:off x="5141463"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0" name="Rectangle 99"/>
            <p:cNvSpPr/>
            <p:nvPr/>
          </p:nvSpPr>
          <p:spPr>
            <a:xfrm>
              <a:off x="4968999" y="3758902"/>
              <a:ext cx="121365" cy="379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1" name="Rectangle 100"/>
            <p:cNvSpPr/>
            <p:nvPr/>
          </p:nvSpPr>
          <p:spPr>
            <a:xfrm>
              <a:off x="4796535"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2" name="Rectangle 101"/>
            <p:cNvSpPr/>
            <p:nvPr/>
          </p:nvSpPr>
          <p:spPr>
            <a:xfrm>
              <a:off x="4624070" y="3943884"/>
              <a:ext cx="121365" cy="3792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3" name="Rectangle 102"/>
            <p:cNvSpPr/>
            <p:nvPr/>
          </p:nvSpPr>
          <p:spPr>
            <a:xfrm>
              <a:off x="4451606"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4" name="Rectangle 103"/>
            <p:cNvSpPr/>
            <p:nvPr/>
          </p:nvSpPr>
          <p:spPr>
            <a:xfrm>
              <a:off x="4279142"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5" name="Rectangle 104"/>
            <p:cNvSpPr/>
            <p:nvPr/>
          </p:nvSpPr>
          <p:spPr>
            <a:xfrm>
              <a:off x="7903921" y="3524068"/>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6" name="Rectangle 105"/>
            <p:cNvSpPr/>
            <p:nvPr/>
          </p:nvSpPr>
          <p:spPr>
            <a:xfrm>
              <a:off x="7731451"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7" name="Rectangle 106"/>
            <p:cNvSpPr/>
            <p:nvPr/>
          </p:nvSpPr>
          <p:spPr>
            <a:xfrm>
              <a:off x="7558987"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8" name="Rectangle 107"/>
            <p:cNvSpPr/>
            <p:nvPr/>
          </p:nvSpPr>
          <p:spPr>
            <a:xfrm>
              <a:off x="7041594" y="3524068"/>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9" name="Rectangle 108"/>
            <p:cNvSpPr/>
            <p:nvPr/>
          </p:nvSpPr>
          <p:spPr>
            <a:xfrm>
              <a:off x="6869130"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0" name="Rectangle 109"/>
            <p:cNvSpPr/>
            <p:nvPr/>
          </p:nvSpPr>
          <p:spPr>
            <a:xfrm>
              <a:off x="6696666" y="3339086"/>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1" name="Rectangle 110"/>
            <p:cNvSpPr/>
            <p:nvPr/>
          </p:nvSpPr>
          <p:spPr>
            <a:xfrm>
              <a:off x="6524202" y="3524068"/>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2" name="Rectangle 111"/>
            <p:cNvSpPr/>
            <p:nvPr/>
          </p:nvSpPr>
          <p:spPr>
            <a:xfrm>
              <a:off x="6351737"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3" name="Rectangle 112"/>
            <p:cNvSpPr/>
            <p:nvPr/>
          </p:nvSpPr>
          <p:spPr>
            <a:xfrm>
              <a:off x="6179273" y="3524068"/>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4" name="Rectangle 113"/>
            <p:cNvSpPr/>
            <p:nvPr/>
          </p:nvSpPr>
          <p:spPr>
            <a:xfrm>
              <a:off x="6006809"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5" name="Rectangle 114"/>
            <p:cNvSpPr/>
            <p:nvPr/>
          </p:nvSpPr>
          <p:spPr>
            <a:xfrm>
              <a:off x="5834345"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6" name="Rectangle 115"/>
            <p:cNvSpPr/>
            <p:nvPr/>
          </p:nvSpPr>
          <p:spPr>
            <a:xfrm>
              <a:off x="5661881" y="3524068"/>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7" name="Rectangle 116"/>
            <p:cNvSpPr/>
            <p:nvPr/>
          </p:nvSpPr>
          <p:spPr>
            <a:xfrm>
              <a:off x="5489416"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Rectangle 117"/>
            <p:cNvSpPr/>
            <p:nvPr/>
          </p:nvSpPr>
          <p:spPr>
            <a:xfrm>
              <a:off x="5316952"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9" name="Rectangle 118"/>
            <p:cNvSpPr/>
            <p:nvPr/>
          </p:nvSpPr>
          <p:spPr>
            <a:xfrm>
              <a:off x="4972024" y="3339086"/>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0" name="Rectangle 119"/>
            <p:cNvSpPr/>
            <p:nvPr/>
          </p:nvSpPr>
          <p:spPr>
            <a:xfrm>
              <a:off x="4799559"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1" name="Rectangle 120"/>
            <p:cNvSpPr/>
            <p:nvPr/>
          </p:nvSpPr>
          <p:spPr>
            <a:xfrm>
              <a:off x="4454631"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2" name="Rectangle 121"/>
            <p:cNvSpPr/>
            <p:nvPr/>
          </p:nvSpPr>
          <p:spPr>
            <a:xfrm>
              <a:off x="8773468" y="291597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3" name="Rectangle 122"/>
            <p:cNvSpPr/>
            <p:nvPr/>
          </p:nvSpPr>
          <p:spPr>
            <a:xfrm>
              <a:off x="8601004" y="3291376"/>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4" name="Rectangle 123"/>
            <p:cNvSpPr/>
            <p:nvPr/>
          </p:nvSpPr>
          <p:spPr>
            <a:xfrm>
              <a:off x="8428539" y="3100954"/>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5" name="Rectangle 124"/>
            <p:cNvSpPr/>
            <p:nvPr/>
          </p:nvSpPr>
          <p:spPr>
            <a:xfrm>
              <a:off x="8083611" y="3291376"/>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6" name="Rectangle 125"/>
            <p:cNvSpPr/>
            <p:nvPr/>
          </p:nvSpPr>
          <p:spPr>
            <a:xfrm>
              <a:off x="8939882" y="4136449"/>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7" name="Rectangle 126"/>
            <p:cNvSpPr/>
            <p:nvPr/>
          </p:nvSpPr>
          <p:spPr>
            <a:xfrm>
              <a:off x="8767418" y="3761045"/>
              <a:ext cx="121365" cy="379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8" name="Rectangle 127"/>
            <p:cNvSpPr/>
            <p:nvPr/>
          </p:nvSpPr>
          <p:spPr>
            <a:xfrm>
              <a:off x="8594954" y="4136449"/>
              <a:ext cx="121365" cy="379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9" name="Rectangle 128"/>
            <p:cNvSpPr/>
            <p:nvPr/>
          </p:nvSpPr>
          <p:spPr>
            <a:xfrm>
              <a:off x="8422489" y="4120195"/>
              <a:ext cx="121365" cy="3792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0" name="Rectangle 129"/>
            <p:cNvSpPr/>
            <p:nvPr/>
          </p:nvSpPr>
          <p:spPr>
            <a:xfrm>
              <a:off x="8077561" y="4136449"/>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1" name="Rectangle 130"/>
            <p:cNvSpPr/>
            <p:nvPr/>
          </p:nvSpPr>
          <p:spPr>
            <a:xfrm>
              <a:off x="8770443" y="3341229"/>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2" name="Rectangle 131"/>
            <p:cNvSpPr/>
            <p:nvPr/>
          </p:nvSpPr>
          <p:spPr>
            <a:xfrm>
              <a:off x="8597978" y="37166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3" name="Rectangle 132"/>
            <p:cNvSpPr/>
            <p:nvPr/>
          </p:nvSpPr>
          <p:spPr>
            <a:xfrm>
              <a:off x="8253050" y="37166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4" name="Rectangle 133"/>
            <p:cNvSpPr/>
            <p:nvPr/>
          </p:nvSpPr>
          <p:spPr>
            <a:xfrm>
              <a:off x="4109627" y="215841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5" name="Rectangle 134"/>
            <p:cNvSpPr/>
            <p:nvPr/>
          </p:nvSpPr>
          <p:spPr>
            <a:xfrm>
              <a:off x="3764693" y="234883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6" name="Rectangle 135"/>
            <p:cNvSpPr/>
            <p:nvPr/>
          </p:nvSpPr>
          <p:spPr>
            <a:xfrm>
              <a:off x="3592229" y="215841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7" name="Rectangle 136"/>
            <p:cNvSpPr/>
            <p:nvPr/>
          </p:nvSpPr>
          <p:spPr>
            <a:xfrm>
              <a:off x="3419765" y="234883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8" name="Rectangle 137"/>
            <p:cNvSpPr/>
            <p:nvPr/>
          </p:nvSpPr>
          <p:spPr>
            <a:xfrm>
              <a:off x="2212515" y="234883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9" name="Rectangle 138"/>
            <p:cNvSpPr/>
            <p:nvPr/>
          </p:nvSpPr>
          <p:spPr>
            <a:xfrm>
              <a:off x="1867587" y="215841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0" name="Rectangle 139"/>
            <p:cNvSpPr/>
            <p:nvPr/>
          </p:nvSpPr>
          <p:spPr>
            <a:xfrm>
              <a:off x="1177730" y="197343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1" name="Rectangle 140"/>
            <p:cNvSpPr/>
            <p:nvPr/>
          </p:nvSpPr>
          <p:spPr>
            <a:xfrm>
              <a:off x="487873" y="124353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2" name="Rectangle 141"/>
            <p:cNvSpPr/>
            <p:nvPr/>
          </p:nvSpPr>
          <p:spPr>
            <a:xfrm>
              <a:off x="142945" y="234883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3" name="Rectangle 142"/>
            <p:cNvSpPr/>
            <p:nvPr/>
          </p:nvSpPr>
          <p:spPr>
            <a:xfrm>
              <a:off x="3934132" y="277409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4" name="Rectangle 143"/>
            <p:cNvSpPr/>
            <p:nvPr/>
          </p:nvSpPr>
          <p:spPr>
            <a:xfrm>
              <a:off x="3071811" y="1937376"/>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5" name="Rectangle 144"/>
            <p:cNvSpPr/>
            <p:nvPr/>
          </p:nvSpPr>
          <p:spPr>
            <a:xfrm>
              <a:off x="2726883" y="258367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6" name="Rectangle 145"/>
            <p:cNvSpPr/>
            <p:nvPr/>
          </p:nvSpPr>
          <p:spPr>
            <a:xfrm>
              <a:off x="2554419" y="277409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7" name="Rectangle 146"/>
            <p:cNvSpPr/>
            <p:nvPr/>
          </p:nvSpPr>
          <p:spPr>
            <a:xfrm>
              <a:off x="2037026" y="277409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8" name="Rectangle 147"/>
            <p:cNvSpPr/>
            <p:nvPr/>
          </p:nvSpPr>
          <p:spPr>
            <a:xfrm>
              <a:off x="1692098" y="277409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9" name="Rectangle 148"/>
            <p:cNvSpPr/>
            <p:nvPr/>
          </p:nvSpPr>
          <p:spPr>
            <a:xfrm>
              <a:off x="1519633" y="2117499"/>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0" name="Rectangle 149"/>
            <p:cNvSpPr/>
            <p:nvPr/>
          </p:nvSpPr>
          <p:spPr>
            <a:xfrm>
              <a:off x="312384" y="258367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1" name="Rectangle 150"/>
            <p:cNvSpPr/>
            <p:nvPr/>
          </p:nvSpPr>
          <p:spPr>
            <a:xfrm>
              <a:off x="7892081" y="215841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2" name="Rectangle 151"/>
            <p:cNvSpPr/>
            <p:nvPr/>
          </p:nvSpPr>
          <p:spPr>
            <a:xfrm>
              <a:off x="7547147" y="136985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3" name="Rectangle 152"/>
            <p:cNvSpPr/>
            <p:nvPr/>
          </p:nvSpPr>
          <p:spPr>
            <a:xfrm>
              <a:off x="7374683" y="170704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4" name="Rectangle 153"/>
            <p:cNvSpPr/>
            <p:nvPr/>
          </p:nvSpPr>
          <p:spPr>
            <a:xfrm>
              <a:off x="7202219" y="234883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5" name="Rectangle 154"/>
            <p:cNvSpPr/>
            <p:nvPr/>
          </p:nvSpPr>
          <p:spPr>
            <a:xfrm>
              <a:off x="7029754" y="215841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6" name="Rectangle 155"/>
            <p:cNvSpPr/>
            <p:nvPr/>
          </p:nvSpPr>
          <p:spPr>
            <a:xfrm>
              <a:off x="6857290" y="1669018"/>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7" name="Rectangle 156"/>
            <p:cNvSpPr/>
            <p:nvPr/>
          </p:nvSpPr>
          <p:spPr>
            <a:xfrm>
              <a:off x="6684826" y="68595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8" name="Rectangle 157"/>
            <p:cNvSpPr/>
            <p:nvPr/>
          </p:nvSpPr>
          <p:spPr>
            <a:xfrm>
              <a:off x="6339897" y="234883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9" name="Rectangle 158"/>
            <p:cNvSpPr/>
            <p:nvPr/>
          </p:nvSpPr>
          <p:spPr>
            <a:xfrm>
              <a:off x="6167433" y="1858627"/>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0" name="Rectangle 159"/>
            <p:cNvSpPr/>
            <p:nvPr/>
          </p:nvSpPr>
          <p:spPr>
            <a:xfrm>
              <a:off x="5650041" y="170704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1" name="Rectangle 160"/>
            <p:cNvSpPr/>
            <p:nvPr/>
          </p:nvSpPr>
          <p:spPr>
            <a:xfrm>
              <a:off x="5305112" y="171576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2" name="Rectangle 161"/>
            <p:cNvSpPr/>
            <p:nvPr/>
          </p:nvSpPr>
          <p:spPr>
            <a:xfrm>
              <a:off x="4960184" y="197343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3" name="Rectangle 162"/>
            <p:cNvSpPr/>
            <p:nvPr/>
          </p:nvSpPr>
          <p:spPr>
            <a:xfrm>
              <a:off x="4615255" y="215841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4" name="Rectangle 163"/>
            <p:cNvSpPr/>
            <p:nvPr/>
          </p:nvSpPr>
          <p:spPr>
            <a:xfrm>
              <a:off x="4270327" y="234883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5" name="Rectangle 164"/>
            <p:cNvSpPr/>
            <p:nvPr/>
          </p:nvSpPr>
          <p:spPr>
            <a:xfrm>
              <a:off x="7889056" y="258367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6" name="Rectangle 165"/>
            <p:cNvSpPr/>
            <p:nvPr/>
          </p:nvSpPr>
          <p:spPr>
            <a:xfrm>
              <a:off x="7716586" y="277409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7" name="Rectangle 166"/>
            <p:cNvSpPr/>
            <p:nvPr/>
          </p:nvSpPr>
          <p:spPr>
            <a:xfrm>
              <a:off x="7544122" y="247349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8" name="Rectangle 167"/>
            <p:cNvSpPr/>
            <p:nvPr/>
          </p:nvSpPr>
          <p:spPr>
            <a:xfrm>
              <a:off x="7026729" y="258367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9" name="Rectangle 168"/>
            <p:cNvSpPr/>
            <p:nvPr/>
          </p:nvSpPr>
          <p:spPr>
            <a:xfrm>
              <a:off x="6854265" y="209427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0" name="Rectangle 169"/>
            <p:cNvSpPr/>
            <p:nvPr/>
          </p:nvSpPr>
          <p:spPr>
            <a:xfrm>
              <a:off x="6681801" y="1540544"/>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1" name="Rectangle 170"/>
            <p:cNvSpPr/>
            <p:nvPr/>
          </p:nvSpPr>
          <p:spPr>
            <a:xfrm>
              <a:off x="6509337" y="258367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2" name="Rectangle 171"/>
            <p:cNvSpPr/>
            <p:nvPr/>
          </p:nvSpPr>
          <p:spPr>
            <a:xfrm>
              <a:off x="6336872" y="277409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3" name="Rectangle 172"/>
            <p:cNvSpPr/>
            <p:nvPr/>
          </p:nvSpPr>
          <p:spPr>
            <a:xfrm>
              <a:off x="6164408" y="2283884"/>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4" name="Rectangle 173"/>
            <p:cNvSpPr/>
            <p:nvPr/>
          </p:nvSpPr>
          <p:spPr>
            <a:xfrm>
              <a:off x="5991944" y="194161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5" name="Rectangle 174"/>
            <p:cNvSpPr/>
            <p:nvPr/>
          </p:nvSpPr>
          <p:spPr>
            <a:xfrm>
              <a:off x="5819480" y="277409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6" name="Rectangle 175"/>
            <p:cNvSpPr/>
            <p:nvPr/>
          </p:nvSpPr>
          <p:spPr>
            <a:xfrm>
              <a:off x="5647016" y="258367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7" name="Rectangle 176"/>
            <p:cNvSpPr/>
            <p:nvPr/>
          </p:nvSpPr>
          <p:spPr>
            <a:xfrm>
              <a:off x="5474551" y="277409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8" name="Rectangle 177"/>
            <p:cNvSpPr/>
            <p:nvPr/>
          </p:nvSpPr>
          <p:spPr>
            <a:xfrm>
              <a:off x="5302087" y="214102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9" name="Rectangle 178"/>
            <p:cNvSpPr/>
            <p:nvPr/>
          </p:nvSpPr>
          <p:spPr>
            <a:xfrm>
              <a:off x="4784694" y="158398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0" name="Rectangle 179"/>
            <p:cNvSpPr/>
            <p:nvPr/>
          </p:nvSpPr>
          <p:spPr>
            <a:xfrm>
              <a:off x="8773233" y="155860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1" name="Rectangle 180"/>
            <p:cNvSpPr/>
            <p:nvPr/>
          </p:nvSpPr>
          <p:spPr>
            <a:xfrm>
              <a:off x="8586139" y="1267589"/>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2" name="Rectangle 181"/>
            <p:cNvSpPr/>
            <p:nvPr/>
          </p:nvSpPr>
          <p:spPr>
            <a:xfrm>
              <a:off x="8413674" y="2160556"/>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3" name="Rectangle 182"/>
            <p:cNvSpPr/>
            <p:nvPr/>
          </p:nvSpPr>
          <p:spPr>
            <a:xfrm>
              <a:off x="8068746" y="2350978"/>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4" name="Rectangle 183"/>
            <p:cNvSpPr/>
            <p:nvPr/>
          </p:nvSpPr>
          <p:spPr>
            <a:xfrm>
              <a:off x="8770208" y="198386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5" name="Rectangle 184"/>
            <p:cNvSpPr/>
            <p:nvPr/>
          </p:nvSpPr>
          <p:spPr>
            <a:xfrm>
              <a:off x="8583113" y="277623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6" name="Rectangle 185"/>
            <p:cNvSpPr/>
            <p:nvPr/>
          </p:nvSpPr>
          <p:spPr>
            <a:xfrm>
              <a:off x="8238185" y="277623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187" name="Rectangle 186"/>
          <p:cNvSpPr/>
          <p:nvPr userDrawn="1"/>
        </p:nvSpPr>
        <p:spPr>
          <a:xfrm>
            <a:off x="0" y="5034988"/>
            <a:ext cx="12192000" cy="1823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88" name="Picture 18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5919" y="5320406"/>
            <a:ext cx="4724629" cy="1252172"/>
          </a:xfrm>
          <a:prstGeom prst="rect">
            <a:avLst/>
          </a:prstGeom>
        </p:spPr>
      </p:pic>
      <p:sp>
        <p:nvSpPr>
          <p:cNvPr id="189" name="Text Placeholder 4"/>
          <p:cNvSpPr>
            <a:spLocks noGrp="1"/>
          </p:cNvSpPr>
          <p:nvPr>
            <p:ph type="body" sz="quarter" idx="11"/>
          </p:nvPr>
        </p:nvSpPr>
        <p:spPr>
          <a:xfrm>
            <a:off x="1240367" y="1249364"/>
            <a:ext cx="10203784" cy="788987"/>
          </a:xfrm>
          <a:prstGeom prst="rect">
            <a:avLst/>
          </a:prstGeom>
        </p:spPr>
        <p:txBody>
          <a:bodyPr anchor="b"/>
          <a:lstStyle>
            <a:lvl1pPr marL="0" indent="0">
              <a:buNone/>
              <a:defRPr lang="en-US" smtClean="0">
                <a:latin typeface="+mj-lt"/>
              </a:defRPr>
            </a:lvl1pPr>
          </a:lstStyle>
          <a:p>
            <a:pPr lvl="0">
              <a:lnSpc>
                <a:spcPct val="90000"/>
              </a:lnSpc>
              <a:spcBef>
                <a:spcPct val="50000"/>
              </a:spcBef>
              <a:buClrTx/>
            </a:pPr>
            <a:r>
              <a:rPr lang="en-US"/>
              <a:t>Edit Master text styles</a:t>
            </a:r>
          </a:p>
        </p:txBody>
      </p:sp>
      <p:sp>
        <p:nvSpPr>
          <p:cNvPr id="190" name="Text Placeholder 5"/>
          <p:cNvSpPr>
            <a:spLocks noGrp="1"/>
          </p:cNvSpPr>
          <p:nvPr>
            <p:ph type="body" sz="quarter" idx="12"/>
          </p:nvPr>
        </p:nvSpPr>
        <p:spPr>
          <a:xfrm>
            <a:off x="7484264" y="5597243"/>
            <a:ext cx="4286536" cy="698500"/>
          </a:xfrm>
          <a:prstGeom prst="rect">
            <a:avLst/>
          </a:prstGeom>
        </p:spPr>
        <p:txBody>
          <a:bodyPr/>
          <a:lstStyle>
            <a:lvl1pPr marL="0" indent="0">
              <a:lnSpc>
                <a:spcPct val="100000"/>
              </a:lnSpc>
              <a:spcBef>
                <a:spcPts val="0"/>
              </a:spcBef>
              <a:buNone/>
              <a:defRPr sz="1600">
                <a:solidFill>
                  <a:schemeClr val="bg1"/>
                </a:solidFill>
                <a:latin typeface="+mn-lt"/>
                <a:cs typeface="Arial" panose="020B0604020202020204" pitchFamily="34" charset="0"/>
              </a:defRPr>
            </a:lvl1pPr>
            <a:lvl2pPr>
              <a:defRPr sz="1600">
                <a:solidFill>
                  <a:schemeClr val="bg1"/>
                </a:solidFill>
                <a:latin typeface="Arial" panose="020B0604020202020204" pitchFamily="34" charset="0"/>
                <a:cs typeface="Arial" panose="020B0604020202020204" pitchFamily="34" charset="0"/>
              </a:defRPr>
            </a:lvl2pPr>
            <a:lvl3pPr>
              <a:defRPr sz="1600">
                <a:solidFill>
                  <a:schemeClr val="bg1"/>
                </a:solidFill>
                <a:latin typeface="Arial" panose="020B0604020202020204" pitchFamily="34" charset="0"/>
                <a:cs typeface="Arial" panose="020B0604020202020204" pitchFamily="34" charset="0"/>
              </a:defRPr>
            </a:lvl3pPr>
            <a:lvl4pPr>
              <a:defRPr sz="1600">
                <a:solidFill>
                  <a:schemeClr val="bg1"/>
                </a:solidFill>
                <a:latin typeface="Arial" panose="020B0604020202020204" pitchFamily="34" charset="0"/>
                <a:cs typeface="Arial" panose="020B0604020202020204" pitchFamily="34" charset="0"/>
              </a:defRPr>
            </a:lvl4pPr>
            <a:lvl5pPr>
              <a:defRPr sz="1600">
                <a:solidFill>
                  <a:schemeClr val="bg1"/>
                </a:solidFill>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276304671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_Title and Content">
    <p:bg>
      <p:bgPr>
        <a:gradFill flip="none" rotWithShape="1">
          <a:gsLst>
            <a:gs pos="97000">
              <a:schemeClr val="bg1">
                <a:lumMod val="78000"/>
              </a:schemeClr>
            </a:gs>
            <a:gs pos="0">
              <a:schemeClr val="bg1">
                <a:alpha val="85000"/>
                <a:lumMod val="92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81" name="Picture Placeholder 202"/>
          <p:cNvSpPr>
            <a:spLocks noGrp="1"/>
          </p:cNvSpPr>
          <p:nvPr>
            <p:ph type="pic" sz="quarter" idx="12"/>
          </p:nvPr>
        </p:nvSpPr>
        <p:spPr>
          <a:xfrm>
            <a:off x="0" y="1"/>
            <a:ext cx="12192000" cy="5056181"/>
          </a:xfrm>
          <a:prstGeom prst="rect">
            <a:avLst/>
          </a:prstGeom>
        </p:spPr>
        <p:txBody>
          <a:bodyPr anchor="ctr"/>
          <a:lstStyle>
            <a:lvl1pPr marL="0" indent="0" algn="ctr">
              <a:buNone/>
              <a:defRPr sz="2000" baseline="0">
                <a:solidFill>
                  <a:srgbClr val="FF0000"/>
                </a:solidFill>
                <a:latin typeface="+mj-lt"/>
                <a:cs typeface="Arial" panose="020B0604020202020204" pitchFamily="34" charset="0"/>
              </a:defRPr>
            </a:lvl1pPr>
          </a:lstStyle>
          <a:p>
            <a:r>
              <a:rPr lang="en-US"/>
              <a:t>Click icon to add picture</a:t>
            </a:r>
          </a:p>
        </p:txBody>
      </p:sp>
      <p:sp>
        <p:nvSpPr>
          <p:cNvPr id="182" name="Rectangle 181"/>
          <p:cNvSpPr/>
          <p:nvPr userDrawn="1"/>
        </p:nvSpPr>
        <p:spPr>
          <a:xfrm>
            <a:off x="0" y="5034987"/>
            <a:ext cx="12192000" cy="18230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186" name="Group 185"/>
          <p:cNvGrpSpPr/>
          <p:nvPr userDrawn="1"/>
        </p:nvGrpSpPr>
        <p:grpSpPr>
          <a:xfrm>
            <a:off x="5660341" y="5034987"/>
            <a:ext cx="6403912" cy="1823014"/>
            <a:chOff x="4245256" y="5034987"/>
            <a:chExt cx="4802934" cy="1823014"/>
          </a:xfrm>
        </p:grpSpPr>
        <p:sp>
          <p:nvSpPr>
            <p:cNvPr id="187" name="Rectangle 186"/>
            <p:cNvSpPr/>
            <p:nvPr/>
          </p:nvSpPr>
          <p:spPr>
            <a:xfrm>
              <a:off x="7864636" y="6571632"/>
              <a:ext cx="110325" cy="286369"/>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8" name="Rectangle 187"/>
            <p:cNvSpPr/>
            <p:nvPr/>
          </p:nvSpPr>
          <p:spPr>
            <a:xfrm>
              <a:off x="7394301" y="6571632"/>
              <a:ext cx="110325" cy="286369"/>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9" name="Rectangle 188"/>
            <p:cNvSpPr/>
            <p:nvPr/>
          </p:nvSpPr>
          <p:spPr>
            <a:xfrm>
              <a:off x="7080747" y="6571632"/>
              <a:ext cx="110325" cy="286369"/>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0" name="Rectangle 189"/>
            <p:cNvSpPr/>
            <p:nvPr/>
          </p:nvSpPr>
          <p:spPr>
            <a:xfrm>
              <a:off x="6767194" y="6403477"/>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1" name="Rectangle 190"/>
            <p:cNvSpPr/>
            <p:nvPr/>
          </p:nvSpPr>
          <p:spPr>
            <a:xfrm>
              <a:off x="6296864" y="6003193"/>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2" name="Rectangle 191"/>
            <p:cNvSpPr/>
            <p:nvPr/>
          </p:nvSpPr>
          <p:spPr>
            <a:xfrm>
              <a:off x="5826535" y="6571632"/>
              <a:ext cx="110325" cy="286369"/>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3" name="Rectangle 192"/>
            <p:cNvSpPr/>
            <p:nvPr/>
          </p:nvSpPr>
          <p:spPr>
            <a:xfrm>
              <a:off x="5199428" y="6403477"/>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4" name="Rectangle 193"/>
            <p:cNvSpPr/>
            <p:nvPr/>
          </p:nvSpPr>
          <p:spPr>
            <a:xfrm>
              <a:off x="4885875" y="6571633"/>
              <a:ext cx="110325" cy="286368"/>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5" name="Rectangle 194"/>
            <p:cNvSpPr/>
            <p:nvPr/>
          </p:nvSpPr>
          <p:spPr>
            <a:xfrm>
              <a:off x="8637825" y="6403477"/>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6" name="Rectangle 195"/>
            <p:cNvSpPr/>
            <p:nvPr/>
          </p:nvSpPr>
          <p:spPr>
            <a:xfrm>
              <a:off x="8324271" y="6571632"/>
              <a:ext cx="110325" cy="286369"/>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7" name="Rectangle 196"/>
            <p:cNvSpPr/>
            <p:nvPr/>
          </p:nvSpPr>
          <p:spPr>
            <a:xfrm>
              <a:off x="7851123" y="5716774"/>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8" name="Rectangle 197"/>
            <p:cNvSpPr/>
            <p:nvPr/>
          </p:nvSpPr>
          <p:spPr>
            <a:xfrm>
              <a:off x="7537564" y="5889875"/>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9" name="Rectangle 198"/>
            <p:cNvSpPr/>
            <p:nvPr/>
          </p:nvSpPr>
          <p:spPr>
            <a:xfrm>
              <a:off x="7380788" y="5716774"/>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0" name="Rectangle 199"/>
            <p:cNvSpPr/>
            <p:nvPr/>
          </p:nvSpPr>
          <p:spPr>
            <a:xfrm>
              <a:off x="7224012" y="5889875"/>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1" name="Rectangle 200"/>
            <p:cNvSpPr/>
            <p:nvPr/>
          </p:nvSpPr>
          <p:spPr>
            <a:xfrm>
              <a:off x="6910458" y="5129268"/>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2" name="Rectangle 201"/>
            <p:cNvSpPr/>
            <p:nvPr/>
          </p:nvSpPr>
          <p:spPr>
            <a:xfrm>
              <a:off x="6440129" y="5889875"/>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3" name="Rectangle 202"/>
            <p:cNvSpPr/>
            <p:nvPr/>
          </p:nvSpPr>
          <p:spPr>
            <a:xfrm>
              <a:off x="6283351" y="5034987"/>
              <a:ext cx="110325" cy="144752"/>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4" name="Rectangle 203"/>
            <p:cNvSpPr/>
            <p:nvPr/>
          </p:nvSpPr>
          <p:spPr>
            <a:xfrm>
              <a:off x="6126575" y="5889875"/>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5" name="Rectangle 204"/>
            <p:cNvSpPr/>
            <p:nvPr/>
          </p:nvSpPr>
          <p:spPr>
            <a:xfrm>
              <a:off x="5813022" y="5716774"/>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6" name="Rectangle 205"/>
            <p:cNvSpPr/>
            <p:nvPr/>
          </p:nvSpPr>
          <p:spPr>
            <a:xfrm>
              <a:off x="5499469" y="5293007"/>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7" name="Rectangle 206"/>
            <p:cNvSpPr/>
            <p:nvPr/>
          </p:nvSpPr>
          <p:spPr>
            <a:xfrm>
              <a:off x="5185915" y="5548619"/>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8" name="Rectangle 207"/>
            <p:cNvSpPr/>
            <p:nvPr/>
          </p:nvSpPr>
          <p:spPr>
            <a:xfrm>
              <a:off x="4872363" y="5716774"/>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9" name="Rectangle 208"/>
            <p:cNvSpPr/>
            <p:nvPr/>
          </p:nvSpPr>
          <p:spPr>
            <a:xfrm>
              <a:off x="4245256" y="5889875"/>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0" name="Rectangle 209"/>
            <p:cNvSpPr/>
            <p:nvPr/>
          </p:nvSpPr>
          <p:spPr>
            <a:xfrm>
              <a:off x="7848373" y="6103349"/>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1" name="Rectangle 210"/>
            <p:cNvSpPr/>
            <p:nvPr/>
          </p:nvSpPr>
          <p:spPr>
            <a:xfrm>
              <a:off x="7691591" y="6276450"/>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2" name="Rectangle 211"/>
            <p:cNvSpPr/>
            <p:nvPr/>
          </p:nvSpPr>
          <p:spPr>
            <a:xfrm>
              <a:off x="7534815" y="6276450"/>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3" name="Rectangle 212"/>
            <p:cNvSpPr/>
            <p:nvPr/>
          </p:nvSpPr>
          <p:spPr>
            <a:xfrm>
              <a:off x="7064484" y="5200013"/>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4" name="Rectangle 213"/>
            <p:cNvSpPr/>
            <p:nvPr/>
          </p:nvSpPr>
          <p:spPr>
            <a:xfrm>
              <a:off x="6907708" y="5515843"/>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5" name="Rectangle 214"/>
            <p:cNvSpPr/>
            <p:nvPr/>
          </p:nvSpPr>
          <p:spPr>
            <a:xfrm>
              <a:off x="6750932" y="5357132"/>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6" name="Rectangle 215"/>
            <p:cNvSpPr/>
            <p:nvPr/>
          </p:nvSpPr>
          <p:spPr>
            <a:xfrm>
              <a:off x="6594155" y="6103349"/>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7" name="Rectangle 216"/>
            <p:cNvSpPr/>
            <p:nvPr/>
          </p:nvSpPr>
          <p:spPr>
            <a:xfrm>
              <a:off x="6437379" y="6276450"/>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8" name="Rectangle 217"/>
            <p:cNvSpPr/>
            <p:nvPr/>
          </p:nvSpPr>
          <p:spPr>
            <a:xfrm>
              <a:off x="6280601" y="5221589"/>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9" name="Rectangle 218"/>
            <p:cNvSpPr/>
            <p:nvPr/>
          </p:nvSpPr>
          <p:spPr>
            <a:xfrm>
              <a:off x="6123825" y="6276450"/>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0" name="Rectangle 219"/>
            <p:cNvSpPr/>
            <p:nvPr/>
          </p:nvSpPr>
          <p:spPr>
            <a:xfrm>
              <a:off x="5967049" y="6276450"/>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1" name="Rectangle 220"/>
            <p:cNvSpPr/>
            <p:nvPr/>
          </p:nvSpPr>
          <p:spPr>
            <a:xfrm>
              <a:off x="5810272" y="6103349"/>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2" name="Rectangle 221"/>
            <p:cNvSpPr/>
            <p:nvPr/>
          </p:nvSpPr>
          <p:spPr>
            <a:xfrm>
              <a:off x="5653496" y="6276450"/>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3" name="Rectangle 222"/>
            <p:cNvSpPr/>
            <p:nvPr/>
          </p:nvSpPr>
          <p:spPr>
            <a:xfrm>
              <a:off x="5496718" y="5679582"/>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4" name="Rectangle 223"/>
            <p:cNvSpPr/>
            <p:nvPr/>
          </p:nvSpPr>
          <p:spPr>
            <a:xfrm>
              <a:off x="5183166" y="5935194"/>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5" name="Rectangle 224"/>
            <p:cNvSpPr/>
            <p:nvPr/>
          </p:nvSpPr>
          <p:spPr>
            <a:xfrm>
              <a:off x="5026389" y="5671335"/>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6" name="Rectangle 225"/>
            <p:cNvSpPr/>
            <p:nvPr/>
          </p:nvSpPr>
          <p:spPr>
            <a:xfrm>
              <a:off x="4712835" y="6276450"/>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7" name="Rectangle 226"/>
            <p:cNvSpPr/>
            <p:nvPr/>
          </p:nvSpPr>
          <p:spPr>
            <a:xfrm>
              <a:off x="4399283" y="6103349"/>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8" name="Rectangle 227"/>
            <p:cNvSpPr/>
            <p:nvPr/>
          </p:nvSpPr>
          <p:spPr>
            <a:xfrm>
              <a:off x="8937865" y="5314389"/>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9" name="Rectangle 228"/>
            <p:cNvSpPr/>
            <p:nvPr/>
          </p:nvSpPr>
          <p:spPr>
            <a:xfrm>
              <a:off x="8624312" y="5548619"/>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0" name="Rectangle 229"/>
            <p:cNvSpPr/>
            <p:nvPr/>
          </p:nvSpPr>
          <p:spPr>
            <a:xfrm>
              <a:off x="8310758" y="5716774"/>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1" name="Rectangle 230"/>
            <p:cNvSpPr/>
            <p:nvPr/>
          </p:nvSpPr>
          <p:spPr>
            <a:xfrm>
              <a:off x="7997205" y="5889875"/>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2" name="Rectangle 231"/>
            <p:cNvSpPr/>
            <p:nvPr/>
          </p:nvSpPr>
          <p:spPr>
            <a:xfrm>
              <a:off x="8935115" y="5700964"/>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3" name="Rectangle 232"/>
            <p:cNvSpPr/>
            <p:nvPr/>
          </p:nvSpPr>
          <p:spPr>
            <a:xfrm>
              <a:off x="8621562" y="5935194"/>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4" name="Rectangle 233"/>
            <p:cNvSpPr/>
            <p:nvPr/>
          </p:nvSpPr>
          <p:spPr>
            <a:xfrm>
              <a:off x="8464785" y="5194597"/>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5" name="Rectangle 234"/>
            <p:cNvSpPr/>
            <p:nvPr/>
          </p:nvSpPr>
          <p:spPr>
            <a:xfrm>
              <a:off x="8151232" y="6276450"/>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236" name="Text Placeholder 199"/>
          <p:cNvSpPr>
            <a:spLocks noGrp="1"/>
          </p:cNvSpPr>
          <p:nvPr>
            <p:ph type="body" sz="quarter" idx="10" hasCustomPrompt="1"/>
          </p:nvPr>
        </p:nvSpPr>
        <p:spPr>
          <a:xfrm>
            <a:off x="577576" y="1600200"/>
            <a:ext cx="9824979" cy="666849"/>
          </a:xfrm>
          <a:prstGeom prst="rect">
            <a:avLst/>
          </a:prstGeom>
        </p:spPr>
        <p:txBody>
          <a:bodyPr wrap="square" lIns="0">
            <a:spAutoFit/>
          </a:bodyPr>
          <a:lstStyle>
            <a:lvl1pPr marL="0" indent="0">
              <a:lnSpc>
                <a:spcPct val="150000"/>
              </a:lnSpc>
              <a:buNone/>
              <a:defRPr sz="2800" b="1">
                <a:solidFill>
                  <a:schemeClr val="tx1"/>
                </a:solidFill>
                <a:latin typeface="+mj-lt"/>
                <a:cs typeface="Arial" panose="020B0604020202020204" pitchFamily="34" charset="0"/>
              </a:defRPr>
            </a:lvl1pPr>
          </a:lstStyle>
          <a:p>
            <a:pPr lvl="0"/>
            <a:r>
              <a:rPr lang="en-US"/>
              <a:t>Click to edit Master text styles</a:t>
            </a:r>
          </a:p>
        </p:txBody>
      </p:sp>
      <p:sp>
        <p:nvSpPr>
          <p:cNvPr id="238" name="Text Placeholder 5"/>
          <p:cNvSpPr>
            <a:spLocks noGrp="1"/>
          </p:cNvSpPr>
          <p:nvPr>
            <p:ph type="body" sz="quarter" idx="13" hasCustomPrompt="1"/>
          </p:nvPr>
        </p:nvSpPr>
        <p:spPr>
          <a:xfrm>
            <a:off x="7299332" y="5748898"/>
            <a:ext cx="4576323" cy="338554"/>
          </a:xfrm>
          <a:prstGeom prst="rect">
            <a:avLst/>
          </a:prstGeom>
        </p:spPr>
        <p:txBody>
          <a:bodyPr anchor="ctr">
            <a:spAutoFit/>
          </a:bodyPr>
          <a:lstStyle>
            <a:lvl1pPr marL="0" indent="0">
              <a:lnSpc>
                <a:spcPct val="100000"/>
              </a:lnSpc>
              <a:spcBef>
                <a:spcPts val="600"/>
              </a:spcBef>
              <a:buNone/>
              <a:defRPr sz="1600">
                <a:solidFill>
                  <a:schemeClr val="bg1"/>
                </a:solidFill>
                <a:latin typeface="+mn-lt"/>
                <a:cs typeface="Arial" panose="020B0604020202020204" pitchFamily="34" charset="0"/>
              </a:defRPr>
            </a:lvl1pPr>
            <a:lvl2pPr>
              <a:defRPr sz="1600">
                <a:solidFill>
                  <a:schemeClr val="bg1"/>
                </a:solidFill>
                <a:latin typeface="Arial" panose="020B0604020202020204" pitchFamily="34" charset="0"/>
                <a:cs typeface="Arial" panose="020B0604020202020204" pitchFamily="34" charset="0"/>
              </a:defRPr>
            </a:lvl2pPr>
            <a:lvl3pPr>
              <a:defRPr sz="1600">
                <a:solidFill>
                  <a:schemeClr val="bg1"/>
                </a:solidFill>
                <a:latin typeface="Arial" panose="020B0604020202020204" pitchFamily="34" charset="0"/>
                <a:cs typeface="Arial" panose="020B0604020202020204" pitchFamily="34" charset="0"/>
              </a:defRPr>
            </a:lvl3pPr>
            <a:lvl4pPr>
              <a:defRPr sz="1600">
                <a:solidFill>
                  <a:schemeClr val="bg1"/>
                </a:solidFill>
                <a:latin typeface="Arial" panose="020B0604020202020204" pitchFamily="34" charset="0"/>
                <a:cs typeface="Arial" panose="020B0604020202020204" pitchFamily="34" charset="0"/>
              </a:defRPr>
            </a:lvl4pPr>
            <a:lvl5pPr>
              <a:defRPr sz="16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p:txBody>
      </p:sp>
      <p:pic>
        <p:nvPicPr>
          <p:cNvPr id="59" name="Picture 58">
            <a:extLst>
              <a:ext uri="{FF2B5EF4-FFF2-40B4-BE49-F238E27FC236}">
                <a16:creationId xmlns:a16="http://schemas.microsoft.com/office/drawing/2014/main" id="{F30846A8-F711-44F2-8488-132C355C90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5919" y="5320406"/>
            <a:ext cx="4724629" cy="1252172"/>
          </a:xfrm>
          <a:prstGeom prst="rect">
            <a:avLst/>
          </a:prstGeom>
        </p:spPr>
      </p:pic>
    </p:spTree>
    <p:extLst>
      <p:ext uri="{BB962C8B-B14F-4D97-AF65-F5344CB8AC3E}">
        <p14:creationId xmlns:p14="http://schemas.microsoft.com/office/powerpoint/2010/main" val="39422805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DA259-0D01-40AB-B3C4-941C6C0520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C32049-93C4-4359-89DE-467C03D7497B}"/>
              </a:ext>
            </a:extLst>
          </p:cNvPr>
          <p:cNvSpPr>
            <a:spLocks noGrp="1"/>
          </p:cNvSpPr>
          <p:nvPr>
            <p:ph type="dt" sz="half" idx="10"/>
          </p:nvPr>
        </p:nvSpPr>
        <p:spPr/>
        <p:txBody>
          <a:bodyPr/>
          <a:lstStyle/>
          <a:p>
            <a:fld id="{B622ABE5-D95B-4447-95C8-347B4C580014}" type="datetimeFigureOut">
              <a:rPr lang="en-US" smtClean="0"/>
              <a:t>2/18/22</a:t>
            </a:fld>
            <a:endParaRPr lang="en-US"/>
          </a:p>
        </p:txBody>
      </p:sp>
      <p:sp>
        <p:nvSpPr>
          <p:cNvPr id="4" name="Footer Placeholder 3">
            <a:extLst>
              <a:ext uri="{FF2B5EF4-FFF2-40B4-BE49-F238E27FC236}">
                <a16:creationId xmlns:a16="http://schemas.microsoft.com/office/drawing/2014/main" id="{3E5DDC29-8153-4953-94C2-2FB28D055C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76B5B6-0272-4444-AFFC-98D6701864E0}"/>
              </a:ext>
            </a:extLst>
          </p:cNvPr>
          <p:cNvSpPr>
            <a:spLocks noGrp="1"/>
          </p:cNvSpPr>
          <p:nvPr>
            <p:ph type="sldNum" sz="quarter" idx="12"/>
          </p:nvPr>
        </p:nvSpPr>
        <p:spPr/>
        <p:txBody>
          <a:bodyPr/>
          <a:lstStyle/>
          <a:p>
            <a:fld id="{04701CAA-E7EA-4EF2-803E-CF316E044EE5}" type="slidenum">
              <a:rPr lang="en-US" smtClean="0"/>
              <a:t>‹#›</a:t>
            </a:fld>
            <a:endParaRPr lang="en-US"/>
          </a:p>
        </p:txBody>
      </p:sp>
    </p:spTree>
    <p:extLst>
      <p:ext uri="{BB962C8B-B14F-4D97-AF65-F5344CB8AC3E}">
        <p14:creationId xmlns:p14="http://schemas.microsoft.com/office/powerpoint/2010/main" val="242234793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6_Title and Content">
    <p:bg>
      <p:bgPr>
        <a:solidFill>
          <a:schemeClr val="bg1"/>
        </a:solidFill>
        <a:effectLst/>
      </p:bgPr>
    </p:bg>
    <p:spTree>
      <p:nvGrpSpPr>
        <p:cNvPr id="1" name=""/>
        <p:cNvGrpSpPr/>
        <p:nvPr/>
      </p:nvGrpSpPr>
      <p:grpSpPr>
        <a:xfrm>
          <a:off x="0" y="0"/>
          <a:ext cx="0" cy="0"/>
          <a:chOff x="0" y="0"/>
          <a:chExt cx="0" cy="0"/>
        </a:xfrm>
      </p:grpSpPr>
      <p:sp>
        <p:nvSpPr>
          <p:cNvPr id="79" name="TextBox 78"/>
          <p:cNvSpPr txBox="1"/>
          <p:nvPr userDrawn="1"/>
        </p:nvSpPr>
        <p:spPr>
          <a:xfrm>
            <a:off x="528486" y="407606"/>
            <a:ext cx="4122548" cy="430887"/>
          </a:xfrm>
          <a:prstGeom prst="rect">
            <a:avLst/>
          </a:prstGeom>
        </p:spPr>
        <p:txBody>
          <a:bodyPr lIns="0" anchor="b"/>
          <a:lstStyle>
            <a:defPPr>
              <a:defRPr lang="en-US"/>
            </a:defPPr>
            <a:lvl1pPr marL="0" lvl="0" indent="0" eaLnBrk="1" hangingPunct="1">
              <a:spcBef>
                <a:spcPct val="20000"/>
              </a:spcBef>
              <a:buClr>
                <a:schemeClr val="folHlink"/>
              </a:buClr>
              <a:buSzPct val="60000"/>
              <a:buFont typeface="Wingdings" pitchFamily="2" charset="2"/>
              <a:buNone/>
              <a:defRPr sz="2200">
                <a:latin typeface="+mj-lt"/>
                <a:cs typeface="Arial" panose="020B0604020202020204" pitchFamily="34" charset="0"/>
              </a:defRPr>
            </a:lvl1pPr>
            <a:lvl2pPr marL="742950" indent="-285750" eaLnBrk="1" hangingPunct="1">
              <a:spcBef>
                <a:spcPct val="20000"/>
              </a:spcBef>
              <a:buClrTx/>
              <a:buSzPct val="55000"/>
              <a:buFont typeface="Wingdings" pitchFamily="2" charset="2"/>
              <a:buChar char="n"/>
              <a:defRPr sz="2200">
                <a:latin typeface="Arial" panose="020B0604020202020204" pitchFamily="34" charset="0"/>
                <a:cs typeface="Arial" panose="020B0604020202020204" pitchFamily="34" charset="0"/>
              </a:defRPr>
            </a:lvl2pPr>
            <a:lvl3pPr marL="1143000" indent="-228600" eaLnBrk="1" hangingPunct="1">
              <a:spcBef>
                <a:spcPct val="20000"/>
              </a:spcBef>
              <a:buClrTx/>
              <a:buSzPct val="50000"/>
              <a:buFont typeface="Wingdings" pitchFamily="2" charset="2"/>
              <a:buChar char="n"/>
              <a:defRPr sz="2200">
                <a:latin typeface="Arial" panose="020B0604020202020204" pitchFamily="34" charset="0"/>
                <a:cs typeface="Arial" panose="020B0604020202020204" pitchFamily="34" charset="0"/>
              </a:defRPr>
            </a:lvl3pPr>
            <a:lvl4pPr marL="1600200" indent="-228600" eaLnBrk="1" hangingPunct="1">
              <a:spcBef>
                <a:spcPct val="20000"/>
              </a:spcBef>
              <a:buClrTx/>
              <a:buSzPct val="55000"/>
              <a:buFont typeface="Wingdings" pitchFamily="2" charset="2"/>
              <a:buChar char="n"/>
              <a:defRPr sz="2200">
                <a:latin typeface="Arial" panose="020B0604020202020204" pitchFamily="34" charset="0"/>
                <a:cs typeface="Arial" panose="020B0604020202020204" pitchFamily="34" charset="0"/>
              </a:defRPr>
            </a:lvl4pPr>
            <a:lvl5pPr marL="2057400" indent="-228600" eaLnBrk="1" hangingPunct="1">
              <a:spcBef>
                <a:spcPct val="20000"/>
              </a:spcBef>
              <a:buClrTx/>
              <a:buSzPct val="50000"/>
              <a:buFont typeface="Wingdings" pitchFamily="2" charset="2"/>
              <a:buChar char="n"/>
              <a:defRPr sz="2200">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accent1"/>
              </a:buClr>
              <a:buSzPct val="50000"/>
              <a:buFont typeface="Wingdings" pitchFamily="2" charset="2"/>
              <a:buChar char="n"/>
              <a:defRPr sz="2000">
                <a:latin typeface="+mn-lt"/>
              </a:defRPr>
            </a:lvl6pPr>
            <a:lvl7pPr marL="2971800" indent="-228600" fontAlgn="base">
              <a:spcBef>
                <a:spcPct val="20000"/>
              </a:spcBef>
              <a:spcAft>
                <a:spcPct val="0"/>
              </a:spcAft>
              <a:buClr>
                <a:schemeClr val="accent1"/>
              </a:buClr>
              <a:buSzPct val="50000"/>
              <a:buFont typeface="Wingdings" pitchFamily="2" charset="2"/>
              <a:buChar char="n"/>
              <a:defRPr sz="2000">
                <a:latin typeface="+mn-lt"/>
              </a:defRPr>
            </a:lvl7pPr>
            <a:lvl8pPr marL="3429000" indent="-228600" fontAlgn="base">
              <a:spcBef>
                <a:spcPct val="20000"/>
              </a:spcBef>
              <a:spcAft>
                <a:spcPct val="0"/>
              </a:spcAft>
              <a:buClr>
                <a:schemeClr val="accent1"/>
              </a:buClr>
              <a:buSzPct val="50000"/>
              <a:buFont typeface="Wingdings" pitchFamily="2" charset="2"/>
              <a:buChar char="n"/>
              <a:defRPr sz="2000">
                <a:latin typeface="+mn-lt"/>
              </a:defRPr>
            </a:lvl8pPr>
            <a:lvl9pPr marL="3886200" indent="-228600" fontAlgn="base">
              <a:spcBef>
                <a:spcPct val="20000"/>
              </a:spcBef>
              <a:spcAft>
                <a:spcPct val="0"/>
              </a:spcAft>
              <a:buClr>
                <a:schemeClr val="accent1"/>
              </a:buClr>
              <a:buSzPct val="50000"/>
              <a:buFont typeface="Wingdings" pitchFamily="2" charset="2"/>
              <a:buChar char="n"/>
              <a:defRPr sz="2000">
                <a:latin typeface="+mn-lt"/>
              </a:defRPr>
            </a:lvl9pPr>
          </a:lstStyle>
          <a:p>
            <a:pPr lvl="0"/>
            <a:r>
              <a:rPr lang="en-US" sz="3200"/>
              <a:t>Content</a:t>
            </a:r>
          </a:p>
        </p:txBody>
      </p:sp>
      <p:sp>
        <p:nvSpPr>
          <p:cNvPr id="80" name="Text Placeholder 2"/>
          <p:cNvSpPr>
            <a:spLocks noGrp="1"/>
          </p:cNvSpPr>
          <p:nvPr>
            <p:ph type="body" sz="quarter" idx="10"/>
          </p:nvPr>
        </p:nvSpPr>
        <p:spPr>
          <a:xfrm>
            <a:off x="385225" y="1600201"/>
            <a:ext cx="11154059" cy="2486025"/>
          </a:xfrm>
          <a:prstGeom prst="rect">
            <a:avLst/>
          </a:prstGeom>
        </p:spPr>
        <p:txBody>
          <a:bodyPr/>
          <a:lstStyle>
            <a:lvl1pPr marL="0" indent="0">
              <a:buNone/>
              <a:defRPr sz="2400">
                <a:solidFill>
                  <a:schemeClr val="tx1"/>
                </a:solidFill>
                <a:latin typeface="+mn-lt"/>
                <a:cs typeface="Arial" panose="020B0604020202020204" pitchFamily="34" charset="0"/>
              </a:defRPr>
            </a:lvl1pPr>
            <a:lvl2pPr marL="344488" indent="-342900">
              <a:buClrTx/>
              <a:buFont typeface="Arial" panose="020B0604020202020204" pitchFamily="34" charset="0"/>
              <a:buChar char="•"/>
              <a:defRPr sz="2400">
                <a:solidFill>
                  <a:schemeClr val="tx1"/>
                </a:solidFill>
                <a:latin typeface="+mn-lt"/>
                <a:cs typeface="Arial" panose="020B0604020202020204" pitchFamily="34" charset="0"/>
              </a:defRPr>
            </a:lvl2pPr>
            <a:lvl3pPr marL="798513" indent="-342900">
              <a:buClrTx/>
              <a:buFont typeface="Arial" panose="020B0604020202020204" pitchFamily="34" charset="0"/>
              <a:buChar char="•"/>
              <a:defRPr sz="2400">
                <a:solidFill>
                  <a:schemeClr val="tx1"/>
                </a:solidFill>
                <a:latin typeface="+mn-lt"/>
                <a:cs typeface="Arial" panose="020B0604020202020204" pitchFamily="34" charset="0"/>
              </a:defRPr>
            </a:lvl3pPr>
            <a:lvl4pPr marL="1201737" indent="-342900">
              <a:buClrTx/>
              <a:buFont typeface="Arial" panose="020B0604020202020204" pitchFamily="34" charset="0"/>
              <a:buChar char="•"/>
              <a:defRPr sz="2400">
                <a:solidFill>
                  <a:schemeClr val="tx1"/>
                </a:solidFill>
                <a:latin typeface="+mn-lt"/>
                <a:cs typeface="Arial" panose="020B0604020202020204" pitchFamily="34" charset="0"/>
              </a:defRPr>
            </a:lvl4pPr>
            <a:lvl5pPr marL="1603375" indent="-342900">
              <a:buClrTx/>
              <a:buFont typeface="Arial" panose="020B0604020202020204" pitchFamily="34" charset="0"/>
              <a:buChar char="•"/>
              <a:defRPr sz="2400">
                <a:solidFill>
                  <a:schemeClr val="tx1"/>
                </a:solidFill>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1" name="Picture 80">
            <a:extLst>
              <a:ext uri="{FF2B5EF4-FFF2-40B4-BE49-F238E27FC236}">
                <a16:creationId xmlns:a16="http://schemas.microsoft.com/office/drawing/2014/main" id="{645E3247-090E-4476-8643-A393A40E2B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81482" y="157108"/>
            <a:ext cx="3313183" cy="878095"/>
          </a:xfrm>
          <a:prstGeom prst="rect">
            <a:avLst/>
          </a:prstGeom>
        </p:spPr>
      </p:pic>
      <p:grpSp>
        <p:nvGrpSpPr>
          <p:cNvPr id="82" name="Group 81">
            <a:extLst>
              <a:ext uri="{FF2B5EF4-FFF2-40B4-BE49-F238E27FC236}">
                <a16:creationId xmlns:a16="http://schemas.microsoft.com/office/drawing/2014/main" id="{A1F21B78-A499-4585-8E78-31D3EA490999}"/>
              </a:ext>
            </a:extLst>
          </p:cNvPr>
          <p:cNvGrpSpPr/>
          <p:nvPr userDrawn="1"/>
        </p:nvGrpSpPr>
        <p:grpSpPr>
          <a:xfrm>
            <a:off x="208778" y="6275930"/>
            <a:ext cx="11755149" cy="516876"/>
            <a:chOff x="272695" y="6000164"/>
            <a:chExt cx="8816362" cy="516876"/>
          </a:xfrm>
        </p:grpSpPr>
        <p:sp>
          <p:nvSpPr>
            <p:cNvPr id="83" name="Rectangle 82">
              <a:extLst>
                <a:ext uri="{FF2B5EF4-FFF2-40B4-BE49-F238E27FC236}">
                  <a16:creationId xmlns:a16="http://schemas.microsoft.com/office/drawing/2014/main" id="{FD774483-6475-43CB-A572-06D629EC913A}"/>
                </a:ext>
              </a:extLst>
            </p:cNvPr>
            <p:cNvSpPr/>
            <p:nvPr/>
          </p:nvSpPr>
          <p:spPr>
            <a:xfrm>
              <a:off x="9006164" y="6256567"/>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84" name="Rectangle 83">
              <a:extLst>
                <a:ext uri="{FF2B5EF4-FFF2-40B4-BE49-F238E27FC236}">
                  <a16:creationId xmlns:a16="http://schemas.microsoft.com/office/drawing/2014/main" id="{F826C59A-FD1B-4221-B403-0257E759B2AA}"/>
                </a:ext>
              </a:extLst>
            </p:cNvPr>
            <p:cNvSpPr/>
            <p:nvPr/>
          </p:nvSpPr>
          <p:spPr>
            <a:xfrm>
              <a:off x="8888370"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85" name="Rectangle 84">
              <a:extLst>
                <a:ext uri="{FF2B5EF4-FFF2-40B4-BE49-F238E27FC236}">
                  <a16:creationId xmlns:a16="http://schemas.microsoft.com/office/drawing/2014/main" id="{C470C368-C245-4F7E-AC37-5D96298D42D7}"/>
                </a:ext>
              </a:extLst>
            </p:cNvPr>
            <p:cNvSpPr/>
            <p:nvPr/>
          </p:nvSpPr>
          <p:spPr>
            <a:xfrm>
              <a:off x="8770575"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86" name="Rectangle 85">
              <a:extLst>
                <a:ext uri="{FF2B5EF4-FFF2-40B4-BE49-F238E27FC236}">
                  <a16:creationId xmlns:a16="http://schemas.microsoft.com/office/drawing/2014/main" id="{D7C77965-8A2F-403D-AD11-DFF897F1B6AD}"/>
                </a:ext>
              </a:extLst>
            </p:cNvPr>
            <p:cNvSpPr/>
            <p:nvPr/>
          </p:nvSpPr>
          <p:spPr>
            <a:xfrm>
              <a:off x="8652782" y="6256567"/>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87" name="Rectangle 86">
              <a:extLst>
                <a:ext uri="{FF2B5EF4-FFF2-40B4-BE49-F238E27FC236}">
                  <a16:creationId xmlns:a16="http://schemas.microsoft.com/office/drawing/2014/main" id="{296ECD47-0DB1-4977-BF8C-8723A85A4465}"/>
                </a:ext>
              </a:extLst>
            </p:cNvPr>
            <p:cNvSpPr/>
            <p:nvPr/>
          </p:nvSpPr>
          <p:spPr>
            <a:xfrm>
              <a:off x="8534986"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88" name="Rectangle 87">
              <a:extLst>
                <a:ext uri="{FF2B5EF4-FFF2-40B4-BE49-F238E27FC236}">
                  <a16:creationId xmlns:a16="http://schemas.microsoft.com/office/drawing/2014/main" id="{74730E92-A8DB-4575-B17A-F27D32B0C858}"/>
                </a:ext>
              </a:extLst>
            </p:cNvPr>
            <p:cNvSpPr/>
            <p:nvPr/>
          </p:nvSpPr>
          <p:spPr>
            <a:xfrm>
              <a:off x="8417193"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89" name="Rectangle 88">
              <a:extLst>
                <a:ext uri="{FF2B5EF4-FFF2-40B4-BE49-F238E27FC236}">
                  <a16:creationId xmlns:a16="http://schemas.microsoft.com/office/drawing/2014/main" id="{D8C64165-E5B0-4F8E-AAB8-340A6CA72E2F}"/>
                </a:ext>
              </a:extLst>
            </p:cNvPr>
            <p:cNvSpPr/>
            <p:nvPr/>
          </p:nvSpPr>
          <p:spPr>
            <a:xfrm>
              <a:off x="8299398" y="6000164"/>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90" name="Rectangle 89">
              <a:extLst>
                <a:ext uri="{FF2B5EF4-FFF2-40B4-BE49-F238E27FC236}">
                  <a16:creationId xmlns:a16="http://schemas.microsoft.com/office/drawing/2014/main" id="{C843D638-6166-4D30-B90B-9032CC84E43D}"/>
                </a:ext>
              </a:extLst>
            </p:cNvPr>
            <p:cNvSpPr/>
            <p:nvPr/>
          </p:nvSpPr>
          <p:spPr>
            <a:xfrm>
              <a:off x="8181604"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91" name="Rectangle 90">
              <a:extLst>
                <a:ext uri="{FF2B5EF4-FFF2-40B4-BE49-F238E27FC236}">
                  <a16:creationId xmlns:a16="http://schemas.microsoft.com/office/drawing/2014/main" id="{BFC352DA-2894-479E-A650-34E20476ABC5}"/>
                </a:ext>
              </a:extLst>
            </p:cNvPr>
            <p:cNvSpPr/>
            <p:nvPr/>
          </p:nvSpPr>
          <p:spPr>
            <a:xfrm>
              <a:off x="8063810"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92" name="Rectangle 91">
              <a:extLst>
                <a:ext uri="{FF2B5EF4-FFF2-40B4-BE49-F238E27FC236}">
                  <a16:creationId xmlns:a16="http://schemas.microsoft.com/office/drawing/2014/main" id="{014A8119-1E30-48CC-B7D5-16634A9A9AF7}"/>
                </a:ext>
              </a:extLst>
            </p:cNvPr>
            <p:cNvSpPr/>
            <p:nvPr/>
          </p:nvSpPr>
          <p:spPr>
            <a:xfrm>
              <a:off x="7946015" y="6126508"/>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93" name="Rectangle 92">
              <a:extLst>
                <a:ext uri="{FF2B5EF4-FFF2-40B4-BE49-F238E27FC236}">
                  <a16:creationId xmlns:a16="http://schemas.microsoft.com/office/drawing/2014/main" id="{9BF8A429-9D3C-4225-A7A3-2A55CF48EF8D}"/>
                </a:ext>
              </a:extLst>
            </p:cNvPr>
            <p:cNvSpPr/>
            <p:nvPr/>
          </p:nvSpPr>
          <p:spPr>
            <a:xfrm>
              <a:off x="7828221"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94" name="Rectangle 93">
              <a:extLst>
                <a:ext uri="{FF2B5EF4-FFF2-40B4-BE49-F238E27FC236}">
                  <a16:creationId xmlns:a16="http://schemas.microsoft.com/office/drawing/2014/main" id="{F12BA45D-F8C0-4CB0-B172-5860EE739C5A}"/>
                </a:ext>
              </a:extLst>
            </p:cNvPr>
            <p:cNvSpPr/>
            <p:nvPr/>
          </p:nvSpPr>
          <p:spPr>
            <a:xfrm>
              <a:off x="7710427"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95" name="Rectangle 94">
              <a:extLst>
                <a:ext uri="{FF2B5EF4-FFF2-40B4-BE49-F238E27FC236}">
                  <a16:creationId xmlns:a16="http://schemas.microsoft.com/office/drawing/2014/main" id="{9C406553-3A3E-4CB6-BB5D-DEE4A37CE6CC}"/>
                </a:ext>
              </a:extLst>
            </p:cNvPr>
            <p:cNvSpPr/>
            <p:nvPr/>
          </p:nvSpPr>
          <p:spPr>
            <a:xfrm>
              <a:off x="7592633" y="6126508"/>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96" name="Rectangle 95">
              <a:extLst>
                <a:ext uri="{FF2B5EF4-FFF2-40B4-BE49-F238E27FC236}">
                  <a16:creationId xmlns:a16="http://schemas.microsoft.com/office/drawing/2014/main" id="{8ABD82FA-9BB9-457F-B241-CA34FDDEE626}"/>
                </a:ext>
              </a:extLst>
            </p:cNvPr>
            <p:cNvSpPr/>
            <p:nvPr/>
          </p:nvSpPr>
          <p:spPr>
            <a:xfrm>
              <a:off x="7474839"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97" name="Rectangle 96">
              <a:extLst>
                <a:ext uri="{FF2B5EF4-FFF2-40B4-BE49-F238E27FC236}">
                  <a16:creationId xmlns:a16="http://schemas.microsoft.com/office/drawing/2014/main" id="{7D287292-17C6-4561-8F31-E300338C06BE}"/>
                </a:ext>
              </a:extLst>
            </p:cNvPr>
            <p:cNvSpPr/>
            <p:nvPr/>
          </p:nvSpPr>
          <p:spPr>
            <a:xfrm>
              <a:off x="7357045"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98" name="Rectangle 97">
              <a:extLst>
                <a:ext uri="{FF2B5EF4-FFF2-40B4-BE49-F238E27FC236}">
                  <a16:creationId xmlns:a16="http://schemas.microsoft.com/office/drawing/2014/main" id="{6290216F-4352-4B6C-A3AB-B3F4DD31A73D}"/>
                </a:ext>
              </a:extLst>
            </p:cNvPr>
            <p:cNvSpPr/>
            <p:nvPr/>
          </p:nvSpPr>
          <p:spPr>
            <a:xfrm>
              <a:off x="7239249"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99" name="Rectangle 98">
              <a:extLst>
                <a:ext uri="{FF2B5EF4-FFF2-40B4-BE49-F238E27FC236}">
                  <a16:creationId xmlns:a16="http://schemas.microsoft.com/office/drawing/2014/main" id="{E2AE4EE9-759A-4E49-9978-F7FA72A67526}"/>
                </a:ext>
              </a:extLst>
            </p:cNvPr>
            <p:cNvSpPr/>
            <p:nvPr/>
          </p:nvSpPr>
          <p:spPr>
            <a:xfrm>
              <a:off x="7121456" y="6000164"/>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00" name="Rectangle 99">
              <a:extLst>
                <a:ext uri="{FF2B5EF4-FFF2-40B4-BE49-F238E27FC236}">
                  <a16:creationId xmlns:a16="http://schemas.microsoft.com/office/drawing/2014/main" id="{BA1F4AF6-D4AD-42CD-8439-CB69D8924564}"/>
                </a:ext>
              </a:extLst>
            </p:cNvPr>
            <p:cNvSpPr/>
            <p:nvPr/>
          </p:nvSpPr>
          <p:spPr>
            <a:xfrm>
              <a:off x="7003661"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01" name="Rectangle 100">
              <a:extLst>
                <a:ext uri="{FF2B5EF4-FFF2-40B4-BE49-F238E27FC236}">
                  <a16:creationId xmlns:a16="http://schemas.microsoft.com/office/drawing/2014/main" id="{C127933C-F372-4F23-8E67-EAC68ECC1F8D}"/>
                </a:ext>
              </a:extLst>
            </p:cNvPr>
            <p:cNvSpPr/>
            <p:nvPr/>
          </p:nvSpPr>
          <p:spPr>
            <a:xfrm>
              <a:off x="6885867" y="6126508"/>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02" name="Rectangle 101">
              <a:extLst>
                <a:ext uri="{FF2B5EF4-FFF2-40B4-BE49-F238E27FC236}">
                  <a16:creationId xmlns:a16="http://schemas.microsoft.com/office/drawing/2014/main" id="{8A136432-CF8C-4856-A2E1-163C1143324B}"/>
                </a:ext>
              </a:extLst>
            </p:cNvPr>
            <p:cNvSpPr/>
            <p:nvPr/>
          </p:nvSpPr>
          <p:spPr>
            <a:xfrm>
              <a:off x="6768073"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03" name="Rectangle 102">
              <a:extLst>
                <a:ext uri="{FF2B5EF4-FFF2-40B4-BE49-F238E27FC236}">
                  <a16:creationId xmlns:a16="http://schemas.microsoft.com/office/drawing/2014/main" id="{3EB0C6CF-8E39-40BB-9674-B22770599F86}"/>
                </a:ext>
              </a:extLst>
            </p:cNvPr>
            <p:cNvSpPr/>
            <p:nvPr/>
          </p:nvSpPr>
          <p:spPr>
            <a:xfrm>
              <a:off x="6650278"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04" name="Rectangle 103">
              <a:extLst>
                <a:ext uri="{FF2B5EF4-FFF2-40B4-BE49-F238E27FC236}">
                  <a16:creationId xmlns:a16="http://schemas.microsoft.com/office/drawing/2014/main" id="{4CB90D37-6DAD-4E3E-9028-27925BC78D87}"/>
                </a:ext>
              </a:extLst>
            </p:cNvPr>
            <p:cNvSpPr/>
            <p:nvPr/>
          </p:nvSpPr>
          <p:spPr>
            <a:xfrm>
              <a:off x="6532484"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05" name="Rectangle 104">
              <a:extLst>
                <a:ext uri="{FF2B5EF4-FFF2-40B4-BE49-F238E27FC236}">
                  <a16:creationId xmlns:a16="http://schemas.microsoft.com/office/drawing/2014/main" id="{84ADB01A-51FE-48BE-B6F0-E96CC9C46F8C}"/>
                </a:ext>
              </a:extLst>
            </p:cNvPr>
            <p:cNvSpPr/>
            <p:nvPr/>
          </p:nvSpPr>
          <p:spPr>
            <a:xfrm>
              <a:off x="6414690" y="6256567"/>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06" name="Rectangle 105">
              <a:extLst>
                <a:ext uri="{FF2B5EF4-FFF2-40B4-BE49-F238E27FC236}">
                  <a16:creationId xmlns:a16="http://schemas.microsoft.com/office/drawing/2014/main" id="{E745256A-CB8A-4AC0-B7D9-CD797B918EC1}"/>
                </a:ext>
              </a:extLst>
            </p:cNvPr>
            <p:cNvSpPr/>
            <p:nvPr/>
          </p:nvSpPr>
          <p:spPr>
            <a:xfrm>
              <a:off x="2981967"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07" name="Rectangle 106">
              <a:extLst>
                <a:ext uri="{FF2B5EF4-FFF2-40B4-BE49-F238E27FC236}">
                  <a16:creationId xmlns:a16="http://schemas.microsoft.com/office/drawing/2014/main" id="{D2E0F5E0-B9EF-4FF0-8133-19779B0EF2F8}"/>
                </a:ext>
              </a:extLst>
            </p:cNvPr>
            <p:cNvSpPr/>
            <p:nvPr/>
          </p:nvSpPr>
          <p:spPr>
            <a:xfrm>
              <a:off x="2864169" y="6256567"/>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08" name="Rectangle 107">
              <a:extLst>
                <a:ext uri="{FF2B5EF4-FFF2-40B4-BE49-F238E27FC236}">
                  <a16:creationId xmlns:a16="http://schemas.microsoft.com/office/drawing/2014/main" id="{DA358B3F-9176-4277-957D-C373358DF537}"/>
                </a:ext>
              </a:extLst>
            </p:cNvPr>
            <p:cNvSpPr/>
            <p:nvPr/>
          </p:nvSpPr>
          <p:spPr>
            <a:xfrm>
              <a:off x="2746375"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09" name="Rectangle 108">
              <a:extLst>
                <a:ext uri="{FF2B5EF4-FFF2-40B4-BE49-F238E27FC236}">
                  <a16:creationId xmlns:a16="http://schemas.microsoft.com/office/drawing/2014/main" id="{5A036131-7E2A-4723-A8F2-2FE29F751C5E}"/>
                </a:ext>
              </a:extLst>
            </p:cNvPr>
            <p:cNvSpPr/>
            <p:nvPr/>
          </p:nvSpPr>
          <p:spPr>
            <a:xfrm>
              <a:off x="2628580" y="6126508"/>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10" name="Rectangle 109">
              <a:extLst>
                <a:ext uri="{FF2B5EF4-FFF2-40B4-BE49-F238E27FC236}">
                  <a16:creationId xmlns:a16="http://schemas.microsoft.com/office/drawing/2014/main" id="{20647142-042D-44B5-9D07-E3C96251208F}"/>
                </a:ext>
              </a:extLst>
            </p:cNvPr>
            <p:cNvSpPr/>
            <p:nvPr/>
          </p:nvSpPr>
          <p:spPr>
            <a:xfrm>
              <a:off x="2510787" y="6256567"/>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11" name="Rectangle 110">
              <a:extLst>
                <a:ext uri="{FF2B5EF4-FFF2-40B4-BE49-F238E27FC236}">
                  <a16:creationId xmlns:a16="http://schemas.microsoft.com/office/drawing/2014/main" id="{1DE8EECC-1CF2-4F6C-9E05-1D9969C2FF0C}"/>
                </a:ext>
              </a:extLst>
            </p:cNvPr>
            <p:cNvSpPr/>
            <p:nvPr/>
          </p:nvSpPr>
          <p:spPr>
            <a:xfrm>
              <a:off x="2392991"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12" name="Rectangle 111">
              <a:extLst>
                <a:ext uri="{FF2B5EF4-FFF2-40B4-BE49-F238E27FC236}">
                  <a16:creationId xmlns:a16="http://schemas.microsoft.com/office/drawing/2014/main" id="{369C2601-CCB7-4010-A17F-BF03335AA33B}"/>
                </a:ext>
              </a:extLst>
            </p:cNvPr>
            <p:cNvSpPr/>
            <p:nvPr/>
          </p:nvSpPr>
          <p:spPr>
            <a:xfrm>
              <a:off x="2275198"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13" name="Rectangle 112">
              <a:extLst>
                <a:ext uri="{FF2B5EF4-FFF2-40B4-BE49-F238E27FC236}">
                  <a16:creationId xmlns:a16="http://schemas.microsoft.com/office/drawing/2014/main" id="{98F1BA5A-B5DC-4C5E-BCBF-1AA9EDB19A4A}"/>
                </a:ext>
              </a:extLst>
            </p:cNvPr>
            <p:cNvSpPr/>
            <p:nvPr/>
          </p:nvSpPr>
          <p:spPr>
            <a:xfrm>
              <a:off x="2157403" y="6000164"/>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14" name="Rectangle 113">
              <a:extLst>
                <a:ext uri="{FF2B5EF4-FFF2-40B4-BE49-F238E27FC236}">
                  <a16:creationId xmlns:a16="http://schemas.microsoft.com/office/drawing/2014/main" id="{4D4B5DB0-760E-41C0-B104-6343A08C1A7F}"/>
                </a:ext>
              </a:extLst>
            </p:cNvPr>
            <p:cNvSpPr/>
            <p:nvPr/>
          </p:nvSpPr>
          <p:spPr>
            <a:xfrm>
              <a:off x="2039609"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15" name="Rectangle 114">
              <a:extLst>
                <a:ext uri="{FF2B5EF4-FFF2-40B4-BE49-F238E27FC236}">
                  <a16:creationId xmlns:a16="http://schemas.microsoft.com/office/drawing/2014/main" id="{C0AA5228-15FB-4386-8422-C06DBC60A481}"/>
                </a:ext>
              </a:extLst>
            </p:cNvPr>
            <p:cNvSpPr/>
            <p:nvPr/>
          </p:nvSpPr>
          <p:spPr>
            <a:xfrm>
              <a:off x="1921815"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16" name="Rectangle 115">
              <a:extLst>
                <a:ext uri="{FF2B5EF4-FFF2-40B4-BE49-F238E27FC236}">
                  <a16:creationId xmlns:a16="http://schemas.microsoft.com/office/drawing/2014/main" id="{A4410C40-FC75-4CB5-AD1F-AD0DDA7C3FE2}"/>
                </a:ext>
              </a:extLst>
            </p:cNvPr>
            <p:cNvSpPr/>
            <p:nvPr/>
          </p:nvSpPr>
          <p:spPr>
            <a:xfrm>
              <a:off x="1804020" y="6126508"/>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17" name="Rectangle 116">
              <a:extLst>
                <a:ext uri="{FF2B5EF4-FFF2-40B4-BE49-F238E27FC236}">
                  <a16:creationId xmlns:a16="http://schemas.microsoft.com/office/drawing/2014/main" id="{A6A07132-AF11-402A-8626-A04446470F80}"/>
                </a:ext>
              </a:extLst>
            </p:cNvPr>
            <p:cNvSpPr/>
            <p:nvPr/>
          </p:nvSpPr>
          <p:spPr>
            <a:xfrm>
              <a:off x="1686226"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18" name="Rectangle 117">
              <a:extLst>
                <a:ext uri="{FF2B5EF4-FFF2-40B4-BE49-F238E27FC236}">
                  <a16:creationId xmlns:a16="http://schemas.microsoft.com/office/drawing/2014/main" id="{D4F5F8B7-0B2D-4F39-825F-8DE196992E22}"/>
                </a:ext>
              </a:extLst>
            </p:cNvPr>
            <p:cNvSpPr/>
            <p:nvPr/>
          </p:nvSpPr>
          <p:spPr>
            <a:xfrm>
              <a:off x="1568432"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19" name="Rectangle 118">
              <a:extLst>
                <a:ext uri="{FF2B5EF4-FFF2-40B4-BE49-F238E27FC236}">
                  <a16:creationId xmlns:a16="http://schemas.microsoft.com/office/drawing/2014/main" id="{AE03F8DF-1418-406C-A44F-AEE0B69FE8FF}"/>
                </a:ext>
              </a:extLst>
            </p:cNvPr>
            <p:cNvSpPr/>
            <p:nvPr/>
          </p:nvSpPr>
          <p:spPr>
            <a:xfrm>
              <a:off x="1450638" y="6126508"/>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20" name="Rectangle 119">
              <a:extLst>
                <a:ext uri="{FF2B5EF4-FFF2-40B4-BE49-F238E27FC236}">
                  <a16:creationId xmlns:a16="http://schemas.microsoft.com/office/drawing/2014/main" id="{CD144A37-AFDC-49D0-AD8A-02645CD55816}"/>
                </a:ext>
              </a:extLst>
            </p:cNvPr>
            <p:cNvSpPr/>
            <p:nvPr/>
          </p:nvSpPr>
          <p:spPr>
            <a:xfrm>
              <a:off x="1332844"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21" name="Rectangle 120">
              <a:extLst>
                <a:ext uri="{FF2B5EF4-FFF2-40B4-BE49-F238E27FC236}">
                  <a16:creationId xmlns:a16="http://schemas.microsoft.com/office/drawing/2014/main" id="{A734D9D9-829E-4826-950B-E732DC02B438}"/>
                </a:ext>
              </a:extLst>
            </p:cNvPr>
            <p:cNvSpPr/>
            <p:nvPr/>
          </p:nvSpPr>
          <p:spPr>
            <a:xfrm>
              <a:off x="1215050"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22" name="Rectangle 121">
              <a:extLst>
                <a:ext uri="{FF2B5EF4-FFF2-40B4-BE49-F238E27FC236}">
                  <a16:creationId xmlns:a16="http://schemas.microsoft.com/office/drawing/2014/main" id="{1C1ED552-63F0-4508-818B-269ADF9F748B}"/>
                </a:ext>
              </a:extLst>
            </p:cNvPr>
            <p:cNvSpPr/>
            <p:nvPr/>
          </p:nvSpPr>
          <p:spPr>
            <a:xfrm>
              <a:off x="1097254"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23" name="Rectangle 122">
              <a:extLst>
                <a:ext uri="{FF2B5EF4-FFF2-40B4-BE49-F238E27FC236}">
                  <a16:creationId xmlns:a16="http://schemas.microsoft.com/office/drawing/2014/main" id="{E0074925-2499-4F51-9440-5729DC23CF54}"/>
                </a:ext>
              </a:extLst>
            </p:cNvPr>
            <p:cNvSpPr/>
            <p:nvPr/>
          </p:nvSpPr>
          <p:spPr>
            <a:xfrm>
              <a:off x="979461" y="6000164"/>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24" name="Rectangle 123">
              <a:extLst>
                <a:ext uri="{FF2B5EF4-FFF2-40B4-BE49-F238E27FC236}">
                  <a16:creationId xmlns:a16="http://schemas.microsoft.com/office/drawing/2014/main" id="{ACA0D4A0-5EBC-447D-B57A-9C5D43ECC070}"/>
                </a:ext>
              </a:extLst>
            </p:cNvPr>
            <p:cNvSpPr/>
            <p:nvPr/>
          </p:nvSpPr>
          <p:spPr>
            <a:xfrm>
              <a:off x="861666"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25" name="Rectangle 124">
              <a:extLst>
                <a:ext uri="{FF2B5EF4-FFF2-40B4-BE49-F238E27FC236}">
                  <a16:creationId xmlns:a16="http://schemas.microsoft.com/office/drawing/2014/main" id="{B85A6D24-7AA5-451E-8FD5-2ADFC106D6BD}"/>
                </a:ext>
              </a:extLst>
            </p:cNvPr>
            <p:cNvSpPr/>
            <p:nvPr/>
          </p:nvSpPr>
          <p:spPr>
            <a:xfrm>
              <a:off x="743872" y="6126508"/>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26" name="Rectangle 125">
              <a:extLst>
                <a:ext uri="{FF2B5EF4-FFF2-40B4-BE49-F238E27FC236}">
                  <a16:creationId xmlns:a16="http://schemas.microsoft.com/office/drawing/2014/main" id="{B99B54FF-1EC0-4636-9CEB-68101416E7D7}"/>
                </a:ext>
              </a:extLst>
            </p:cNvPr>
            <p:cNvSpPr/>
            <p:nvPr/>
          </p:nvSpPr>
          <p:spPr>
            <a:xfrm>
              <a:off x="626078"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27" name="Rectangle 126">
              <a:extLst>
                <a:ext uri="{FF2B5EF4-FFF2-40B4-BE49-F238E27FC236}">
                  <a16:creationId xmlns:a16="http://schemas.microsoft.com/office/drawing/2014/main" id="{73C6A5AB-27D1-4D01-A8CC-C70CBC3DABC5}"/>
                </a:ext>
              </a:extLst>
            </p:cNvPr>
            <p:cNvSpPr/>
            <p:nvPr/>
          </p:nvSpPr>
          <p:spPr>
            <a:xfrm>
              <a:off x="508283"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28" name="Rectangle 127">
              <a:extLst>
                <a:ext uri="{FF2B5EF4-FFF2-40B4-BE49-F238E27FC236}">
                  <a16:creationId xmlns:a16="http://schemas.microsoft.com/office/drawing/2014/main" id="{E92CA7B4-E463-45AC-9992-E886087E47E7}"/>
                </a:ext>
              </a:extLst>
            </p:cNvPr>
            <p:cNvSpPr/>
            <p:nvPr/>
          </p:nvSpPr>
          <p:spPr>
            <a:xfrm>
              <a:off x="390489"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29" name="Rectangle 128">
              <a:extLst>
                <a:ext uri="{FF2B5EF4-FFF2-40B4-BE49-F238E27FC236}">
                  <a16:creationId xmlns:a16="http://schemas.microsoft.com/office/drawing/2014/main" id="{E08338F5-B89E-4825-B427-E700FAB6E4AE}"/>
                </a:ext>
              </a:extLst>
            </p:cNvPr>
            <p:cNvSpPr/>
            <p:nvPr/>
          </p:nvSpPr>
          <p:spPr>
            <a:xfrm>
              <a:off x="272695"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30" name="Rectangle 129">
              <a:extLst>
                <a:ext uri="{FF2B5EF4-FFF2-40B4-BE49-F238E27FC236}">
                  <a16:creationId xmlns:a16="http://schemas.microsoft.com/office/drawing/2014/main" id="{8AC59F5F-264C-466B-BE89-02F48968FD70}"/>
                </a:ext>
              </a:extLst>
            </p:cNvPr>
            <p:cNvSpPr/>
            <p:nvPr/>
          </p:nvSpPr>
          <p:spPr>
            <a:xfrm>
              <a:off x="5565410"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31" name="Rectangle 130">
              <a:extLst>
                <a:ext uri="{FF2B5EF4-FFF2-40B4-BE49-F238E27FC236}">
                  <a16:creationId xmlns:a16="http://schemas.microsoft.com/office/drawing/2014/main" id="{9FB7AB56-4459-44DF-8433-1028F855286B}"/>
                </a:ext>
              </a:extLst>
            </p:cNvPr>
            <p:cNvSpPr/>
            <p:nvPr/>
          </p:nvSpPr>
          <p:spPr>
            <a:xfrm>
              <a:off x="5447612" y="6256567"/>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32" name="Rectangle 131">
              <a:extLst>
                <a:ext uri="{FF2B5EF4-FFF2-40B4-BE49-F238E27FC236}">
                  <a16:creationId xmlns:a16="http://schemas.microsoft.com/office/drawing/2014/main" id="{DC8D1DC9-A0E8-40F8-BA49-0C7240DE8123}"/>
                </a:ext>
              </a:extLst>
            </p:cNvPr>
            <p:cNvSpPr/>
            <p:nvPr/>
          </p:nvSpPr>
          <p:spPr>
            <a:xfrm>
              <a:off x="5329818"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33" name="Rectangle 132">
              <a:extLst>
                <a:ext uri="{FF2B5EF4-FFF2-40B4-BE49-F238E27FC236}">
                  <a16:creationId xmlns:a16="http://schemas.microsoft.com/office/drawing/2014/main" id="{FD3BF717-1AD5-482D-AD34-7AC984297E62}"/>
                </a:ext>
              </a:extLst>
            </p:cNvPr>
            <p:cNvSpPr/>
            <p:nvPr/>
          </p:nvSpPr>
          <p:spPr>
            <a:xfrm>
              <a:off x="5212024"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34" name="Rectangle 133">
              <a:extLst>
                <a:ext uri="{FF2B5EF4-FFF2-40B4-BE49-F238E27FC236}">
                  <a16:creationId xmlns:a16="http://schemas.microsoft.com/office/drawing/2014/main" id="{AB078FE6-4113-4023-80DD-2841DEC5E8B8}"/>
                </a:ext>
              </a:extLst>
            </p:cNvPr>
            <p:cNvSpPr/>
            <p:nvPr/>
          </p:nvSpPr>
          <p:spPr>
            <a:xfrm>
              <a:off x="5094229" y="6256567"/>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35" name="Rectangle 134">
              <a:extLst>
                <a:ext uri="{FF2B5EF4-FFF2-40B4-BE49-F238E27FC236}">
                  <a16:creationId xmlns:a16="http://schemas.microsoft.com/office/drawing/2014/main" id="{86BB3D10-49A4-48DA-9FF2-970B1F0A6380}"/>
                </a:ext>
              </a:extLst>
            </p:cNvPr>
            <p:cNvSpPr/>
            <p:nvPr/>
          </p:nvSpPr>
          <p:spPr>
            <a:xfrm>
              <a:off x="4976435"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36" name="Rectangle 135">
              <a:extLst>
                <a:ext uri="{FF2B5EF4-FFF2-40B4-BE49-F238E27FC236}">
                  <a16:creationId xmlns:a16="http://schemas.microsoft.com/office/drawing/2014/main" id="{FBA88BD4-B129-486E-BC8C-FFF0B25156BB}"/>
                </a:ext>
              </a:extLst>
            </p:cNvPr>
            <p:cNvSpPr/>
            <p:nvPr/>
          </p:nvSpPr>
          <p:spPr>
            <a:xfrm>
              <a:off x="4858640"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37" name="Rectangle 136">
              <a:extLst>
                <a:ext uri="{FF2B5EF4-FFF2-40B4-BE49-F238E27FC236}">
                  <a16:creationId xmlns:a16="http://schemas.microsoft.com/office/drawing/2014/main" id="{81269E17-289F-4DD9-87C5-2315FA06CC60}"/>
                </a:ext>
              </a:extLst>
            </p:cNvPr>
            <p:cNvSpPr/>
            <p:nvPr/>
          </p:nvSpPr>
          <p:spPr>
            <a:xfrm>
              <a:off x="4740846" y="6000164"/>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38" name="Rectangle 137">
              <a:extLst>
                <a:ext uri="{FF2B5EF4-FFF2-40B4-BE49-F238E27FC236}">
                  <a16:creationId xmlns:a16="http://schemas.microsoft.com/office/drawing/2014/main" id="{3C64DB59-8834-4A91-8B97-BA398F53478D}"/>
                </a:ext>
              </a:extLst>
            </p:cNvPr>
            <p:cNvSpPr/>
            <p:nvPr/>
          </p:nvSpPr>
          <p:spPr>
            <a:xfrm>
              <a:off x="4623052"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39" name="Rectangle 138">
              <a:extLst>
                <a:ext uri="{FF2B5EF4-FFF2-40B4-BE49-F238E27FC236}">
                  <a16:creationId xmlns:a16="http://schemas.microsoft.com/office/drawing/2014/main" id="{A67CDE80-3BE7-40FD-AF58-79D5F308C8EF}"/>
                </a:ext>
              </a:extLst>
            </p:cNvPr>
            <p:cNvSpPr/>
            <p:nvPr/>
          </p:nvSpPr>
          <p:spPr>
            <a:xfrm>
              <a:off x="4505257"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40" name="Rectangle 139">
              <a:extLst>
                <a:ext uri="{FF2B5EF4-FFF2-40B4-BE49-F238E27FC236}">
                  <a16:creationId xmlns:a16="http://schemas.microsoft.com/office/drawing/2014/main" id="{D279E41C-2E38-4E1F-A4C9-4FBF6DF33835}"/>
                </a:ext>
              </a:extLst>
            </p:cNvPr>
            <p:cNvSpPr/>
            <p:nvPr/>
          </p:nvSpPr>
          <p:spPr>
            <a:xfrm>
              <a:off x="4387463" y="6126508"/>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41" name="Rectangle 140">
              <a:extLst>
                <a:ext uri="{FF2B5EF4-FFF2-40B4-BE49-F238E27FC236}">
                  <a16:creationId xmlns:a16="http://schemas.microsoft.com/office/drawing/2014/main" id="{080EFCE9-170E-4F27-9E6B-B5AC841B3E0F}"/>
                </a:ext>
              </a:extLst>
            </p:cNvPr>
            <p:cNvSpPr/>
            <p:nvPr/>
          </p:nvSpPr>
          <p:spPr>
            <a:xfrm>
              <a:off x="4269669"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42" name="Rectangle 141">
              <a:extLst>
                <a:ext uri="{FF2B5EF4-FFF2-40B4-BE49-F238E27FC236}">
                  <a16:creationId xmlns:a16="http://schemas.microsoft.com/office/drawing/2014/main" id="{0015F8AC-E045-4093-970E-18F706CC7EF5}"/>
                </a:ext>
              </a:extLst>
            </p:cNvPr>
            <p:cNvSpPr/>
            <p:nvPr/>
          </p:nvSpPr>
          <p:spPr>
            <a:xfrm>
              <a:off x="4151875"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43" name="Rectangle 142">
              <a:extLst>
                <a:ext uri="{FF2B5EF4-FFF2-40B4-BE49-F238E27FC236}">
                  <a16:creationId xmlns:a16="http://schemas.microsoft.com/office/drawing/2014/main" id="{910F3E29-01E8-4CB3-A6BC-411EA5B5812C}"/>
                </a:ext>
              </a:extLst>
            </p:cNvPr>
            <p:cNvSpPr/>
            <p:nvPr/>
          </p:nvSpPr>
          <p:spPr>
            <a:xfrm>
              <a:off x="4034081" y="6126508"/>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44" name="Rectangle 143">
              <a:extLst>
                <a:ext uri="{FF2B5EF4-FFF2-40B4-BE49-F238E27FC236}">
                  <a16:creationId xmlns:a16="http://schemas.microsoft.com/office/drawing/2014/main" id="{37554FA1-4CFB-4FA3-80DE-14B84E78DB8C}"/>
                </a:ext>
              </a:extLst>
            </p:cNvPr>
            <p:cNvSpPr/>
            <p:nvPr/>
          </p:nvSpPr>
          <p:spPr>
            <a:xfrm>
              <a:off x="3916286"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45" name="Rectangle 144">
              <a:extLst>
                <a:ext uri="{FF2B5EF4-FFF2-40B4-BE49-F238E27FC236}">
                  <a16:creationId xmlns:a16="http://schemas.microsoft.com/office/drawing/2014/main" id="{37CD5D69-9A7F-448E-930A-330A875FE212}"/>
                </a:ext>
              </a:extLst>
            </p:cNvPr>
            <p:cNvSpPr/>
            <p:nvPr/>
          </p:nvSpPr>
          <p:spPr>
            <a:xfrm>
              <a:off x="3798492"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46" name="Rectangle 145">
              <a:extLst>
                <a:ext uri="{FF2B5EF4-FFF2-40B4-BE49-F238E27FC236}">
                  <a16:creationId xmlns:a16="http://schemas.microsoft.com/office/drawing/2014/main" id="{82DA11AA-334B-4B64-871F-1B3D1BC8E450}"/>
                </a:ext>
              </a:extLst>
            </p:cNvPr>
            <p:cNvSpPr/>
            <p:nvPr/>
          </p:nvSpPr>
          <p:spPr>
            <a:xfrm>
              <a:off x="3680698"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47" name="Rectangle 146">
              <a:extLst>
                <a:ext uri="{FF2B5EF4-FFF2-40B4-BE49-F238E27FC236}">
                  <a16:creationId xmlns:a16="http://schemas.microsoft.com/office/drawing/2014/main" id="{A8026DA9-FFC3-428A-A005-6798B59F3862}"/>
                </a:ext>
              </a:extLst>
            </p:cNvPr>
            <p:cNvSpPr/>
            <p:nvPr/>
          </p:nvSpPr>
          <p:spPr>
            <a:xfrm>
              <a:off x="3562903" y="6000164"/>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48" name="Rectangle 147">
              <a:extLst>
                <a:ext uri="{FF2B5EF4-FFF2-40B4-BE49-F238E27FC236}">
                  <a16:creationId xmlns:a16="http://schemas.microsoft.com/office/drawing/2014/main" id="{7AD24AC9-982F-4414-B811-8FE63045BB77}"/>
                </a:ext>
              </a:extLst>
            </p:cNvPr>
            <p:cNvSpPr/>
            <p:nvPr/>
          </p:nvSpPr>
          <p:spPr>
            <a:xfrm>
              <a:off x="3445110"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49" name="Rectangle 148">
              <a:extLst>
                <a:ext uri="{FF2B5EF4-FFF2-40B4-BE49-F238E27FC236}">
                  <a16:creationId xmlns:a16="http://schemas.microsoft.com/office/drawing/2014/main" id="{3F71F821-B7C5-4CB7-A924-D61390406F73}"/>
                </a:ext>
              </a:extLst>
            </p:cNvPr>
            <p:cNvSpPr/>
            <p:nvPr/>
          </p:nvSpPr>
          <p:spPr>
            <a:xfrm>
              <a:off x="3327314" y="6126508"/>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0" name="Rectangle 149">
              <a:extLst>
                <a:ext uri="{FF2B5EF4-FFF2-40B4-BE49-F238E27FC236}">
                  <a16:creationId xmlns:a16="http://schemas.microsoft.com/office/drawing/2014/main" id="{39D31C6A-ED07-4B82-99F3-DC547EC2B5FA}"/>
                </a:ext>
              </a:extLst>
            </p:cNvPr>
            <p:cNvSpPr/>
            <p:nvPr/>
          </p:nvSpPr>
          <p:spPr>
            <a:xfrm>
              <a:off x="3209521"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1" name="Rectangle 150">
              <a:extLst>
                <a:ext uri="{FF2B5EF4-FFF2-40B4-BE49-F238E27FC236}">
                  <a16:creationId xmlns:a16="http://schemas.microsoft.com/office/drawing/2014/main" id="{92F9422C-64AA-4EA2-8EF1-1EF2BB218AC8}"/>
                </a:ext>
              </a:extLst>
            </p:cNvPr>
            <p:cNvSpPr/>
            <p:nvPr/>
          </p:nvSpPr>
          <p:spPr>
            <a:xfrm>
              <a:off x="3091726"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2" name="Rectangle 151">
              <a:extLst>
                <a:ext uri="{FF2B5EF4-FFF2-40B4-BE49-F238E27FC236}">
                  <a16:creationId xmlns:a16="http://schemas.microsoft.com/office/drawing/2014/main" id="{18D48EF6-CCC9-447B-9D3F-E0FB630C8CB5}"/>
                </a:ext>
              </a:extLst>
            </p:cNvPr>
            <p:cNvSpPr/>
            <p:nvPr/>
          </p:nvSpPr>
          <p:spPr>
            <a:xfrm>
              <a:off x="6275045" y="6258031"/>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3" name="Rectangle 152">
              <a:extLst>
                <a:ext uri="{FF2B5EF4-FFF2-40B4-BE49-F238E27FC236}">
                  <a16:creationId xmlns:a16="http://schemas.microsoft.com/office/drawing/2014/main" id="{B22079E8-4CF4-43A7-996A-B854588FB935}"/>
                </a:ext>
              </a:extLst>
            </p:cNvPr>
            <p:cNvSpPr/>
            <p:nvPr/>
          </p:nvSpPr>
          <p:spPr>
            <a:xfrm>
              <a:off x="6157251" y="600162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4" name="Rectangle 153">
              <a:extLst>
                <a:ext uri="{FF2B5EF4-FFF2-40B4-BE49-F238E27FC236}">
                  <a16:creationId xmlns:a16="http://schemas.microsoft.com/office/drawing/2014/main" id="{5EFC330B-3414-4D25-AC77-5371427A21E9}"/>
                </a:ext>
              </a:extLst>
            </p:cNvPr>
            <p:cNvSpPr/>
            <p:nvPr/>
          </p:nvSpPr>
          <p:spPr>
            <a:xfrm>
              <a:off x="6039457" y="6258031"/>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5" name="Rectangle 154">
              <a:extLst>
                <a:ext uri="{FF2B5EF4-FFF2-40B4-BE49-F238E27FC236}">
                  <a16:creationId xmlns:a16="http://schemas.microsoft.com/office/drawing/2014/main" id="{9DDD2A32-31B3-4E19-AC1F-57D5FEBD0416}"/>
                </a:ext>
              </a:extLst>
            </p:cNvPr>
            <p:cNvSpPr/>
            <p:nvPr/>
          </p:nvSpPr>
          <p:spPr>
            <a:xfrm>
              <a:off x="5921662" y="6127972"/>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6" name="Rectangle 155">
              <a:extLst>
                <a:ext uri="{FF2B5EF4-FFF2-40B4-BE49-F238E27FC236}">
                  <a16:creationId xmlns:a16="http://schemas.microsoft.com/office/drawing/2014/main" id="{85236B9D-DBC7-463B-992C-9302199D79C5}"/>
                </a:ext>
              </a:extLst>
            </p:cNvPr>
            <p:cNvSpPr/>
            <p:nvPr/>
          </p:nvSpPr>
          <p:spPr>
            <a:xfrm>
              <a:off x="5803868" y="6258031"/>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7" name="Rectangle 156">
              <a:extLst>
                <a:ext uri="{FF2B5EF4-FFF2-40B4-BE49-F238E27FC236}">
                  <a16:creationId xmlns:a16="http://schemas.microsoft.com/office/drawing/2014/main" id="{031EE4B5-1E39-40CD-BA23-4B8C402FDE71}"/>
                </a:ext>
              </a:extLst>
            </p:cNvPr>
            <p:cNvSpPr/>
            <p:nvPr/>
          </p:nvSpPr>
          <p:spPr>
            <a:xfrm>
              <a:off x="5686073" y="6258031"/>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grpSp>
    </p:spTree>
    <p:extLst>
      <p:ext uri="{BB962C8B-B14F-4D97-AF65-F5344CB8AC3E}">
        <p14:creationId xmlns:p14="http://schemas.microsoft.com/office/powerpoint/2010/main" val="2576599991"/>
      </p:ext>
    </p:extLst>
  </p:cSld>
  <p:clrMapOvr>
    <a:masterClrMapping/>
  </p:clrMapOvr>
  <p:extLst>
    <p:ext uri="{DCECCB84-F9BA-43D5-87BE-67443E8EF086}">
      <p15:sldGuideLst xmlns:p15="http://schemas.microsoft.com/office/powerpoint/2012/main">
        <p15:guide id="1" orient="horz" pos="432">
          <p15:clr>
            <a:srgbClr val="FBAE40"/>
          </p15:clr>
        </p15:guide>
        <p15:guide id="2" pos="384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ext Box 18"/>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rPr>
              <a:pPr algn="r" defTabSz="457200" eaLnBrk="1" fontAlgn="auto" hangingPunct="1">
                <a:spcBef>
                  <a:spcPts val="0"/>
                </a:spcBef>
                <a:spcAft>
                  <a:spcPts val="0"/>
                </a:spcAft>
              </a:pPr>
              <a:t>‹#›</a:t>
            </a:fld>
            <a:r>
              <a:rPr lang="en-US" sz="1200">
                <a:latin typeface="+mj-lt"/>
              </a:rPr>
              <a:t>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 y="6303681"/>
            <a:ext cx="1805141" cy="478418"/>
          </a:xfrm>
          <a:prstGeom prst="rect">
            <a:avLst/>
          </a:prstGeom>
        </p:spPr>
      </p:pic>
      <p:sp>
        <p:nvSpPr>
          <p:cNvPr id="4" name="Rectangle 3"/>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sp>
        <p:nvSpPr>
          <p:cNvPr id="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tx1"/>
                </a:solidFill>
                <a:latin typeface="+mj-lt"/>
                <a:cs typeface="Arial" panose="020B0604020202020204" pitchFamily="34" charset="0"/>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6" name="Straight Connector 5"/>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sz="quarter" idx="13"/>
          </p:nvPr>
        </p:nvSpPr>
        <p:spPr>
          <a:xfrm>
            <a:off x="524933" y="1249364"/>
            <a:ext cx="9772651" cy="3736975"/>
          </a:xfrm>
          <a:prstGeom prst="rect">
            <a:avLst/>
          </a:prstGeom>
        </p:spPr>
        <p:txBody>
          <a:bodyPr lIns="0"/>
          <a:lstStyle>
            <a:lvl1pPr marL="0" indent="0">
              <a:buClrTx/>
              <a:buFont typeface="Arial" panose="020B0604020202020204" pitchFamily="34" charset="0"/>
              <a:buNone/>
              <a:defRPr sz="1800">
                <a:solidFill>
                  <a:schemeClr val="tx1"/>
                </a:solidFill>
                <a:latin typeface="+mn-lt"/>
              </a:defRPr>
            </a:lvl1pPr>
            <a:lvl2pPr marL="285750" indent="0">
              <a:buClrTx/>
              <a:buFont typeface="Arial" panose="020B0604020202020204" pitchFamily="34" charset="0"/>
              <a:buNone/>
              <a:defRPr sz="1800">
                <a:solidFill>
                  <a:schemeClr val="tx1"/>
                </a:solidFill>
                <a:latin typeface="+mn-lt"/>
              </a:defRPr>
            </a:lvl2pPr>
            <a:lvl3pPr marL="914400" indent="0">
              <a:buClrTx/>
              <a:buFont typeface="Arial" panose="020B0604020202020204" pitchFamily="34" charset="0"/>
              <a:buNone/>
              <a:defRPr sz="1800">
                <a:solidFill>
                  <a:schemeClr val="tx1"/>
                </a:solidFill>
                <a:latin typeface="+mn-lt"/>
              </a:defRPr>
            </a:lvl3pPr>
            <a:lvl4pPr marL="1371600" indent="0">
              <a:buClrTx/>
              <a:buFont typeface="Arial" panose="020B0604020202020204" pitchFamily="34" charset="0"/>
              <a:buNone/>
              <a:defRPr sz="1800">
                <a:solidFill>
                  <a:schemeClr val="tx1"/>
                </a:solidFill>
                <a:latin typeface="+mn-lt"/>
              </a:defRPr>
            </a:lvl4pPr>
            <a:lvl5pPr marL="1828800" indent="0">
              <a:buClrTx/>
              <a:buFont typeface="Arial" panose="020B0604020202020204" pitchFamily="34" charset="0"/>
              <a:buNone/>
              <a:defRPr sz="18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0077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ext Box 18"/>
          <p:cNvSpPr txBox="1">
            <a:spLocks noChangeArrowheads="1"/>
          </p:cNvSpPr>
          <p:nvPr userDrawn="1"/>
        </p:nvSpPr>
        <p:spPr bwMode="auto">
          <a:xfrm>
            <a:off x="8660575"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n-lt"/>
              </a:rPr>
              <a:pPr algn="r" defTabSz="457200" eaLnBrk="1" fontAlgn="auto" hangingPunct="1">
                <a:spcBef>
                  <a:spcPts val="0"/>
                </a:spcBef>
                <a:spcAft>
                  <a:spcPts val="0"/>
                </a:spcAft>
              </a:pPr>
              <a:t>‹#›</a:t>
            </a:fld>
            <a:r>
              <a:rPr lang="en-US" sz="1200">
                <a:latin typeface="+mn-lt"/>
              </a:rPr>
              <a:t>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6303681"/>
            <a:ext cx="1806363" cy="478418"/>
          </a:xfrm>
          <a:prstGeom prst="rect">
            <a:avLst/>
          </a:prstGeom>
        </p:spPr>
      </p:pic>
      <p:sp>
        <p:nvSpPr>
          <p:cNvPr id="4" name="Rectangle 3"/>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n-lt"/>
            </a:endParaRPr>
          </a:p>
        </p:txBody>
      </p:sp>
      <p:sp>
        <p:nvSpPr>
          <p:cNvPr id="5" name="Text Box 18"/>
          <p:cNvSpPr txBox="1">
            <a:spLocks noChangeArrowheads="1"/>
          </p:cNvSpPr>
          <p:nvPr userDrawn="1"/>
        </p:nvSpPr>
        <p:spPr bwMode="auto">
          <a:xfrm>
            <a:off x="8660575"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n-lt"/>
              </a:rPr>
              <a:pPr algn="r" defTabSz="457200" eaLnBrk="1" fontAlgn="auto" hangingPunct="1">
                <a:spcBef>
                  <a:spcPts val="0"/>
                </a:spcBef>
                <a:spcAft>
                  <a:spcPts val="0"/>
                </a:spcAft>
              </a:pPr>
              <a:t>‹#›</a:t>
            </a:fld>
            <a:r>
              <a:rPr lang="en-US" sz="1200">
                <a:latin typeface="+mn-lt"/>
              </a:rPr>
              <a:t> </a:t>
            </a:r>
          </a:p>
        </p:txBody>
      </p:sp>
      <p:sp>
        <p:nvSpPr>
          <p:cNvPr id="6" name="Rectangle 5"/>
          <p:cNvSpPr/>
          <p:nvPr userDrawn="1"/>
        </p:nvSpPr>
        <p:spPr>
          <a:xfrm>
            <a:off x="0" y="6110868"/>
            <a:ext cx="12192000" cy="747132"/>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n-lt"/>
            </a:endParaRPr>
          </a:p>
        </p:txBody>
      </p:sp>
      <p:sp>
        <p:nvSpPr>
          <p:cNvPr id="7" name="Rectangle 6"/>
          <p:cNvSpPr/>
          <p:nvPr userDrawn="1"/>
        </p:nvSpPr>
        <p:spPr>
          <a:xfrm>
            <a:off x="0" y="6785325"/>
            <a:ext cx="12192000" cy="697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n-lt"/>
            </a:endParaRPr>
          </a:p>
        </p:txBody>
      </p:sp>
      <p:cxnSp>
        <p:nvCxnSpPr>
          <p:cNvPr id="8" name="Straight Connector 7"/>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2"/>
          <p:cNvSpPr>
            <a:spLocks noGrp="1"/>
          </p:cNvSpPr>
          <p:nvPr>
            <p:ph type="body" sz="quarter" idx="10"/>
          </p:nvPr>
        </p:nvSpPr>
        <p:spPr>
          <a:xfrm>
            <a:off x="292301" y="306044"/>
            <a:ext cx="11434033" cy="452438"/>
          </a:xfrm>
          <a:prstGeom prst="rect">
            <a:avLst/>
          </a:prstGeom>
        </p:spPr>
        <p:txBody>
          <a:bodyPr lIns="0" anchor="b"/>
          <a:lstStyle>
            <a:lvl1pPr marL="0" indent="0">
              <a:buFont typeface="Arial" panose="020B0604020202020204" pitchFamily="34" charset="0"/>
              <a:buNone/>
              <a:defRPr sz="2200">
                <a:solidFill>
                  <a:schemeClr val="tx1"/>
                </a:solidFill>
                <a:latin typeface="+mj-lt"/>
                <a:cs typeface="Arial" panose="020B0604020202020204" pitchFamily="34" charset="0"/>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sp>
        <p:nvSpPr>
          <p:cNvPr id="12" name="Text Box 18"/>
          <p:cNvSpPr txBox="1">
            <a:spLocks noChangeArrowheads="1"/>
          </p:cNvSpPr>
          <p:nvPr userDrawn="1"/>
        </p:nvSpPr>
        <p:spPr bwMode="auto">
          <a:xfrm>
            <a:off x="8793930" y="5819540"/>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n-lt"/>
              </a:rPr>
              <a:pPr algn="r" defTabSz="457200" eaLnBrk="1" fontAlgn="auto" hangingPunct="1">
                <a:spcBef>
                  <a:spcPts val="0"/>
                </a:spcBef>
                <a:spcAft>
                  <a:spcPts val="0"/>
                </a:spcAft>
              </a:pPr>
              <a:t>‹#›</a:t>
            </a:fld>
            <a:r>
              <a:rPr lang="en-US" sz="1200">
                <a:latin typeface="+mn-lt"/>
              </a:rPr>
              <a:t> </a:t>
            </a:r>
          </a:p>
        </p:txBody>
      </p:sp>
      <p:sp>
        <p:nvSpPr>
          <p:cNvPr id="13" name="Text Placeholder 2"/>
          <p:cNvSpPr>
            <a:spLocks noGrp="1"/>
          </p:cNvSpPr>
          <p:nvPr>
            <p:ph type="body" sz="quarter" idx="14"/>
          </p:nvPr>
        </p:nvSpPr>
        <p:spPr>
          <a:xfrm>
            <a:off x="378984" y="6096539"/>
            <a:ext cx="11434033" cy="685560"/>
          </a:xfrm>
          <a:prstGeom prst="rect">
            <a:avLst/>
          </a:prstGeom>
        </p:spPr>
        <p:txBody>
          <a:bodyPr lIns="0" anchor="ctr"/>
          <a:lstStyle>
            <a:lvl1pPr marL="0" indent="0" algn="ctr">
              <a:buClrTx/>
              <a:buFont typeface="Arial" panose="020B0604020202020204" pitchFamily="34" charset="0"/>
              <a:buNone/>
              <a:defRPr sz="2000">
                <a:solidFill>
                  <a:schemeClr val="bg1"/>
                </a:solidFill>
                <a:latin typeface="+mn-lt"/>
                <a:cs typeface="Arial" panose="020B0604020202020204" pitchFamily="34" charset="0"/>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sp>
        <p:nvSpPr>
          <p:cNvPr id="14" name="Text Placeholder 2"/>
          <p:cNvSpPr>
            <a:spLocks noGrp="1"/>
          </p:cNvSpPr>
          <p:nvPr>
            <p:ph type="body" sz="quarter" idx="13"/>
          </p:nvPr>
        </p:nvSpPr>
        <p:spPr>
          <a:xfrm>
            <a:off x="524933" y="1249364"/>
            <a:ext cx="9772651" cy="3736975"/>
          </a:xfrm>
          <a:prstGeom prst="rect">
            <a:avLst/>
          </a:prstGeom>
        </p:spPr>
        <p:txBody>
          <a:bodyPr lIns="0"/>
          <a:lstStyle>
            <a:lvl1pPr marL="0" indent="0">
              <a:buClrTx/>
              <a:buFont typeface="Arial" panose="020B0604020202020204" pitchFamily="34" charset="0"/>
              <a:buNone/>
              <a:defRPr sz="1800">
                <a:solidFill>
                  <a:schemeClr val="tx1"/>
                </a:solidFill>
                <a:latin typeface="+mn-lt"/>
              </a:defRPr>
            </a:lvl1pPr>
            <a:lvl2pPr marL="285750" indent="0">
              <a:buClrTx/>
              <a:buFont typeface="Arial" panose="020B0604020202020204" pitchFamily="34" charset="0"/>
              <a:buNone/>
              <a:defRPr sz="1800">
                <a:solidFill>
                  <a:schemeClr val="tx1"/>
                </a:solidFill>
              </a:defRPr>
            </a:lvl2pPr>
            <a:lvl3pPr marL="914400" indent="0">
              <a:buClrTx/>
              <a:buFont typeface="Arial" panose="020B0604020202020204" pitchFamily="34" charset="0"/>
              <a:buNone/>
              <a:defRPr sz="1800">
                <a:solidFill>
                  <a:schemeClr val="tx1"/>
                </a:solidFill>
              </a:defRPr>
            </a:lvl3pPr>
            <a:lvl4pPr marL="1371600" indent="0">
              <a:buClrTx/>
              <a:buFont typeface="Arial" panose="020B0604020202020204" pitchFamily="34" charset="0"/>
              <a:buNone/>
              <a:defRPr sz="1800">
                <a:solidFill>
                  <a:schemeClr val="tx1"/>
                </a:solidFill>
              </a:defRPr>
            </a:lvl4pPr>
            <a:lvl5pPr marL="1828800" indent="0">
              <a:buClrTx/>
              <a:buFont typeface="Arial" panose="020B0604020202020204" pitchFamily="34" charset="0"/>
              <a:buNone/>
              <a:defRPr sz="1800">
                <a:solidFill>
                  <a:schemeClr val="tx1"/>
                </a:solidFill>
              </a:defRPr>
            </a:lvl5pPr>
          </a:lstStyle>
          <a:p>
            <a:pPr lvl="0"/>
            <a:r>
              <a:rPr lang="en-US"/>
              <a:t>Edit Master text styles</a:t>
            </a:r>
          </a:p>
        </p:txBody>
      </p:sp>
      <p:pic>
        <p:nvPicPr>
          <p:cNvPr id="15" name="Picture 14">
            <a:extLst>
              <a:ext uri="{FF2B5EF4-FFF2-40B4-BE49-F238E27FC236}">
                <a16:creationId xmlns:a16="http://schemas.microsoft.com/office/drawing/2014/main" id="{D9D6E089-261D-47B7-9B0B-988ABBD523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2" y="5638800"/>
            <a:ext cx="1805141" cy="478418"/>
          </a:xfrm>
          <a:prstGeom prst="rect">
            <a:avLst/>
          </a:prstGeom>
        </p:spPr>
      </p:pic>
    </p:spTree>
    <p:extLst>
      <p:ext uri="{BB962C8B-B14F-4D97-AF65-F5344CB8AC3E}">
        <p14:creationId xmlns:p14="http://schemas.microsoft.com/office/powerpoint/2010/main" val="310092099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8_Two column">
    <p:spTree>
      <p:nvGrpSpPr>
        <p:cNvPr id="1" name=""/>
        <p:cNvGrpSpPr/>
        <p:nvPr/>
      </p:nvGrpSpPr>
      <p:grpSpPr>
        <a:xfrm>
          <a:off x="0" y="0"/>
          <a:ext cx="0" cy="0"/>
          <a:chOff x="0" y="0"/>
          <a:chExt cx="0" cy="0"/>
        </a:xfrm>
      </p:grpSpPr>
      <p:sp>
        <p:nvSpPr>
          <p:cNvPr id="2" name="Text Box 18"/>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pPr algn="r" defTabSz="457200" eaLnBrk="1" fontAlgn="auto" hangingPunct="1">
                <a:spcBef>
                  <a:spcPts val="0"/>
                </a:spcBef>
                <a:spcAft>
                  <a:spcPts val="0"/>
                </a:spcAft>
              </a:pPr>
              <a:t>‹#›</a:t>
            </a:fld>
            <a:r>
              <a:rPr lang="en-US" sz="1200"/>
              <a:t> </a:t>
            </a:r>
          </a:p>
        </p:txBody>
      </p:sp>
      <p:sp>
        <p:nvSpPr>
          <p:cNvPr id="4" name="Rectangle 3"/>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tx1"/>
                </a:solidFill>
                <a:latin typeface="+mj-lt"/>
                <a:cs typeface="Arial" panose="020B0604020202020204" pitchFamily="34" charset="0"/>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6" name="Straight Connector 5"/>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auto">
          <a:xfrm>
            <a:off x="6096000"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Placeholder 11"/>
          <p:cNvSpPr>
            <a:spLocks noGrp="1"/>
          </p:cNvSpPr>
          <p:nvPr>
            <p:ph type="body" sz="quarter" idx="11"/>
          </p:nvPr>
        </p:nvSpPr>
        <p:spPr>
          <a:xfrm>
            <a:off x="203201" y="1295400"/>
            <a:ext cx="5499100" cy="4800600"/>
          </a:xfrm>
          <a:prstGeom prst="rect">
            <a:avLst/>
          </a:prstGeom>
        </p:spPr>
        <p:txBody>
          <a:bodyPr/>
          <a:lstStyle>
            <a:lvl1pPr marL="0" indent="0">
              <a:buFont typeface="Arial" panose="020B0604020202020204" pitchFamily="34" charset="0"/>
              <a:buNone/>
              <a:defRPr sz="1600"/>
            </a:lvl1pPr>
            <a:lvl2pPr marL="403225" indent="-285750">
              <a:buFont typeface="Arial" panose="020B0604020202020204" pitchFamily="34" charset="0"/>
              <a:buChar char="•"/>
              <a:defRPr lang="en-US" sz="1600" dirty="0" smtClean="0">
                <a:solidFill>
                  <a:schemeClr val="tx1"/>
                </a:solidFill>
                <a:latin typeface="+mn-lt"/>
              </a:defRPr>
            </a:lvl2pPr>
            <a:lvl3pPr marL="742950" indent="-285750">
              <a:buFont typeface="Arial" panose="020B0604020202020204" pitchFamily="34" charset="0"/>
              <a:buChar char="•"/>
              <a:defRPr lang="en-US" sz="1600" dirty="0">
                <a:solidFill>
                  <a:schemeClr val="tx1"/>
                </a:solidFill>
                <a:latin typeface="+mn-lt"/>
              </a:defRPr>
            </a:lvl3pPr>
            <a:lvl4pPr marL="1657350" indent="-285750">
              <a:buFont typeface="Arial" panose="020B0604020202020204" pitchFamily="34" charset="0"/>
              <a:buChar char="•"/>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13" name="Text Placeholder 11"/>
          <p:cNvSpPr>
            <a:spLocks noGrp="1"/>
          </p:cNvSpPr>
          <p:nvPr>
            <p:ph type="body" sz="quarter" idx="12"/>
          </p:nvPr>
        </p:nvSpPr>
        <p:spPr>
          <a:xfrm>
            <a:off x="6400801" y="1295400"/>
            <a:ext cx="5499100" cy="4800600"/>
          </a:xfrm>
          <a:prstGeom prst="rect">
            <a:avLst/>
          </a:prstGeom>
        </p:spPr>
        <p:txBody>
          <a:bodyPr/>
          <a:lstStyle>
            <a:lvl1pPr marL="0" indent="0">
              <a:buFont typeface="Arial" panose="020B0604020202020204" pitchFamily="34" charset="0"/>
              <a:buNone/>
              <a:defRPr sz="1600"/>
            </a:lvl1pPr>
            <a:lvl2pPr marL="403225" indent="-285750">
              <a:buFont typeface="Arial" panose="020B0604020202020204" pitchFamily="34" charset="0"/>
              <a:buChar char="•"/>
              <a:defRPr lang="en-US" sz="1600" dirty="0" smtClean="0">
                <a:solidFill>
                  <a:schemeClr val="tx1"/>
                </a:solidFill>
                <a:latin typeface="+mn-lt"/>
              </a:defRPr>
            </a:lvl2pPr>
            <a:lvl3pPr marL="742950" indent="-285750">
              <a:buFont typeface="Arial" panose="020B0604020202020204" pitchFamily="34" charset="0"/>
              <a:buChar char="•"/>
              <a:defRPr lang="en-US" sz="1600" dirty="0">
                <a:solidFill>
                  <a:schemeClr val="tx1"/>
                </a:solidFill>
                <a:latin typeface="+mn-lt"/>
              </a:defRPr>
            </a:lvl3pPr>
            <a:lvl4pPr marL="1657350" indent="-285750">
              <a:buFont typeface="Arial" panose="020B0604020202020204" pitchFamily="34" charset="0"/>
              <a:buChar char="•"/>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15" name="Text Placeholder 14"/>
          <p:cNvSpPr>
            <a:spLocks noGrp="1"/>
          </p:cNvSpPr>
          <p:nvPr>
            <p:ph type="body" sz="quarter" idx="13"/>
          </p:nvPr>
        </p:nvSpPr>
        <p:spPr>
          <a:xfrm>
            <a:off x="-1" y="771526"/>
            <a:ext cx="6095999" cy="371475"/>
          </a:xfrm>
          <a:prstGeom prst="rect">
            <a:avLst/>
          </a:prstGeom>
          <a:solidFill>
            <a:schemeClr val="accent3"/>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6" name="Text Placeholder 14"/>
          <p:cNvSpPr>
            <a:spLocks noGrp="1"/>
          </p:cNvSpPr>
          <p:nvPr>
            <p:ph type="body" sz="quarter" idx="14"/>
          </p:nvPr>
        </p:nvSpPr>
        <p:spPr>
          <a:xfrm>
            <a:off x="6102350" y="771526"/>
            <a:ext cx="6095999" cy="371475"/>
          </a:xfrm>
          <a:prstGeom prst="rect">
            <a:avLst/>
          </a:prstGeom>
          <a:solidFill>
            <a:schemeClr val="accent4"/>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pic>
        <p:nvPicPr>
          <p:cNvPr id="14" name="Picture 13">
            <a:extLst>
              <a:ext uri="{FF2B5EF4-FFF2-40B4-BE49-F238E27FC236}">
                <a16:creationId xmlns:a16="http://schemas.microsoft.com/office/drawing/2014/main" id="{1345C1B6-960E-4685-9EAB-0B49B8FB516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 y="6303681"/>
            <a:ext cx="1805141" cy="478418"/>
          </a:xfrm>
          <a:prstGeom prst="rect">
            <a:avLst/>
          </a:prstGeom>
        </p:spPr>
      </p:pic>
    </p:spTree>
    <p:extLst>
      <p:ext uri="{BB962C8B-B14F-4D97-AF65-F5344CB8AC3E}">
        <p14:creationId xmlns:p14="http://schemas.microsoft.com/office/powerpoint/2010/main" val="70336447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0_Three Column">
    <p:spTree>
      <p:nvGrpSpPr>
        <p:cNvPr id="1" name=""/>
        <p:cNvGrpSpPr/>
        <p:nvPr/>
      </p:nvGrpSpPr>
      <p:grpSpPr>
        <a:xfrm>
          <a:off x="0" y="0"/>
          <a:ext cx="0" cy="0"/>
          <a:chOff x="0" y="0"/>
          <a:chExt cx="0" cy="0"/>
        </a:xfrm>
      </p:grpSpPr>
      <p:sp>
        <p:nvSpPr>
          <p:cNvPr id="2" name="Text Box 18"/>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pPr algn="r" defTabSz="457200" eaLnBrk="1" fontAlgn="auto" hangingPunct="1">
                <a:spcBef>
                  <a:spcPts val="0"/>
                </a:spcBef>
                <a:spcAft>
                  <a:spcPts val="0"/>
                </a:spcAft>
              </a:pPr>
              <a:t>‹#›</a:t>
            </a:fld>
            <a:r>
              <a:rPr lang="en-US" sz="1200"/>
              <a:t> </a:t>
            </a:r>
          </a:p>
        </p:txBody>
      </p:sp>
      <p:sp>
        <p:nvSpPr>
          <p:cNvPr id="4" name="Rectangle 3"/>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lang="en-US" sz="2200">
                <a:latin typeface="+mj-lt"/>
                <a:cs typeface="Arial" panose="020B0604020202020204" pitchFamily="34" charset="0"/>
              </a:defRPr>
            </a:lvl1pPr>
          </a:lstStyle>
          <a:p>
            <a:pPr marL="342900" lvl="0" indent="-342900"/>
            <a:r>
              <a:rPr lang="en-US"/>
              <a:t>Edit Master text styles</a:t>
            </a:r>
          </a:p>
        </p:txBody>
      </p:sp>
      <p:cxnSp>
        <p:nvCxnSpPr>
          <p:cNvPr id="6" name="Straight Connector 5"/>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auto">
          <a:xfrm>
            <a:off x="4059672"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Placeholder 11"/>
          <p:cNvSpPr>
            <a:spLocks noGrp="1"/>
          </p:cNvSpPr>
          <p:nvPr>
            <p:ph type="body" sz="quarter" idx="11"/>
          </p:nvPr>
        </p:nvSpPr>
        <p:spPr>
          <a:xfrm>
            <a:off x="203201" y="1295400"/>
            <a:ext cx="3657600" cy="4800600"/>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574675" indent="-117475">
              <a:buClrTx/>
              <a:buFont typeface="Arial" panose="020B0604020202020204" pitchFamily="34" charset="0"/>
              <a:buChar char="̶"/>
              <a:defRPr sz="1600"/>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17" name="Text Placeholder 14"/>
          <p:cNvSpPr>
            <a:spLocks noGrp="1"/>
          </p:cNvSpPr>
          <p:nvPr>
            <p:ph type="body" sz="quarter" idx="13"/>
          </p:nvPr>
        </p:nvSpPr>
        <p:spPr>
          <a:xfrm>
            <a:off x="-1" y="771526"/>
            <a:ext cx="4059936" cy="371475"/>
          </a:xfrm>
          <a:prstGeom prst="rect">
            <a:avLst/>
          </a:prstGeom>
          <a:solidFill>
            <a:schemeClr val="accent3"/>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8" name="Text Placeholder 14"/>
          <p:cNvSpPr>
            <a:spLocks noGrp="1"/>
          </p:cNvSpPr>
          <p:nvPr>
            <p:ph type="body" sz="quarter" idx="14"/>
          </p:nvPr>
        </p:nvSpPr>
        <p:spPr>
          <a:xfrm>
            <a:off x="8130565" y="771526"/>
            <a:ext cx="4059936" cy="371475"/>
          </a:xfrm>
          <a:prstGeom prst="rect">
            <a:avLst/>
          </a:prstGeom>
          <a:solidFill>
            <a:schemeClr val="accent4"/>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9" name="Text Placeholder 14"/>
          <p:cNvSpPr>
            <a:spLocks noGrp="1"/>
          </p:cNvSpPr>
          <p:nvPr>
            <p:ph type="body" sz="quarter" idx="15"/>
          </p:nvPr>
        </p:nvSpPr>
        <p:spPr>
          <a:xfrm>
            <a:off x="4057615" y="774661"/>
            <a:ext cx="4059936" cy="371475"/>
          </a:xfrm>
          <a:prstGeom prst="rect">
            <a:avLst/>
          </a:prstGeom>
          <a:solidFill>
            <a:schemeClr val="accent1"/>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cxnSp>
        <p:nvCxnSpPr>
          <p:cNvPr id="20" name="Straight Connector 19"/>
          <p:cNvCxnSpPr/>
          <p:nvPr userDrawn="1"/>
        </p:nvCxnSpPr>
        <p:spPr bwMode="auto">
          <a:xfrm>
            <a:off x="8128000"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 Placeholder 11"/>
          <p:cNvSpPr>
            <a:spLocks noGrp="1"/>
          </p:cNvSpPr>
          <p:nvPr>
            <p:ph type="body" sz="quarter" idx="16"/>
          </p:nvPr>
        </p:nvSpPr>
        <p:spPr>
          <a:xfrm>
            <a:off x="4267200" y="1295400"/>
            <a:ext cx="3657600" cy="4800600"/>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633413" indent="-176213">
              <a:buClrTx/>
              <a:buFont typeface="Arial" panose="020B0604020202020204" pitchFamily="34" charset="0"/>
              <a:buChar char="̶"/>
              <a:defRPr lang="en-US" sz="1600" dirty="0" smtClean="0">
                <a:solidFill>
                  <a:schemeClr val="tx1"/>
                </a:solidFill>
                <a:latin typeface="+mn-lt"/>
              </a:defRPr>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24" name="Text Placeholder 11"/>
          <p:cNvSpPr>
            <a:spLocks noGrp="1"/>
          </p:cNvSpPr>
          <p:nvPr>
            <p:ph type="body" sz="quarter" idx="17"/>
          </p:nvPr>
        </p:nvSpPr>
        <p:spPr>
          <a:xfrm>
            <a:off x="8331199" y="1295400"/>
            <a:ext cx="3657600" cy="4800600"/>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633413" indent="-176213">
              <a:buClrTx/>
              <a:buFont typeface="Arial" panose="020B0604020202020204" pitchFamily="34" charset="0"/>
              <a:buChar char="̶"/>
              <a:defRPr lang="en-US" sz="1600" dirty="0" smtClean="0">
                <a:solidFill>
                  <a:schemeClr val="tx1"/>
                </a:solidFill>
                <a:latin typeface="+mn-lt"/>
              </a:defRPr>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pic>
        <p:nvPicPr>
          <p:cNvPr id="15" name="Picture 14">
            <a:extLst>
              <a:ext uri="{FF2B5EF4-FFF2-40B4-BE49-F238E27FC236}">
                <a16:creationId xmlns:a16="http://schemas.microsoft.com/office/drawing/2014/main" id="{D0BEF76E-59FE-4AC0-8F2C-373634BAC8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 y="6303681"/>
            <a:ext cx="1805141" cy="478418"/>
          </a:xfrm>
          <a:prstGeom prst="rect">
            <a:avLst/>
          </a:prstGeom>
        </p:spPr>
      </p:pic>
    </p:spTree>
    <p:extLst>
      <p:ext uri="{BB962C8B-B14F-4D97-AF65-F5344CB8AC3E}">
        <p14:creationId xmlns:p14="http://schemas.microsoft.com/office/powerpoint/2010/main" val="142682595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1_Four Column">
    <p:spTree>
      <p:nvGrpSpPr>
        <p:cNvPr id="1" name=""/>
        <p:cNvGrpSpPr/>
        <p:nvPr/>
      </p:nvGrpSpPr>
      <p:grpSpPr>
        <a:xfrm>
          <a:off x="0" y="0"/>
          <a:ext cx="0" cy="0"/>
          <a:chOff x="0" y="0"/>
          <a:chExt cx="0" cy="0"/>
        </a:xfrm>
      </p:grpSpPr>
      <p:sp>
        <p:nvSpPr>
          <p:cNvPr id="2" name="Text Box 18"/>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pPr algn="r" defTabSz="457200" eaLnBrk="1" fontAlgn="auto" hangingPunct="1">
                <a:spcBef>
                  <a:spcPts val="0"/>
                </a:spcBef>
                <a:spcAft>
                  <a:spcPts val="0"/>
                </a:spcAft>
              </a:pPr>
              <a:t>‹#›</a:t>
            </a:fld>
            <a:r>
              <a:rPr lang="en-US" sz="1200"/>
              <a:t> </a:t>
            </a:r>
          </a:p>
        </p:txBody>
      </p:sp>
      <p:sp>
        <p:nvSpPr>
          <p:cNvPr id="4" name="Rectangle 3"/>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lang="en-US" sz="2200">
                <a:latin typeface="+mj-lt"/>
                <a:cs typeface="Arial" panose="020B0604020202020204" pitchFamily="34" charset="0"/>
              </a:defRPr>
            </a:lvl1pPr>
          </a:lstStyle>
          <a:p>
            <a:pPr marL="342900" lvl="0" indent="-342900"/>
            <a:r>
              <a:rPr lang="en-US"/>
              <a:t>Edit Master text styles</a:t>
            </a:r>
          </a:p>
        </p:txBody>
      </p:sp>
      <p:cxnSp>
        <p:nvCxnSpPr>
          <p:cNvPr id="6" name="Straight Connector 5"/>
          <p:cNvCxnSpPr/>
          <p:nvPr userDrawn="1"/>
        </p:nvCxnSpPr>
        <p:spPr>
          <a:xfrm>
            <a:off x="209558" y="1146135"/>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auto">
          <a:xfrm>
            <a:off x="3048000"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Placeholder 11"/>
          <p:cNvSpPr>
            <a:spLocks noGrp="1"/>
          </p:cNvSpPr>
          <p:nvPr>
            <p:ph type="body" sz="quarter" idx="11"/>
          </p:nvPr>
        </p:nvSpPr>
        <p:spPr>
          <a:xfrm>
            <a:off x="203202" y="1295400"/>
            <a:ext cx="2641599" cy="4800600"/>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1200150" indent="-285750">
              <a:buClrTx/>
              <a:buFont typeface="Arial" panose="020B0604020202020204" pitchFamily="34" charset="0"/>
              <a:buChar char="•"/>
              <a:defRPr sz="1600"/>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p:txBody>
      </p:sp>
      <p:sp>
        <p:nvSpPr>
          <p:cNvPr id="17" name="Text Placeholder 14"/>
          <p:cNvSpPr>
            <a:spLocks noGrp="1"/>
          </p:cNvSpPr>
          <p:nvPr>
            <p:ph type="body" sz="quarter" idx="13"/>
          </p:nvPr>
        </p:nvSpPr>
        <p:spPr>
          <a:xfrm>
            <a:off x="-1" y="774661"/>
            <a:ext cx="3048000" cy="371475"/>
          </a:xfrm>
          <a:prstGeom prst="rect">
            <a:avLst/>
          </a:prstGeom>
          <a:solidFill>
            <a:schemeClr val="accent3"/>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8" name="Text Placeholder 14"/>
          <p:cNvSpPr>
            <a:spLocks noGrp="1"/>
          </p:cNvSpPr>
          <p:nvPr>
            <p:ph type="body" sz="quarter" idx="14"/>
          </p:nvPr>
        </p:nvSpPr>
        <p:spPr>
          <a:xfrm>
            <a:off x="9144000" y="774661"/>
            <a:ext cx="3048000" cy="371475"/>
          </a:xfrm>
          <a:prstGeom prst="rect">
            <a:avLst/>
          </a:prstGeom>
          <a:solidFill>
            <a:schemeClr val="accent4"/>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9" name="Text Placeholder 14"/>
          <p:cNvSpPr>
            <a:spLocks noGrp="1"/>
          </p:cNvSpPr>
          <p:nvPr>
            <p:ph type="body" sz="quarter" idx="15"/>
          </p:nvPr>
        </p:nvSpPr>
        <p:spPr>
          <a:xfrm>
            <a:off x="3047999" y="774661"/>
            <a:ext cx="3048000" cy="371475"/>
          </a:xfrm>
          <a:prstGeom prst="rect">
            <a:avLst/>
          </a:prstGeom>
          <a:solidFill>
            <a:schemeClr val="accent1"/>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cxnSp>
        <p:nvCxnSpPr>
          <p:cNvPr id="20" name="Straight Connector 19"/>
          <p:cNvCxnSpPr/>
          <p:nvPr userDrawn="1"/>
        </p:nvCxnSpPr>
        <p:spPr bwMode="auto">
          <a:xfrm>
            <a:off x="6096000"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 Placeholder 14"/>
          <p:cNvSpPr>
            <a:spLocks noGrp="1"/>
          </p:cNvSpPr>
          <p:nvPr>
            <p:ph type="body" sz="quarter" idx="16"/>
          </p:nvPr>
        </p:nvSpPr>
        <p:spPr>
          <a:xfrm>
            <a:off x="6095999" y="774661"/>
            <a:ext cx="3048000" cy="371475"/>
          </a:xfrm>
          <a:prstGeom prst="rect">
            <a:avLst/>
          </a:prstGeom>
          <a:solidFill>
            <a:schemeClr val="accent2"/>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cxnSp>
        <p:nvCxnSpPr>
          <p:cNvPr id="22" name="Straight Connector 21"/>
          <p:cNvCxnSpPr/>
          <p:nvPr userDrawn="1"/>
        </p:nvCxnSpPr>
        <p:spPr bwMode="auto">
          <a:xfrm>
            <a:off x="9144000"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 Placeholder 11"/>
          <p:cNvSpPr>
            <a:spLocks noGrp="1"/>
          </p:cNvSpPr>
          <p:nvPr>
            <p:ph type="body" sz="quarter" idx="17"/>
          </p:nvPr>
        </p:nvSpPr>
        <p:spPr>
          <a:xfrm>
            <a:off x="3251202" y="1295400"/>
            <a:ext cx="2641599" cy="4800600"/>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1200150" indent="-285750">
              <a:buClrTx/>
              <a:buFont typeface="Arial" panose="020B0604020202020204" pitchFamily="34" charset="0"/>
              <a:buChar char="•"/>
              <a:defRPr sz="1600"/>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p:txBody>
      </p:sp>
      <p:sp>
        <p:nvSpPr>
          <p:cNvPr id="24" name="Text Placeholder 11"/>
          <p:cNvSpPr>
            <a:spLocks noGrp="1"/>
          </p:cNvSpPr>
          <p:nvPr>
            <p:ph type="body" sz="quarter" idx="18"/>
          </p:nvPr>
        </p:nvSpPr>
        <p:spPr>
          <a:xfrm>
            <a:off x="6299202" y="1295400"/>
            <a:ext cx="2641599" cy="4800600"/>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1200150" indent="-285750">
              <a:buClrTx/>
              <a:buFont typeface="Arial" panose="020B0604020202020204" pitchFamily="34" charset="0"/>
              <a:buChar char="•"/>
              <a:defRPr sz="1600"/>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p:txBody>
      </p:sp>
      <p:sp>
        <p:nvSpPr>
          <p:cNvPr id="25" name="Text Placeholder 11"/>
          <p:cNvSpPr>
            <a:spLocks noGrp="1"/>
          </p:cNvSpPr>
          <p:nvPr>
            <p:ph type="body" sz="quarter" idx="19"/>
          </p:nvPr>
        </p:nvSpPr>
        <p:spPr>
          <a:xfrm>
            <a:off x="9347202" y="1295400"/>
            <a:ext cx="2641599" cy="4800600"/>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1200150" indent="-285750">
              <a:buClrTx/>
              <a:buFont typeface="Arial" panose="020B0604020202020204" pitchFamily="34" charset="0"/>
              <a:buChar char="•"/>
              <a:defRPr sz="1600"/>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p:txBody>
      </p:sp>
      <p:pic>
        <p:nvPicPr>
          <p:cNvPr id="26" name="Picture 25">
            <a:extLst>
              <a:ext uri="{FF2B5EF4-FFF2-40B4-BE49-F238E27FC236}">
                <a16:creationId xmlns:a16="http://schemas.microsoft.com/office/drawing/2014/main" id="{233C64C7-7805-4164-9280-74AF8EA95DA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 y="6303681"/>
            <a:ext cx="1805141" cy="478418"/>
          </a:xfrm>
          <a:prstGeom prst="rect">
            <a:avLst/>
          </a:prstGeom>
        </p:spPr>
      </p:pic>
    </p:spTree>
    <p:extLst>
      <p:ext uri="{BB962C8B-B14F-4D97-AF65-F5344CB8AC3E}">
        <p14:creationId xmlns:p14="http://schemas.microsoft.com/office/powerpoint/2010/main" val="5433130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9_Four Block">
    <p:spTree>
      <p:nvGrpSpPr>
        <p:cNvPr id="1" name=""/>
        <p:cNvGrpSpPr/>
        <p:nvPr/>
      </p:nvGrpSpPr>
      <p:grpSpPr>
        <a:xfrm>
          <a:off x="0" y="0"/>
          <a:ext cx="0" cy="0"/>
          <a:chOff x="0" y="0"/>
          <a:chExt cx="0" cy="0"/>
        </a:xfrm>
      </p:grpSpPr>
      <p:sp>
        <p:nvSpPr>
          <p:cNvPr id="2" name="Text Box 18"/>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pPr algn="r" defTabSz="457200" eaLnBrk="1" fontAlgn="auto" hangingPunct="1">
                <a:spcBef>
                  <a:spcPts val="0"/>
                </a:spcBef>
                <a:spcAft>
                  <a:spcPts val="0"/>
                </a:spcAft>
              </a:pPr>
              <a:t>‹#›</a:t>
            </a:fld>
            <a:r>
              <a:rPr lang="en-US" sz="1200"/>
              <a:t> </a:t>
            </a:r>
          </a:p>
        </p:txBody>
      </p:sp>
      <p:sp>
        <p:nvSpPr>
          <p:cNvPr id="4" name="Rectangle 3"/>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lang="en-US" sz="2200">
                <a:latin typeface="+mj-lt"/>
                <a:cs typeface="Arial" panose="020B0604020202020204" pitchFamily="34" charset="0"/>
              </a:defRPr>
            </a:lvl1pPr>
          </a:lstStyle>
          <a:p>
            <a:pPr marL="342900" lvl="0" indent="-342900"/>
            <a:r>
              <a:rPr lang="en-US"/>
              <a:t>Edit Master text styles</a:t>
            </a:r>
          </a:p>
        </p:txBody>
      </p:sp>
      <p:cxnSp>
        <p:nvCxnSpPr>
          <p:cNvPr id="6" name="Straight Connector 5"/>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auto">
          <a:xfrm>
            <a:off x="6096000"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Placeholder 11"/>
          <p:cNvSpPr>
            <a:spLocks noGrp="1"/>
          </p:cNvSpPr>
          <p:nvPr>
            <p:ph type="body" sz="quarter" idx="11"/>
          </p:nvPr>
        </p:nvSpPr>
        <p:spPr>
          <a:xfrm>
            <a:off x="203201" y="1295400"/>
            <a:ext cx="5499100" cy="2362200"/>
          </a:xfrm>
          <a:prstGeom prst="rect">
            <a:avLst/>
          </a:prstGeom>
        </p:spPr>
        <p:txBody>
          <a:bodyPr/>
          <a:lstStyle>
            <a:lvl1pPr marL="0" indent="0">
              <a:buFont typeface="Arial" panose="020B0604020202020204" pitchFamily="34" charset="0"/>
              <a:buNone/>
              <a:defRPr sz="1600"/>
            </a:lvl1pPr>
            <a:lvl2pPr marL="403225" indent="-285750">
              <a:buFont typeface="Arial" panose="020B0604020202020204" pitchFamily="34" charset="0"/>
              <a:buChar char="•"/>
              <a:defRPr lang="en-US" sz="1600" dirty="0" smtClean="0">
                <a:solidFill>
                  <a:schemeClr val="tx1"/>
                </a:solidFill>
                <a:latin typeface="+mn-lt"/>
              </a:defRPr>
            </a:lvl2pPr>
            <a:lvl3pPr marL="742950" indent="-285750">
              <a:buFont typeface="Arial" panose="020B0604020202020204" pitchFamily="34" charset="0"/>
              <a:buChar char="•"/>
              <a:defRPr lang="en-US" sz="1600" dirty="0">
                <a:solidFill>
                  <a:schemeClr val="tx1"/>
                </a:solidFill>
                <a:latin typeface="+mn-lt"/>
              </a:defRPr>
            </a:lvl3pPr>
            <a:lvl4pPr marL="1657350" indent="-285750">
              <a:buFont typeface="Arial" panose="020B0604020202020204" pitchFamily="34" charset="0"/>
              <a:buChar char="•"/>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13" name="Text Placeholder 11"/>
          <p:cNvSpPr>
            <a:spLocks noGrp="1"/>
          </p:cNvSpPr>
          <p:nvPr>
            <p:ph type="body" sz="quarter" idx="12"/>
          </p:nvPr>
        </p:nvSpPr>
        <p:spPr>
          <a:xfrm>
            <a:off x="6400801" y="1295400"/>
            <a:ext cx="5499100" cy="2362200"/>
          </a:xfrm>
          <a:prstGeom prst="rect">
            <a:avLst/>
          </a:prstGeom>
        </p:spPr>
        <p:txBody>
          <a:bodyPr/>
          <a:lstStyle>
            <a:lvl1pPr marL="0" indent="0">
              <a:buFont typeface="Arial" panose="020B0604020202020204" pitchFamily="34" charset="0"/>
              <a:buNone/>
              <a:defRPr sz="1600"/>
            </a:lvl1pPr>
            <a:lvl2pPr marL="403225" indent="-285750">
              <a:buFont typeface="Arial" panose="020B0604020202020204" pitchFamily="34" charset="0"/>
              <a:buChar char="•"/>
              <a:defRPr lang="en-US" sz="1600" dirty="0" smtClean="0">
                <a:solidFill>
                  <a:schemeClr val="tx1"/>
                </a:solidFill>
                <a:latin typeface="+mn-lt"/>
              </a:defRPr>
            </a:lvl2pPr>
            <a:lvl3pPr marL="742950" indent="-285750">
              <a:buFont typeface="Arial" panose="020B0604020202020204" pitchFamily="34" charset="0"/>
              <a:buChar char="•"/>
              <a:defRPr lang="en-US" sz="1600" dirty="0">
                <a:solidFill>
                  <a:schemeClr val="tx1"/>
                </a:solidFill>
                <a:latin typeface="+mn-lt"/>
              </a:defRPr>
            </a:lvl3pPr>
            <a:lvl4pPr marL="1657350" indent="-285750">
              <a:buFont typeface="Arial" panose="020B0604020202020204" pitchFamily="34" charset="0"/>
              <a:buChar char="•"/>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15" name="Text Placeholder 14"/>
          <p:cNvSpPr>
            <a:spLocks noGrp="1"/>
          </p:cNvSpPr>
          <p:nvPr>
            <p:ph type="body" sz="quarter" idx="13"/>
          </p:nvPr>
        </p:nvSpPr>
        <p:spPr>
          <a:xfrm>
            <a:off x="-1" y="771526"/>
            <a:ext cx="6095999" cy="371475"/>
          </a:xfrm>
          <a:prstGeom prst="rect">
            <a:avLst/>
          </a:prstGeom>
          <a:solidFill>
            <a:schemeClr val="accent3"/>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6" name="Text Placeholder 14"/>
          <p:cNvSpPr>
            <a:spLocks noGrp="1"/>
          </p:cNvSpPr>
          <p:nvPr>
            <p:ph type="body" sz="quarter" idx="14"/>
          </p:nvPr>
        </p:nvSpPr>
        <p:spPr>
          <a:xfrm>
            <a:off x="6102350" y="771526"/>
            <a:ext cx="6095999" cy="371475"/>
          </a:xfrm>
          <a:prstGeom prst="rect">
            <a:avLst/>
          </a:prstGeom>
          <a:solidFill>
            <a:schemeClr val="accent2"/>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cxnSp>
        <p:nvCxnSpPr>
          <p:cNvPr id="14" name="Straight Connector 13"/>
          <p:cNvCxnSpPr/>
          <p:nvPr userDrawn="1"/>
        </p:nvCxnSpPr>
        <p:spPr>
          <a:xfrm>
            <a:off x="209559" y="3733800"/>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11"/>
          <p:cNvSpPr>
            <a:spLocks noGrp="1"/>
          </p:cNvSpPr>
          <p:nvPr>
            <p:ph type="body" sz="quarter" idx="15"/>
          </p:nvPr>
        </p:nvSpPr>
        <p:spPr>
          <a:xfrm>
            <a:off x="203202" y="4257677"/>
            <a:ext cx="5499100" cy="2362200"/>
          </a:xfrm>
          <a:prstGeom prst="rect">
            <a:avLst/>
          </a:prstGeom>
        </p:spPr>
        <p:txBody>
          <a:bodyPr/>
          <a:lstStyle>
            <a:lvl1pPr marL="0" indent="0">
              <a:buFont typeface="Arial" panose="020B0604020202020204" pitchFamily="34" charset="0"/>
              <a:buNone/>
              <a:defRPr sz="1600"/>
            </a:lvl1pPr>
            <a:lvl2pPr marL="403225" indent="-285750">
              <a:buFont typeface="Arial" panose="020B0604020202020204" pitchFamily="34" charset="0"/>
              <a:buChar char="•"/>
              <a:defRPr lang="en-US" sz="1600" dirty="0" smtClean="0">
                <a:solidFill>
                  <a:schemeClr val="tx1"/>
                </a:solidFill>
                <a:latin typeface="+mn-lt"/>
              </a:defRPr>
            </a:lvl2pPr>
            <a:lvl3pPr marL="742950" indent="-285750">
              <a:buFont typeface="Arial" panose="020B0604020202020204" pitchFamily="34" charset="0"/>
              <a:buChar char="•"/>
              <a:defRPr lang="en-US" sz="1600" dirty="0">
                <a:solidFill>
                  <a:schemeClr val="tx1"/>
                </a:solidFill>
                <a:latin typeface="+mn-lt"/>
              </a:defRPr>
            </a:lvl3pPr>
            <a:lvl4pPr marL="1657350" indent="-285750">
              <a:buFont typeface="Arial" panose="020B0604020202020204" pitchFamily="34" charset="0"/>
              <a:buChar char="•"/>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18" name="Text Placeholder 11"/>
          <p:cNvSpPr>
            <a:spLocks noGrp="1"/>
          </p:cNvSpPr>
          <p:nvPr>
            <p:ph type="body" sz="quarter" idx="16"/>
          </p:nvPr>
        </p:nvSpPr>
        <p:spPr>
          <a:xfrm>
            <a:off x="6400802" y="4257677"/>
            <a:ext cx="5499100" cy="2362200"/>
          </a:xfrm>
          <a:prstGeom prst="rect">
            <a:avLst/>
          </a:prstGeom>
        </p:spPr>
        <p:txBody>
          <a:bodyPr/>
          <a:lstStyle>
            <a:lvl1pPr marL="0" indent="0">
              <a:buFont typeface="Arial" panose="020B0604020202020204" pitchFamily="34" charset="0"/>
              <a:buNone/>
              <a:defRPr sz="1600"/>
            </a:lvl1pPr>
            <a:lvl2pPr marL="403225" indent="-285750">
              <a:buFont typeface="Arial" panose="020B0604020202020204" pitchFamily="34" charset="0"/>
              <a:buChar char="•"/>
              <a:defRPr lang="en-US" sz="1600" dirty="0" smtClean="0">
                <a:solidFill>
                  <a:schemeClr val="tx1"/>
                </a:solidFill>
                <a:latin typeface="+mn-lt"/>
              </a:defRPr>
            </a:lvl2pPr>
            <a:lvl3pPr marL="742950" indent="-285750">
              <a:buFont typeface="Arial" panose="020B0604020202020204" pitchFamily="34" charset="0"/>
              <a:buChar char="•"/>
              <a:defRPr lang="en-US" sz="1600" dirty="0">
                <a:solidFill>
                  <a:schemeClr val="tx1"/>
                </a:solidFill>
                <a:latin typeface="+mn-lt"/>
              </a:defRPr>
            </a:lvl3pPr>
            <a:lvl4pPr marL="1657350" indent="-285750">
              <a:buFont typeface="Arial" panose="020B0604020202020204" pitchFamily="34" charset="0"/>
              <a:buChar char="•"/>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19" name="Text Placeholder 14"/>
          <p:cNvSpPr>
            <a:spLocks noGrp="1"/>
          </p:cNvSpPr>
          <p:nvPr>
            <p:ph type="body" sz="quarter" idx="17"/>
          </p:nvPr>
        </p:nvSpPr>
        <p:spPr>
          <a:xfrm>
            <a:off x="1" y="3733803"/>
            <a:ext cx="6095999" cy="371475"/>
          </a:xfrm>
          <a:prstGeom prst="rect">
            <a:avLst/>
          </a:prstGeom>
          <a:solidFill>
            <a:schemeClr val="accent1"/>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20" name="Text Placeholder 14"/>
          <p:cNvSpPr>
            <a:spLocks noGrp="1"/>
          </p:cNvSpPr>
          <p:nvPr>
            <p:ph type="body" sz="quarter" idx="18"/>
          </p:nvPr>
        </p:nvSpPr>
        <p:spPr>
          <a:xfrm>
            <a:off x="6102351" y="3733803"/>
            <a:ext cx="6095999" cy="371475"/>
          </a:xfrm>
          <a:prstGeom prst="rect">
            <a:avLst/>
          </a:prstGeom>
          <a:solidFill>
            <a:schemeClr val="accent4"/>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pic>
        <p:nvPicPr>
          <p:cNvPr id="21" name="Picture 20">
            <a:extLst>
              <a:ext uri="{FF2B5EF4-FFF2-40B4-BE49-F238E27FC236}">
                <a16:creationId xmlns:a16="http://schemas.microsoft.com/office/drawing/2014/main" id="{71428C40-BE39-4B81-86C7-7616EC4835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 y="6303681"/>
            <a:ext cx="1805141" cy="478418"/>
          </a:xfrm>
          <a:prstGeom prst="rect">
            <a:avLst/>
          </a:prstGeom>
        </p:spPr>
      </p:pic>
    </p:spTree>
    <p:extLst>
      <p:ext uri="{BB962C8B-B14F-4D97-AF65-F5344CB8AC3E}">
        <p14:creationId xmlns:p14="http://schemas.microsoft.com/office/powerpoint/2010/main" val="6151009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2_Two Column w/footer">
    <p:spTree>
      <p:nvGrpSpPr>
        <p:cNvPr id="1" name=""/>
        <p:cNvGrpSpPr/>
        <p:nvPr/>
      </p:nvGrpSpPr>
      <p:grpSpPr>
        <a:xfrm>
          <a:off x="0" y="0"/>
          <a:ext cx="0" cy="0"/>
          <a:chOff x="0" y="0"/>
          <a:chExt cx="0" cy="0"/>
        </a:xfrm>
      </p:grpSpPr>
      <p:sp>
        <p:nvSpPr>
          <p:cNvPr id="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lang="en-US" sz="2200">
                <a:latin typeface="+mj-lt"/>
                <a:cs typeface="Arial" panose="020B0604020202020204" pitchFamily="34" charset="0"/>
              </a:defRPr>
            </a:lvl1pPr>
          </a:lstStyle>
          <a:p>
            <a:pPr marL="342900" lvl="0" indent="-342900"/>
            <a:r>
              <a:rPr lang="en-US"/>
              <a:t>Edit Master text styles</a:t>
            </a:r>
          </a:p>
        </p:txBody>
      </p:sp>
      <p:cxnSp>
        <p:nvCxnSpPr>
          <p:cNvPr id="6" name="Straight Connector 5"/>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auto">
          <a:xfrm>
            <a:off x="6096000"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Placeholder 11"/>
          <p:cNvSpPr>
            <a:spLocks noGrp="1"/>
          </p:cNvSpPr>
          <p:nvPr>
            <p:ph type="body" sz="quarter" idx="11"/>
          </p:nvPr>
        </p:nvSpPr>
        <p:spPr>
          <a:xfrm>
            <a:off x="203201" y="1295400"/>
            <a:ext cx="5499100" cy="4267200"/>
          </a:xfrm>
          <a:prstGeom prst="rect">
            <a:avLst/>
          </a:prstGeom>
        </p:spPr>
        <p:txBody>
          <a:bodyPr/>
          <a:lstStyle>
            <a:lvl1pPr marL="0" indent="0">
              <a:buFont typeface="Arial" panose="020B0604020202020204" pitchFamily="34" charset="0"/>
              <a:buNone/>
              <a:defRPr sz="1600"/>
            </a:lvl1pPr>
            <a:lvl2pPr marL="403225" indent="-285750">
              <a:buFont typeface="Arial" panose="020B0604020202020204" pitchFamily="34" charset="0"/>
              <a:buChar char="•"/>
              <a:defRPr lang="en-US" sz="1600" dirty="0" smtClean="0">
                <a:solidFill>
                  <a:schemeClr val="tx1"/>
                </a:solidFill>
                <a:latin typeface="+mn-lt"/>
              </a:defRPr>
            </a:lvl2pPr>
            <a:lvl3pPr marL="742950" indent="-285750">
              <a:buFont typeface="Arial" panose="020B0604020202020204" pitchFamily="34" charset="0"/>
              <a:buChar char="•"/>
              <a:defRPr lang="en-US" sz="1600" dirty="0">
                <a:solidFill>
                  <a:schemeClr val="tx1"/>
                </a:solidFill>
                <a:latin typeface="+mn-lt"/>
              </a:defRPr>
            </a:lvl3pPr>
            <a:lvl4pPr marL="1657350" indent="-285750">
              <a:buFont typeface="Arial" panose="020B0604020202020204" pitchFamily="34" charset="0"/>
              <a:buChar char="•"/>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13" name="Text Placeholder 11"/>
          <p:cNvSpPr>
            <a:spLocks noGrp="1"/>
          </p:cNvSpPr>
          <p:nvPr>
            <p:ph type="body" sz="quarter" idx="12"/>
          </p:nvPr>
        </p:nvSpPr>
        <p:spPr>
          <a:xfrm>
            <a:off x="6400801" y="1295400"/>
            <a:ext cx="5499100" cy="4267200"/>
          </a:xfrm>
          <a:prstGeom prst="rect">
            <a:avLst/>
          </a:prstGeom>
        </p:spPr>
        <p:txBody>
          <a:bodyPr/>
          <a:lstStyle>
            <a:lvl1pPr marL="0" indent="0">
              <a:buFont typeface="Arial" panose="020B0604020202020204" pitchFamily="34" charset="0"/>
              <a:buNone/>
              <a:defRPr sz="1600"/>
            </a:lvl1pPr>
            <a:lvl2pPr marL="403225" indent="-285750">
              <a:buFont typeface="Arial" panose="020B0604020202020204" pitchFamily="34" charset="0"/>
              <a:buChar char="•"/>
              <a:defRPr lang="en-US" sz="1600" dirty="0" smtClean="0">
                <a:solidFill>
                  <a:schemeClr val="tx1"/>
                </a:solidFill>
                <a:latin typeface="+mn-lt"/>
              </a:defRPr>
            </a:lvl2pPr>
            <a:lvl3pPr marL="742950" indent="-285750">
              <a:buFont typeface="Arial" panose="020B0604020202020204" pitchFamily="34" charset="0"/>
              <a:buChar char="•"/>
              <a:defRPr lang="en-US" sz="1600" dirty="0">
                <a:solidFill>
                  <a:schemeClr val="tx1"/>
                </a:solidFill>
                <a:latin typeface="+mn-lt"/>
              </a:defRPr>
            </a:lvl3pPr>
            <a:lvl4pPr marL="1657350" indent="-285750">
              <a:buFont typeface="Arial" panose="020B0604020202020204" pitchFamily="34" charset="0"/>
              <a:buChar char="•"/>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15" name="Text Placeholder 14"/>
          <p:cNvSpPr>
            <a:spLocks noGrp="1"/>
          </p:cNvSpPr>
          <p:nvPr>
            <p:ph type="body" sz="quarter" idx="13"/>
          </p:nvPr>
        </p:nvSpPr>
        <p:spPr>
          <a:xfrm>
            <a:off x="-1" y="771526"/>
            <a:ext cx="6095999" cy="371475"/>
          </a:xfrm>
          <a:prstGeom prst="rect">
            <a:avLst/>
          </a:prstGeom>
          <a:solidFill>
            <a:schemeClr val="accent3"/>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6" name="Text Placeholder 14"/>
          <p:cNvSpPr>
            <a:spLocks noGrp="1"/>
          </p:cNvSpPr>
          <p:nvPr>
            <p:ph type="body" sz="quarter" idx="14"/>
          </p:nvPr>
        </p:nvSpPr>
        <p:spPr>
          <a:xfrm>
            <a:off x="6102350" y="771526"/>
            <a:ext cx="6095999" cy="371475"/>
          </a:xfrm>
          <a:prstGeom prst="rect">
            <a:avLst/>
          </a:prstGeom>
          <a:solidFill>
            <a:schemeClr val="accent4"/>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8" name="Text Box 18"/>
          <p:cNvSpPr txBox="1">
            <a:spLocks noChangeArrowheads="1"/>
          </p:cNvSpPr>
          <p:nvPr userDrawn="1"/>
        </p:nvSpPr>
        <p:spPr bwMode="auto">
          <a:xfrm>
            <a:off x="8660575"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pPr algn="r" defTabSz="457200" eaLnBrk="1" fontAlgn="auto" hangingPunct="1">
                <a:spcBef>
                  <a:spcPts val="0"/>
                </a:spcBef>
                <a:spcAft>
                  <a:spcPts val="0"/>
                </a:spcAft>
              </a:pPr>
              <a:t>‹#›</a:t>
            </a:fld>
            <a:r>
              <a:rPr lang="en-US" sz="1200"/>
              <a:t> </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6303681"/>
            <a:ext cx="1806363" cy="478418"/>
          </a:xfrm>
          <a:prstGeom prst="rect">
            <a:avLst/>
          </a:prstGeom>
        </p:spPr>
      </p:pic>
      <p:sp>
        <p:nvSpPr>
          <p:cNvPr id="20" name="Rectangle 19"/>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21" name="Text Box 18"/>
          <p:cNvSpPr txBox="1">
            <a:spLocks noChangeArrowheads="1"/>
          </p:cNvSpPr>
          <p:nvPr userDrawn="1"/>
        </p:nvSpPr>
        <p:spPr bwMode="auto">
          <a:xfrm>
            <a:off x="8660575"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pPr algn="r" defTabSz="457200" eaLnBrk="1" fontAlgn="auto" hangingPunct="1">
                <a:spcBef>
                  <a:spcPts val="0"/>
                </a:spcBef>
                <a:spcAft>
                  <a:spcPts val="0"/>
                </a:spcAft>
              </a:pPr>
              <a:t>‹#›</a:t>
            </a:fld>
            <a:r>
              <a:rPr lang="en-US" sz="1200"/>
              <a:t> </a:t>
            </a:r>
          </a:p>
        </p:txBody>
      </p:sp>
      <p:sp>
        <p:nvSpPr>
          <p:cNvPr id="22" name="Rectangle 21"/>
          <p:cNvSpPr/>
          <p:nvPr userDrawn="1"/>
        </p:nvSpPr>
        <p:spPr>
          <a:xfrm>
            <a:off x="0" y="6110868"/>
            <a:ext cx="12192000" cy="747132"/>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23" name="Rectangle 22"/>
          <p:cNvSpPr/>
          <p:nvPr userDrawn="1"/>
        </p:nvSpPr>
        <p:spPr>
          <a:xfrm>
            <a:off x="0" y="6785325"/>
            <a:ext cx="12192000" cy="697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25" name="Text Box 18"/>
          <p:cNvSpPr txBox="1">
            <a:spLocks noChangeArrowheads="1"/>
          </p:cNvSpPr>
          <p:nvPr userDrawn="1"/>
        </p:nvSpPr>
        <p:spPr bwMode="auto">
          <a:xfrm>
            <a:off x="8793930" y="5819540"/>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pPr algn="r" defTabSz="457200" eaLnBrk="1" fontAlgn="auto" hangingPunct="1">
                <a:spcBef>
                  <a:spcPts val="0"/>
                </a:spcBef>
                <a:spcAft>
                  <a:spcPts val="0"/>
                </a:spcAft>
              </a:pPr>
              <a:t>‹#›</a:t>
            </a:fld>
            <a:r>
              <a:rPr lang="en-US" sz="1200"/>
              <a:t> </a:t>
            </a:r>
          </a:p>
        </p:txBody>
      </p:sp>
      <p:sp>
        <p:nvSpPr>
          <p:cNvPr id="26" name="Text Placeholder 2"/>
          <p:cNvSpPr>
            <a:spLocks noGrp="1"/>
          </p:cNvSpPr>
          <p:nvPr>
            <p:ph type="body" sz="quarter" idx="15"/>
          </p:nvPr>
        </p:nvSpPr>
        <p:spPr>
          <a:xfrm>
            <a:off x="378984" y="6096539"/>
            <a:ext cx="11434033" cy="685560"/>
          </a:xfrm>
          <a:prstGeom prst="rect">
            <a:avLst/>
          </a:prstGeom>
        </p:spPr>
        <p:txBody>
          <a:bodyPr lIns="0" anchor="ctr"/>
          <a:lstStyle>
            <a:lvl1pPr marL="0" indent="0" algn="ctr">
              <a:buClrTx/>
              <a:buFont typeface="Arial" panose="020B0604020202020204" pitchFamily="34" charset="0"/>
              <a:buNone/>
              <a:defRPr sz="2000">
                <a:solidFill>
                  <a:schemeClr val="bg1"/>
                </a:solidFill>
                <a:latin typeface="Arial" panose="020B0604020202020204" pitchFamily="34" charset="0"/>
                <a:cs typeface="Arial" panose="020B0604020202020204" pitchFamily="34" charset="0"/>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pic>
        <p:nvPicPr>
          <p:cNvPr id="28" name="Picture 27">
            <a:extLst>
              <a:ext uri="{FF2B5EF4-FFF2-40B4-BE49-F238E27FC236}">
                <a16:creationId xmlns:a16="http://schemas.microsoft.com/office/drawing/2014/main" id="{66075748-6157-4FE7-B576-62E89CF01E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2" y="5638800"/>
            <a:ext cx="1805141" cy="478418"/>
          </a:xfrm>
          <a:prstGeom prst="rect">
            <a:avLst/>
          </a:prstGeom>
        </p:spPr>
      </p:pic>
    </p:spTree>
    <p:extLst>
      <p:ext uri="{BB962C8B-B14F-4D97-AF65-F5344CB8AC3E}">
        <p14:creationId xmlns:p14="http://schemas.microsoft.com/office/powerpoint/2010/main" val="370400799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3_Three column w/footer">
    <p:spTree>
      <p:nvGrpSpPr>
        <p:cNvPr id="1" name=""/>
        <p:cNvGrpSpPr/>
        <p:nvPr/>
      </p:nvGrpSpPr>
      <p:grpSpPr>
        <a:xfrm>
          <a:off x="0" y="0"/>
          <a:ext cx="0" cy="0"/>
          <a:chOff x="0" y="0"/>
          <a:chExt cx="0" cy="0"/>
        </a:xfrm>
      </p:grpSpPr>
      <p:sp>
        <p:nvSpPr>
          <p:cNvPr id="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lang="en-US" sz="2200">
                <a:latin typeface="+mj-lt"/>
                <a:cs typeface="Arial" panose="020B0604020202020204" pitchFamily="34" charset="0"/>
              </a:defRPr>
            </a:lvl1pPr>
          </a:lstStyle>
          <a:p>
            <a:pPr marL="342900" lvl="0" indent="-342900"/>
            <a:r>
              <a:rPr lang="en-US"/>
              <a:t>Edit Master text styles</a:t>
            </a:r>
          </a:p>
        </p:txBody>
      </p:sp>
      <p:cxnSp>
        <p:nvCxnSpPr>
          <p:cNvPr id="6" name="Straight Connector 5"/>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auto">
          <a:xfrm>
            <a:off x="4059672"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Placeholder 11"/>
          <p:cNvSpPr>
            <a:spLocks noGrp="1"/>
          </p:cNvSpPr>
          <p:nvPr>
            <p:ph type="body" sz="quarter" idx="11"/>
          </p:nvPr>
        </p:nvSpPr>
        <p:spPr>
          <a:xfrm>
            <a:off x="203201" y="1295401"/>
            <a:ext cx="3657600" cy="4331977"/>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574675" indent="-117475">
              <a:buClrTx/>
              <a:buFont typeface="Arial" panose="020B0604020202020204" pitchFamily="34" charset="0"/>
              <a:buChar char="̶"/>
              <a:defRPr sz="1600"/>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17" name="Text Placeholder 14"/>
          <p:cNvSpPr>
            <a:spLocks noGrp="1"/>
          </p:cNvSpPr>
          <p:nvPr>
            <p:ph type="body" sz="quarter" idx="13"/>
          </p:nvPr>
        </p:nvSpPr>
        <p:spPr>
          <a:xfrm>
            <a:off x="-1" y="771526"/>
            <a:ext cx="4059936" cy="371475"/>
          </a:xfrm>
          <a:prstGeom prst="rect">
            <a:avLst/>
          </a:prstGeom>
          <a:solidFill>
            <a:schemeClr val="accent3"/>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8" name="Text Placeholder 14"/>
          <p:cNvSpPr>
            <a:spLocks noGrp="1"/>
          </p:cNvSpPr>
          <p:nvPr>
            <p:ph type="body" sz="quarter" idx="14"/>
          </p:nvPr>
        </p:nvSpPr>
        <p:spPr>
          <a:xfrm>
            <a:off x="8130565" y="771526"/>
            <a:ext cx="4059936" cy="371475"/>
          </a:xfrm>
          <a:prstGeom prst="rect">
            <a:avLst/>
          </a:prstGeom>
          <a:solidFill>
            <a:schemeClr val="accent4"/>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9" name="Text Placeholder 14"/>
          <p:cNvSpPr>
            <a:spLocks noGrp="1"/>
          </p:cNvSpPr>
          <p:nvPr>
            <p:ph type="body" sz="quarter" idx="15"/>
          </p:nvPr>
        </p:nvSpPr>
        <p:spPr>
          <a:xfrm>
            <a:off x="4057615" y="774661"/>
            <a:ext cx="4059936" cy="371475"/>
          </a:xfrm>
          <a:prstGeom prst="rect">
            <a:avLst/>
          </a:prstGeom>
          <a:solidFill>
            <a:schemeClr val="accent1"/>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cxnSp>
        <p:nvCxnSpPr>
          <p:cNvPr id="20" name="Straight Connector 19"/>
          <p:cNvCxnSpPr/>
          <p:nvPr userDrawn="1"/>
        </p:nvCxnSpPr>
        <p:spPr bwMode="auto">
          <a:xfrm>
            <a:off x="8128000"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 Placeholder 11"/>
          <p:cNvSpPr>
            <a:spLocks noGrp="1"/>
          </p:cNvSpPr>
          <p:nvPr>
            <p:ph type="body" sz="quarter" idx="16"/>
          </p:nvPr>
        </p:nvSpPr>
        <p:spPr>
          <a:xfrm>
            <a:off x="4267200" y="1295401"/>
            <a:ext cx="3657600" cy="4331977"/>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633413" indent="-176213">
              <a:buClrTx/>
              <a:buFont typeface="Arial" panose="020B0604020202020204" pitchFamily="34" charset="0"/>
              <a:buChar char="̶"/>
              <a:defRPr lang="en-US" sz="1600" dirty="0" smtClean="0">
                <a:solidFill>
                  <a:schemeClr val="tx1"/>
                </a:solidFill>
                <a:latin typeface="+mn-lt"/>
              </a:defRPr>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24" name="Text Placeholder 11"/>
          <p:cNvSpPr>
            <a:spLocks noGrp="1"/>
          </p:cNvSpPr>
          <p:nvPr>
            <p:ph type="body" sz="quarter" idx="17"/>
          </p:nvPr>
        </p:nvSpPr>
        <p:spPr>
          <a:xfrm>
            <a:off x="8331199" y="1295401"/>
            <a:ext cx="3657600" cy="4331977"/>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633413" indent="-176213">
              <a:buClrTx/>
              <a:buFont typeface="Arial" panose="020B0604020202020204" pitchFamily="34" charset="0"/>
              <a:buChar char="̶"/>
              <a:defRPr lang="en-US" sz="1600" dirty="0" smtClean="0">
                <a:solidFill>
                  <a:schemeClr val="tx1"/>
                </a:solidFill>
                <a:latin typeface="+mn-lt"/>
              </a:defRPr>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p:txBody>
      </p:sp>
      <p:sp>
        <p:nvSpPr>
          <p:cNvPr id="15" name="Text Box 18"/>
          <p:cNvSpPr txBox="1">
            <a:spLocks noChangeArrowheads="1"/>
          </p:cNvSpPr>
          <p:nvPr userDrawn="1"/>
        </p:nvSpPr>
        <p:spPr bwMode="auto">
          <a:xfrm>
            <a:off x="8660575"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pPr algn="r" defTabSz="457200" eaLnBrk="1" fontAlgn="auto" hangingPunct="1">
                <a:spcBef>
                  <a:spcPts val="0"/>
                </a:spcBef>
                <a:spcAft>
                  <a:spcPts val="0"/>
                </a:spcAft>
              </a:pPr>
              <a:t>‹#›</a:t>
            </a:fld>
            <a:r>
              <a:rPr lang="en-US" sz="1200"/>
              <a:t> </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6303681"/>
            <a:ext cx="1806363" cy="478418"/>
          </a:xfrm>
          <a:prstGeom prst="rect">
            <a:avLst/>
          </a:prstGeom>
        </p:spPr>
      </p:pic>
      <p:sp>
        <p:nvSpPr>
          <p:cNvPr id="21" name="Rectangle 20"/>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22" name="Text Box 18"/>
          <p:cNvSpPr txBox="1">
            <a:spLocks noChangeArrowheads="1"/>
          </p:cNvSpPr>
          <p:nvPr userDrawn="1"/>
        </p:nvSpPr>
        <p:spPr bwMode="auto">
          <a:xfrm>
            <a:off x="8660575"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pPr algn="r" defTabSz="457200" eaLnBrk="1" fontAlgn="auto" hangingPunct="1">
                <a:spcBef>
                  <a:spcPts val="0"/>
                </a:spcBef>
                <a:spcAft>
                  <a:spcPts val="0"/>
                </a:spcAft>
              </a:pPr>
              <a:t>‹#›</a:t>
            </a:fld>
            <a:r>
              <a:rPr lang="en-US" sz="1200"/>
              <a:t> </a:t>
            </a:r>
          </a:p>
        </p:txBody>
      </p:sp>
      <p:sp>
        <p:nvSpPr>
          <p:cNvPr id="25" name="Rectangle 24"/>
          <p:cNvSpPr/>
          <p:nvPr userDrawn="1"/>
        </p:nvSpPr>
        <p:spPr>
          <a:xfrm>
            <a:off x="0" y="6110868"/>
            <a:ext cx="12192000" cy="747132"/>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26" name="Rectangle 25"/>
          <p:cNvSpPr/>
          <p:nvPr userDrawn="1"/>
        </p:nvSpPr>
        <p:spPr>
          <a:xfrm>
            <a:off x="0" y="6785325"/>
            <a:ext cx="12192000" cy="697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28" name="Text Box 18"/>
          <p:cNvSpPr txBox="1">
            <a:spLocks noChangeArrowheads="1"/>
          </p:cNvSpPr>
          <p:nvPr userDrawn="1"/>
        </p:nvSpPr>
        <p:spPr bwMode="auto">
          <a:xfrm>
            <a:off x="8793930" y="5819540"/>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pPr algn="r" defTabSz="457200" eaLnBrk="1" fontAlgn="auto" hangingPunct="1">
                <a:spcBef>
                  <a:spcPts val="0"/>
                </a:spcBef>
                <a:spcAft>
                  <a:spcPts val="0"/>
                </a:spcAft>
              </a:pPr>
              <a:t>‹#›</a:t>
            </a:fld>
            <a:r>
              <a:rPr lang="en-US" sz="1200"/>
              <a:t> </a:t>
            </a:r>
          </a:p>
        </p:txBody>
      </p:sp>
      <p:sp>
        <p:nvSpPr>
          <p:cNvPr id="29" name="Text Placeholder 2"/>
          <p:cNvSpPr>
            <a:spLocks noGrp="1"/>
          </p:cNvSpPr>
          <p:nvPr>
            <p:ph type="body" sz="quarter" idx="18"/>
          </p:nvPr>
        </p:nvSpPr>
        <p:spPr>
          <a:xfrm>
            <a:off x="378984" y="6096539"/>
            <a:ext cx="11434033" cy="685560"/>
          </a:xfrm>
          <a:prstGeom prst="rect">
            <a:avLst/>
          </a:prstGeom>
        </p:spPr>
        <p:txBody>
          <a:bodyPr lIns="0" anchor="ctr"/>
          <a:lstStyle>
            <a:lvl1pPr marL="0" indent="0" algn="ctr">
              <a:buClrTx/>
              <a:buFont typeface="Arial" panose="020B0604020202020204" pitchFamily="34" charset="0"/>
              <a:buNone/>
              <a:defRPr sz="2000">
                <a:solidFill>
                  <a:schemeClr val="bg1"/>
                </a:solidFill>
                <a:latin typeface="Arial" panose="020B0604020202020204" pitchFamily="34" charset="0"/>
                <a:cs typeface="Arial" panose="020B0604020202020204" pitchFamily="34" charset="0"/>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pic>
        <p:nvPicPr>
          <p:cNvPr id="31" name="Picture 30">
            <a:extLst>
              <a:ext uri="{FF2B5EF4-FFF2-40B4-BE49-F238E27FC236}">
                <a16:creationId xmlns:a16="http://schemas.microsoft.com/office/drawing/2014/main" id="{9FD3E3A3-5324-432A-A2D2-82B87F012A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2" y="5638800"/>
            <a:ext cx="1805141" cy="478418"/>
          </a:xfrm>
          <a:prstGeom prst="rect">
            <a:avLst/>
          </a:prstGeom>
        </p:spPr>
      </p:pic>
    </p:spTree>
    <p:extLst>
      <p:ext uri="{BB962C8B-B14F-4D97-AF65-F5344CB8AC3E}">
        <p14:creationId xmlns:p14="http://schemas.microsoft.com/office/powerpoint/2010/main" val="10975724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4_Four Column w/footer">
    <p:spTree>
      <p:nvGrpSpPr>
        <p:cNvPr id="1" name=""/>
        <p:cNvGrpSpPr/>
        <p:nvPr/>
      </p:nvGrpSpPr>
      <p:grpSpPr>
        <a:xfrm>
          <a:off x="0" y="0"/>
          <a:ext cx="0" cy="0"/>
          <a:chOff x="0" y="0"/>
          <a:chExt cx="0" cy="0"/>
        </a:xfrm>
      </p:grpSpPr>
      <p:sp>
        <p:nvSpPr>
          <p:cNvPr id="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lang="en-US" sz="2200">
                <a:latin typeface="+mj-lt"/>
                <a:cs typeface="Arial" panose="020B0604020202020204" pitchFamily="34" charset="0"/>
              </a:defRPr>
            </a:lvl1pPr>
          </a:lstStyle>
          <a:p>
            <a:pPr marL="342900" lvl="0" indent="-342900"/>
            <a:r>
              <a:rPr lang="en-US"/>
              <a:t>Edit Master text styles</a:t>
            </a:r>
          </a:p>
        </p:txBody>
      </p:sp>
      <p:cxnSp>
        <p:nvCxnSpPr>
          <p:cNvPr id="6" name="Straight Connector 5"/>
          <p:cNvCxnSpPr/>
          <p:nvPr userDrawn="1"/>
        </p:nvCxnSpPr>
        <p:spPr>
          <a:xfrm>
            <a:off x="209558" y="1146135"/>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auto">
          <a:xfrm>
            <a:off x="3048000"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Placeholder 11"/>
          <p:cNvSpPr>
            <a:spLocks noGrp="1"/>
          </p:cNvSpPr>
          <p:nvPr>
            <p:ph type="body" sz="quarter" idx="11"/>
          </p:nvPr>
        </p:nvSpPr>
        <p:spPr>
          <a:xfrm>
            <a:off x="203202" y="1295401"/>
            <a:ext cx="2641599" cy="4136485"/>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1200150" indent="-285750">
              <a:buClrTx/>
              <a:buFont typeface="Arial" panose="020B0604020202020204" pitchFamily="34" charset="0"/>
              <a:buChar char="•"/>
              <a:defRPr sz="1600"/>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p:txBody>
      </p:sp>
      <p:sp>
        <p:nvSpPr>
          <p:cNvPr id="17" name="Text Placeholder 14"/>
          <p:cNvSpPr>
            <a:spLocks noGrp="1"/>
          </p:cNvSpPr>
          <p:nvPr>
            <p:ph type="body" sz="quarter" idx="13"/>
          </p:nvPr>
        </p:nvSpPr>
        <p:spPr>
          <a:xfrm>
            <a:off x="-1" y="774661"/>
            <a:ext cx="3048000" cy="371475"/>
          </a:xfrm>
          <a:prstGeom prst="rect">
            <a:avLst/>
          </a:prstGeom>
          <a:solidFill>
            <a:schemeClr val="accent3"/>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8" name="Text Placeholder 14"/>
          <p:cNvSpPr>
            <a:spLocks noGrp="1"/>
          </p:cNvSpPr>
          <p:nvPr>
            <p:ph type="body" sz="quarter" idx="14"/>
          </p:nvPr>
        </p:nvSpPr>
        <p:spPr>
          <a:xfrm>
            <a:off x="9144000" y="774661"/>
            <a:ext cx="3048000" cy="371475"/>
          </a:xfrm>
          <a:prstGeom prst="rect">
            <a:avLst/>
          </a:prstGeom>
          <a:solidFill>
            <a:schemeClr val="accent4"/>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sp>
        <p:nvSpPr>
          <p:cNvPr id="19" name="Text Placeholder 14"/>
          <p:cNvSpPr>
            <a:spLocks noGrp="1"/>
          </p:cNvSpPr>
          <p:nvPr>
            <p:ph type="body" sz="quarter" idx="15"/>
          </p:nvPr>
        </p:nvSpPr>
        <p:spPr>
          <a:xfrm>
            <a:off x="3047999" y="774661"/>
            <a:ext cx="3048000" cy="371475"/>
          </a:xfrm>
          <a:prstGeom prst="rect">
            <a:avLst/>
          </a:prstGeom>
          <a:solidFill>
            <a:schemeClr val="accent1"/>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cxnSp>
        <p:nvCxnSpPr>
          <p:cNvPr id="20" name="Straight Connector 19"/>
          <p:cNvCxnSpPr/>
          <p:nvPr userDrawn="1"/>
        </p:nvCxnSpPr>
        <p:spPr bwMode="auto">
          <a:xfrm>
            <a:off x="6096000"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 Placeholder 14"/>
          <p:cNvSpPr>
            <a:spLocks noGrp="1"/>
          </p:cNvSpPr>
          <p:nvPr>
            <p:ph type="body" sz="quarter" idx="16"/>
          </p:nvPr>
        </p:nvSpPr>
        <p:spPr>
          <a:xfrm>
            <a:off x="6095999" y="774661"/>
            <a:ext cx="3048000" cy="371475"/>
          </a:xfrm>
          <a:prstGeom prst="rect">
            <a:avLst/>
          </a:prstGeom>
          <a:solidFill>
            <a:schemeClr val="accent2"/>
          </a:solidFill>
        </p:spPr>
        <p:txBody>
          <a:bodyPr/>
          <a:lstStyle>
            <a:lvl1pPr marL="0" indent="0" algn="ctr">
              <a:buFontTx/>
              <a:buNone/>
              <a:defRPr sz="1800">
                <a:solidFill>
                  <a:schemeClr val="bg1"/>
                </a:solidFill>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a:t>Edit Master text styles</a:t>
            </a:r>
          </a:p>
        </p:txBody>
      </p:sp>
      <p:cxnSp>
        <p:nvCxnSpPr>
          <p:cNvPr id="22" name="Straight Connector 21"/>
          <p:cNvCxnSpPr/>
          <p:nvPr userDrawn="1"/>
        </p:nvCxnSpPr>
        <p:spPr bwMode="auto">
          <a:xfrm>
            <a:off x="9144000" y="1143000"/>
            <a:ext cx="0" cy="571500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 Placeholder 11"/>
          <p:cNvSpPr>
            <a:spLocks noGrp="1"/>
          </p:cNvSpPr>
          <p:nvPr>
            <p:ph type="body" sz="quarter" idx="17"/>
          </p:nvPr>
        </p:nvSpPr>
        <p:spPr>
          <a:xfrm>
            <a:off x="3251202" y="1295401"/>
            <a:ext cx="2641599" cy="4136485"/>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1200150" indent="-285750">
              <a:buClrTx/>
              <a:buFont typeface="Arial" panose="020B0604020202020204" pitchFamily="34" charset="0"/>
              <a:buChar char="•"/>
              <a:defRPr sz="1600"/>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p:txBody>
      </p:sp>
      <p:sp>
        <p:nvSpPr>
          <p:cNvPr id="24" name="Text Placeholder 11"/>
          <p:cNvSpPr>
            <a:spLocks noGrp="1"/>
          </p:cNvSpPr>
          <p:nvPr>
            <p:ph type="body" sz="quarter" idx="18"/>
          </p:nvPr>
        </p:nvSpPr>
        <p:spPr>
          <a:xfrm>
            <a:off x="6299202" y="1295401"/>
            <a:ext cx="2641599" cy="4136485"/>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1200150" indent="-285750">
              <a:buClrTx/>
              <a:buFont typeface="Arial" panose="020B0604020202020204" pitchFamily="34" charset="0"/>
              <a:buChar char="•"/>
              <a:defRPr sz="1600"/>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p:txBody>
      </p:sp>
      <p:sp>
        <p:nvSpPr>
          <p:cNvPr id="25" name="Text Placeholder 11"/>
          <p:cNvSpPr>
            <a:spLocks noGrp="1"/>
          </p:cNvSpPr>
          <p:nvPr>
            <p:ph type="body" sz="quarter" idx="19"/>
          </p:nvPr>
        </p:nvSpPr>
        <p:spPr>
          <a:xfrm>
            <a:off x="9347202" y="1295401"/>
            <a:ext cx="2641599" cy="4136485"/>
          </a:xfrm>
          <a:prstGeom prst="rect">
            <a:avLst/>
          </a:prstGeom>
        </p:spPr>
        <p:txBody>
          <a:bodyPr/>
          <a:lstStyle>
            <a:lvl1pPr marL="0" indent="0">
              <a:buFont typeface="Arial" panose="020B0604020202020204" pitchFamily="34" charset="0"/>
              <a:buNone/>
              <a:defRPr sz="1600"/>
            </a:lvl1pPr>
            <a:lvl2pPr marL="280988" indent="-163513">
              <a:buClrTx/>
              <a:buFont typeface="Arial" panose="020B0604020202020204" pitchFamily="34" charset="0"/>
              <a:buChar char="•"/>
              <a:defRPr sz="1600"/>
            </a:lvl2pPr>
            <a:lvl3pPr marL="1200150" indent="-285750">
              <a:buClrTx/>
              <a:buFont typeface="Arial" panose="020B0604020202020204" pitchFamily="34" charset="0"/>
              <a:buChar char="•"/>
              <a:defRPr sz="1600"/>
            </a:lvl3pPr>
            <a:lvl4pPr marL="1371600" indent="0">
              <a:buFont typeface="Arial" panose="020B0604020202020204" pitchFamily="34" charset="0"/>
              <a:buNone/>
              <a:defRPr sz="1600"/>
            </a:lvl4pPr>
            <a:lvl5pPr marL="2114550" indent="-285750">
              <a:buFont typeface="Arial" panose="020B0604020202020204" pitchFamily="34" charset="0"/>
              <a:buChar char="•"/>
              <a:defRPr sz="1600"/>
            </a:lvl5pPr>
          </a:lstStyle>
          <a:p>
            <a:pPr lvl="0"/>
            <a:r>
              <a:rPr lang="en-US"/>
              <a:t>Edit Master text styles</a:t>
            </a:r>
          </a:p>
          <a:p>
            <a:pPr lvl="1"/>
            <a:r>
              <a:rPr lang="en-US"/>
              <a:t>Second level</a:t>
            </a:r>
          </a:p>
        </p:txBody>
      </p:sp>
      <p:sp>
        <p:nvSpPr>
          <p:cNvPr id="26" name="Text Box 18"/>
          <p:cNvSpPr txBox="1">
            <a:spLocks noChangeArrowheads="1"/>
          </p:cNvSpPr>
          <p:nvPr userDrawn="1"/>
        </p:nvSpPr>
        <p:spPr bwMode="auto">
          <a:xfrm>
            <a:off x="8660575"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pPr algn="r" defTabSz="457200" eaLnBrk="1" fontAlgn="auto" hangingPunct="1">
                <a:spcBef>
                  <a:spcPts val="0"/>
                </a:spcBef>
                <a:spcAft>
                  <a:spcPts val="0"/>
                </a:spcAft>
              </a:pPr>
              <a:t>‹#›</a:t>
            </a:fld>
            <a:r>
              <a:rPr lang="en-US" sz="1200"/>
              <a:t> </a:t>
            </a:r>
          </a:p>
        </p:txBody>
      </p:sp>
      <p:pic>
        <p:nvPicPr>
          <p:cNvPr id="27" name="Picture 2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6303681"/>
            <a:ext cx="1806363" cy="478418"/>
          </a:xfrm>
          <a:prstGeom prst="rect">
            <a:avLst/>
          </a:prstGeom>
        </p:spPr>
      </p:pic>
      <p:sp>
        <p:nvSpPr>
          <p:cNvPr id="28" name="Rectangle 27"/>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29" name="Text Box 18"/>
          <p:cNvSpPr txBox="1">
            <a:spLocks noChangeArrowheads="1"/>
          </p:cNvSpPr>
          <p:nvPr userDrawn="1"/>
        </p:nvSpPr>
        <p:spPr bwMode="auto">
          <a:xfrm>
            <a:off x="8660575"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pPr algn="r" defTabSz="457200" eaLnBrk="1" fontAlgn="auto" hangingPunct="1">
                <a:spcBef>
                  <a:spcPts val="0"/>
                </a:spcBef>
                <a:spcAft>
                  <a:spcPts val="0"/>
                </a:spcAft>
              </a:pPr>
              <a:t>‹#›</a:t>
            </a:fld>
            <a:r>
              <a:rPr lang="en-US" sz="1200"/>
              <a:t> </a:t>
            </a:r>
          </a:p>
        </p:txBody>
      </p:sp>
      <p:sp>
        <p:nvSpPr>
          <p:cNvPr id="30" name="Rectangle 29"/>
          <p:cNvSpPr/>
          <p:nvPr userDrawn="1"/>
        </p:nvSpPr>
        <p:spPr>
          <a:xfrm>
            <a:off x="0" y="6110868"/>
            <a:ext cx="12192000" cy="747132"/>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31" name="Rectangle 30"/>
          <p:cNvSpPr/>
          <p:nvPr userDrawn="1"/>
        </p:nvSpPr>
        <p:spPr>
          <a:xfrm>
            <a:off x="0" y="6785325"/>
            <a:ext cx="12192000" cy="697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33" name="Text Box 18"/>
          <p:cNvSpPr txBox="1">
            <a:spLocks noChangeArrowheads="1"/>
          </p:cNvSpPr>
          <p:nvPr userDrawn="1"/>
        </p:nvSpPr>
        <p:spPr bwMode="auto">
          <a:xfrm>
            <a:off x="8793930" y="5819540"/>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pPr algn="r" defTabSz="457200" eaLnBrk="1" fontAlgn="auto" hangingPunct="1">
                <a:spcBef>
                  <a:spcPts val="0"/>
                </a:spcBef>
                <a:spcAft>
                  <a:spcPts val="0"/>
                </a:spcAft>
              </a:pPr>
              <a:t>‹#›</a:t>
            </a:fld>
            <a:r>
              <a:rPr lang="en-US" sz="1200"/>
              <a:t> </a:t>
            </a:r>
          </a:p>
        </p:txBody>
      </p:sp>
      <p:sp>
        <p:nvSpPr>
          <p:cNvPr id="34" name="Text Placeholder 2"/>
          <p:cNvSpPr>
            <a:spLocks noGrp="1"/>
          </p:cNvSpPr>
          <p:nvPr>
            <p:ph type="body" sz="quarter" idx="20"/>
          </p:nvPr>
        </p:nvSpPr>
        <p:spPr>
          <a:xfrm>
            <a:off x="378984" y="6096539"/>
            <a:ext cx="11434033" cy="685560"/>
          </a:xfrm>
          <a:prstGeom prst="rect">
            <a:avLst/>
          </a:prstGeom>
        </p:spPr>
        <p:txBody>
          <a:bodyPr lIns="0" anchor="ctr"/>
          <a:lstStyle>
            <a:lvl1pPr marL="0" indent="0" algn="ctr">
              <a:buClrTx/>
              <a:buFont typeface="Arial" panose="020B0604020202020204" pitchFamily="34" charset="0"/>
              <a:buNone/>
              <a:defRPr sz="2000">
                <a:solidFill>
                  <a:schemeClr val="bg1"/>
                </a:solidFill>
                <a:latin typeface="Arial" panose="020B0604020202020204" pitchFamily="34" charset="0"/>
                <a:cs typeface="Arial" panose="020B0604020202020204" pitchFamily="34" charset="0"/>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pic>
        <p:nvPicPr>
          <p:cNvPr id="36" name="Picture 35">
            <a:extLst>
              <a:ext uri="{FF2B5EF4-FFF2-40B4-BE49-F238E27FC236}">
                <a16:creationId xmlns:a16="http://schemas.microsoft.com/office/drawing/2014/main" id="{97FD2D69-5E87-47F9-929E-92CE83B8ADC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2" y="5638800"/>
            <a:ext cx="1805141" cy="478418"/>
          </a:xfrm>
          <a:prstGeom prst="rect">
            <a:avLst/>
          </a:prstGeom>
        </p:spPr>
      </p:pic>
    </p:spTree>
    <p:extLst>
      <p:ext uri="{BB962C8B-B14F-4D97-AF65-F5344CB8AC3E}">
        <p14:creationId xmlns:p14="http://schemas.microsoft.com/office/powerpoint/2010/main" val="2622116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14DA6E-635B-430B-B494-4806BAF4E47C}"/>
              </a:ext>
            </a:extLst>
          </p:cNvPr>
          <p:cNvSpPr>
            <a:spLocks noGrp="1"/>
          </p:cNvSpPr>
          <p:nvPr>
            <p:ph type="dt" sz="half" idx="10"/>
          </p:nvPr>
        </p:nvSpPr>
        <p:spPr/>
        <p:txBody>
          <a:bodyPr/>
          <a:lstStyle/>
          <a:p>
            <a:fld id="{B622ABE5-D95B-4447-95C8-347B4C580014}" type="datetimeFigureOut">
              <a:rPr lang="en-US" smtClean="0"/>
              <a:t>2/18/22</a:t>
            </a:fld>
            <a:endParaRPr lang="en-US"/>
          </a:p>
        </p:txBody>
      </p:sp>
      <p:sp>
        <p:nvSpPr>
          <p:cNvPr id="3" name="Footer Placeholder 2">
            <a:extLst>
              <a:ext uri="{FF2B5EF4-FFF2-40B4-BE49-F238E27FC236}">
                <a16:creationId xmlns:a16="http://schemas.microsoft.com/office/drawing/2014/main" id="{51285940-8F3E-488B-B40F-68EF963CB0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0320EF-6CA9-4FBC-BA17-673EB6B763C6}"/>
              </a:ext>
            </a:extLst>
          </p:cNvPr>
          <p:cNvSpPr>
            <a:spLocks noGrp="1"/>
          </p:cNvSpPr>
          <p:nvPr>
            <p:ph type="sldNum" sz="quarter" idx="12"/>
          </p:nvPr>
        </p:nvSpPr>
        <p:spPr/>
        <p:txBody>
          <a:bodyPr/>
          <a:lstStyle/>
          <a:p>
            <a:fld id="{04701CAA-E7EA-4EF2-803E-CF316E044EE5}" type="slidenum">
              <a:rPr lang="en-US" smtClean="0"/>
              <a:t>‹#›</a:t>
            </a:fld>
            <a:endParaRPr lang="en-US"/>
          </a:p>
        </p:txBody>
      </p:sp>
    </p:spTree>
    <p:extLst>
      <p:ext uri="{BB962C8B-B14F-4D97-AF65-F5344CB8AC3E}">
        <p14:creationId xmlns:p14="http://schemas.microsoft.com/office/powerpoint/2010/main" val="13082701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5_Three sections">
    <p:spTree>
      <p:nvGrpSpPr>
        <p:cNvPr id="1" name=""/>
        <p:cNvGrpSpPr/>
        <p:nvPr/>
      </p:nvGrpSpPr>
      <p:grpSpPr>
        <a:xfrm>
          <a:off x="0" y="0"/>
          <a:ext cx="0" cy="0"/>
          <a:chOff x="0" y="0"/>
          <a:chExt cx="0" cy="0"/>
        </a:xfrm>
      </p:grpSpPr>
      <p:sp>
        <p:nvSpPr>
          <p:cNvPr id="2" name="Text Box 18"/>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pPr algn="r" defTabSz="457200" eaLnBrk="1" fontAlgn="auto" hangingPunct="1">
                <a:spcBef>
                  <a:spcPts val="0"/>
                </a:spcBef>
                <a:spcAft>
                  <a:spcPts val="0"/>
                </a:spcAft>
              </a:pPr>
              <a:t>‹#›</a:t>
            </a:fld>
            <a:r>
              <a:rPr lang="en-US" sz="1200"/>
              <a:t> </a:t>
            </a:r>
          </a:p>
        </p:txBody>
      </p:sp>
      <p:sp>
        <p:nvSpPr>
          <p:cNvPr id="4" name="Rectangle 3"/>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lang="en-US" sz="2200">
                <a:latin typeface="+mj-lt"/>
                <a:cs typeface="Arial" panose="020B0604020202020204" pitchFamily="34" charset="0"/>
              </a:defRPr>
            </a:lvl1pPr>
          </a:lstStyle>
          <a:p>
            <a:pPr marL="342900" lvl="0" indent="-342900"/>
            <a:r>
              <a:rPr lang="en-US"/>
              <a:t>Edit Master text styles</a:t>
            </a:r>
          </a:p>
        </p:txBody>
      </p:sp>
      <p:cxnSp>
        <p:nvCxnSpPr>
          <p:cNvPr id="6" name="Straight Connector 5"/>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0"/>
          <p:cNvSpPr>
            <a:spLocks noGrp="1"/>
          </p:cNvSpPr>
          <p:nvPr>
            <p:ph type="body" sz="quarter" idx="11"/>
          </p:nvPr>
        </p:nvSpPr>
        <p:spPr>
          <a:xfrm>
            <a:off x="0" y="1066801"/>
            <a:ext cx="3657600" cy="1401063"/>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22" name="Text Placeholder 20"/>
          <p:cNvSpPr>
            <a:spLocks noGrp="1"/>
          </p:cNvSpPr>
          <p:nvPr>
            <p:ph type="body" sz="quarter" idx="12"/>
          </p:nvPr>
        </p:nvSpPr>
        <p:spPr>
          <a:xfrm>
            <a:off x="0" y="2776361"/>
            <a:ext cx="3657600" cy="1401063"/>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23" name="Text Placeholder 20"/>
          <p:cNvSpPr>
            <a:spLocks noGrp="1"/>
          </p:cNvSpPr>
          <p:nvPr>
            <p:ph type="body" sz="quarter" idx="13"/>
          </p:nvPr>
        </p:nvSpPr>
        <p:spPr>
          <a:xfrm>
            <a:off x="0" y="4498153"/>
            <a:ext cx="3657600" cy="1401063"/>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27" name="Text Placeholder 20"/>
          <p:cNvSpPr>
            <a:spLocks noGrp="1"/>
          </p:cNvSpPr>
          <p:nvPr>
            <p:ph type="body" sz="quarter" idx="15"/>
          </p:nvPr>
        </p:nvSpPr>
        <p:spPr>
          <a:xfrm>
            <a:off x="3657600" y="1066801"/>
            <a:ext cx="8534400" cy="1401063"/>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sp>
        <p:nvSpPr>
          <p:cNvPr id="28" name="Text Placeholder 20"/>
          <p:cNvSpPr>
            <a:spLocks noGrp="1"/>
          </p:cNvSpPr>
          <p:nvPr>
            <p:ph type="body" sz="quarter" idx="16"/>
          </p:nvPr>
        </p:nvSpPr>
        <p:spPr>
          <a:xfrm>
            <a:off x="3657600" y="2776361"/>
            <a:ext cx="8534400" cy="1401063"/>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sp>
        <p:nvSpPr>
          <p:cNvPr id="29" name="Text Placeholder 20"/>
          <p:cNvSpPr>
            <a:spLocks noGrp="1"/>
          </p:cNvSpPr>
          <p:nvPr>
            <p:ph type="body" sz="quarter" idx="17"/>
          </p:nvPr>
        </p:nvSpPr>
        <p:spPr>
          <a:xfrm>
            <a:off x="3657600" y="4498153"/>
            <a:ext cx="8534400" cy="1401063"/>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pic>
        <p:nvPicPr>
          <p:cNvPr id="13" name="Picture 12">
            <a:extLst>
              <a:ext uri="{FF2B5EF4-FFF2-40B4-BE49-F238E27FC236}">
                <a16:creationId xmlns:a16="http://schemas.microsoft.com/office/drawing/2014/main" id="{D56363D6-46BD-4F06-9C8A-5C5ABF42D9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 y="6303681"/>
            <a:ext cx="1805141" cy="478418"/>
          </a:xfrm>
          <a:prstGeom prst="rect">
            <a:avLst/>
          </a:prstGeom>
        </p:spPr>
      </p:pic>
    </p:spTree>
    <p:extLst>
      <p:ext uri="{BB962C8B-B14F-4D97-AF65-F5344CB8AC3E}">
        <p14:creationId xmlns:p14="http://schemas.microsoft.com/office/powerpoint/2010/main" val="391145432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7_Four Sections">
    <p:spTree>
      <p:nvGrpSpPr>
        <p:cNvPr id="1" name=""/>
        <p:cNvGrpSpPr/>
        <p:nvPr/>
      </p:nvGrpSpPr>
      <p:grpSpPr>
        <a:xfrm>
          <a:off x="0" y="0"/>
          <a:ext cx="0" cy="0"/>
          <a:chOff x="0" y="0"/>
          <a:chExt cx="0" cy="0"/>
        </a:xfrm>
      </p:grpSpPr>
      <p:sp>
        <p:nvSpPr>
          <p:cNvPr id="2" name="Text Box 18"/>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pPr algn="r" defTabSz="457200" eaLnBrk="1" fontAlgn="auto" hangingPunct="1">
                <a:spcBef>
                  <a:spcPts val="0"/>
                </a:spcBef>
                <a:spcAft>
                  <a:spcPts val="0"/>
                </a:spcAft>
              </a:pPr>
              <a:t>‹#›</a:t>
            </a:fld>
            <a:r>
              <a:rPr lang="en-US" sz="1200"/>
              <a:t> </a:t>
            </a:r>
          </a:p>
        </p:txBody>
      </p:sp>
      <p:sp>
        <p:nvSpPr>
          <p:cNvPr id="4" name="Rectangle 3"/>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lang="en-US" sz="2200">
                <a:latin typeface="+mj-lt"/>
                <a:cs typeface="Arial" panose="020B0604020202020204" pitchFamily="34" charset="0"/>
              </a:defRPr>
            </a:lvl1pPr>
          </a:lstStyle>
          <a:p>
            <a:pPr marL="342900" lvl="0" indent="-342900"/>
            <a:r>
              <a:rPr lang="en-US"/>
              <a:t>Edit Master text styles</a:t>
            </a:r>
          </a:p>
        </p:txBody>
      </p:sp>
      <p:cxnSp>
        <p:nvCxnSpPr>
          <p:cNvPr id="6" name="Straight Connector 5"/>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0"/>
          <p:cNvSpPr>
            <a:spLocks noGrp="1"/>
          </p:cNvSpPr>
          <p:nvPr>
            <p:ph type="body" sz="quarter" idx="11"/>
          </p:nvPr>
        </p:nvSpPr>
        <p:spPr>
          <a:xfrm>
            <a:off x="0" y="1216848"/>
            <a:ext cx="3657600" cy="869950"/>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22" name="Text Placeholder 20"/>
          <p:cNvSpPr>
            <a:spLocks noGrp="1"/>
          </p:cNvSpPr>
          <p:nvPr>
            <p:ph type="body" sz="quarter" idx="12"/>
          </p:nvPr>
        </p:nvSpPr>
        <p:spPr>
          <a:xfrm>
            <a:off x="0" y="2254543"/>
            <a:ext cx="3657600" cy="869950"/>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23" name="Text Placeholder 20"/>
          <p:cNvSpPr>
            <a:spLocks noGrp="1"/>
          </p:cNvSpPr>
          <p:nvPr>
            <p:ph type="body" sz="quarter" idx="13"/>
          </p:nvPr>
        </p:nvSpPr>
        <p:spPr>
          <a:xfrm>
            <a:off x="0" y="3292238"/>
            <a:ext cx="3657600" cy="869950"/>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24" name="Text Placeholder 20"/>
          <p:cNvSpPr>
            <a:spLocks noGrp="1"/>
          </p:cNvSpPr>
          <p:nvPr>
            <p:ph type="body" sz="quarter" idx="14"/>
          </p:nvPr>
        </p:nvSpPr>
        <p:spPr>
          <a:xfrm>
            <a:off x="0" y="4329933"/>
            <a:ext cx="3657600" cy="869950"/>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27" name="Text Placeholder 20"/>
          <p:cNvSpPr>
            <a:spLocks noGrp="1"/>
          </p:cNvSpPr>
          <p:nvPr>
            <p:ph type="body" sz="quarter" idx="15"/>
          </p:nvPr>
        </p:nvSpPr>
        <p:spPr>
          <a:xfrm>
            <a:off x="3657600" y="1216848"/>
            <a:ext cx="8534400" cy="869950"/>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sp>
        <p:nvSpPr>
          <p:cNvPr id="28" name="Text Placeholder 20"/>
          <p:cNvSpPr>
            <a:spLocks noGrp="1"/>
          </p:cNvSpPr>
          <p:nvPr>
            <p:ph type="body" sz="quarter" idx="16"/>
          </p:nvPr>
        </p:nvSpPr>
        <p:spPr>
          <a:xfrm>
            <a:off x="3657600" y="2254543"/>
            <a:ext cx="8534400" cy="869950"/>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sp>
        <p:nvSpPr>
          <p:cNvPr id="29" name="Text Placeholder 20"/>
          <p:cNvSpPr>
            <a:spLocks noGrp="1"/>
          </p:cNvSpPr>
          <p:nvPr>
            <p:ph type="body" sz="quarter" idx="17"/>
          </p:nvPr>
        </p:nvSpPr>
        <p:spPr>
          <a:xfrm>
            <a:off x="3657600" y="3292238"/>
            <a:ext cx="8534400" cy="869950"/>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sp>
        <p:nvSpPr>
          <p:cNvPr id="30" name="Text Placeholder 20"/>
          <p:cNvSpPr>
            <a:spLocks noGrp="1"/>
          </p:cNvSpPr>
          <p:nvPr>
            <p:ph type="body" sz="quarter" idx="18"/>
          </p:nvPr>
        </p:nvSpPr>
        <p:spPr>
          <a:xfrm>
            <a:off x="3657600" y="4329933"/>
            <a:ext cx="8534400" cy="869950"/>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pic>
        <p:nvPicPr>
          <p:cNvPr id="15" name="Picture 14">
            <a:extLst>
              <a:ext uri="{FF2B5EF4-FFF2-40B4-BE49-F238E27FC236}">
                <a16:creationId xmlns:a16="http://schemas.microsoft.com/office/drawing/2014/main" id="{92E7ACE4-4FB8-48D1-9194-7355D7E74BF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 y="6303681"/>
            <a:ext cx="1805141" cy="478418"/>
          </a:xfrm>
          <a:prstGeom prst="rect">
            <a:avLst/>
          </a:prstGeom>
        </p:spPr>
      </p:pic>
    </p:spTree>
    <p:extLst>
      <p:ext uri="{BB962C8B-B14F-4D97-AF65-F5344CB8AC3E}">
        <p14:creationId xmlns:p14="http://schemas.microsoft.com/office/powerpoint/2010/main" val="261528172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6_Five Sections">
    <p:spTree>
      <p:nvGrpSpPr>
        <p:cNvPr id="1" name=""/>
        <p:cNvGrpSpPr/>
        <p:nvPr/>
      </p:nvGrpSpPr>
      <p:grpSpPr>
        <a:xfrm>
          <a:off x="0" y="0"/>
          <a:ext cx="0" cy="0"/>
          <a:chOff x="0" y="0"/>
          <a:chExt cx="0" cy="0"/>
        </a:xfrm>
      </p:grpSpPr>
      <p:sp>
        <p:nvSpPr>
          <p:cNvPr id="2" name="Text Box 18"/>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pPr algn="r" defTabSz="457200" eaLnBrk="1" fontAlgn="auto" hangingPunct="1">
                <a:spcBef>
                  <a:spcPts val="0"/>
                </a:spcBef>
                <a:spcAft>
                  <a:spcPts val="0"/>
                </a:spcAft>
              </a:pPr>
              <a:t>‹#›</a:t>
            </a:fld>
            <a:r>
              <a:rPr lang="en-US" sz="1200"/>
              <a:t> </a:t>
            </a:r>
          </a:p>
        </p:txBody>
      </p:sp>
      <p:sp>
        <p:nvSpPr>
          <p:cNvPr id="4" name="Rectangle 3"/>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lang="en-US" sz="2200">
                <a:latin typeface="+mj-lt"/>
                <a:cs typeface="Arial" panose="020B0604020202020204" pitchFamily="34" charset="0"/>
              </a:defRPr>
            </a:lvl1pPr>
          </a:lstStyle>
          <a:p>
            <a:pPr marL="342900" lvl="0" indent="-342900"/>
            <a:r>
              <a:rPr lang="en-US"/>
              <a:t>Edit Master text styles</a:t>
            </a:r>
          </a:p>
        </p:txBody>
      </p:sp>
      <p:cxnSp>
        <p:nvCxnSpPr>
          <p:cNvPr id="6" name="Straight Connector 5"/>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0"/>
          <p:cNvSpPr>
            <a:spLocks noGrp="1"/>
          </p:cNvSpPr>
          <p:nvPr>
            <p:ph type="body" sz="quarter" idx="11"/>
          </p:nvPr>
        </p:nvSpPr>
        <p:spPr>
          <a:xfrm>
            <a:off x="0" y="1014781"/>
            <a:ext cx="3657600" cy="869950"/>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22" name="Text Placeholder 20"/>
          <p:cNvSpPr>
            <a:spLocks noGrp="1"/>
          </p:cNvSpPr>
          <p:nvPr>
            <p:ph type="body" sz="quarter" idx="12"/>
          </p:nvPr>
        </p:nvSpPr>
        <p:spPr>
          <a:xfrm>
            <a:off x="0" y="2052476"/>
            <a:ext cx="3657600" cy="869950"/>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23" name="Text Placeholder 20"/>
          <p:cNvSpPr>
            <a:spLocks noGrp="1"/>
          </p:cNvSpPr>
          <p:nvPr>
            <p:ph type="body" sz="quarter" idx="13"/>
          </p:nvPr>
        </p:nvSpPr>
        <p:spPr>
          <a:xfrm>
            <a:off x="0" y="3090171"/>
            <a:ext cx="3657600" cy="869950"/>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24" name="Text Placeholder 20"/>
          <p:cNvSpPr>
            <a:spLocks noGrp="1"/>
          </p:cNvSpPr>
          <p:nvPr>
            <p:ph type="body" sz="quarter" idx="14"/>
          </p:nvPr>
        </p:nvSpPr>
        <p:spPr>
          <a:xfrm>
            <a:off x="0" y="4127866"/>
            <a:ext cx="3657600" cy="869950"/>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27" name="Text Placeholder 20"/>
          <p:cNvSpPr>
            <a:spLocks noGrp="1"/>
          </p:cNvSpPr>
          <p:nvPr>
            <p:ph type="body" sz="quarter" idx="15"/>
          </p:nvPr>
        </p:nvSpPr>
        <p:spPr>
          <a:xfrm>
            <a:off x="3657600" y="1014781"/>
            <a:ext cx="8534400" cy="869950"/>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sp>
        <p:nvSpPr>
          <p:cNvPr id="28" name="Text Placeholder 20"/>
          <p:cNvSpPr>
            <a:spLocks noGrp="1"/>
          </p:cNvSpPr>
          <p:nvPr>
            <p:ph type="body" sz="quarter" idx="16"/>
          </p:nvPr>
        </p:nvSpPr>
        <p:spPr>
          <a:xfrm>
            <a:off x="3657600" y="2052476"/>
            <a:ext cx="8534400" cy="869950"/>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sp>
        <p:nvSpPr>
          <p:cNvPr id="29" name="Text Placeholder 20"/>
          <p:cNvSpPr>
            <a:spLocks noGrp="1"/>
          </p:cNvSpPr>
          <p:nvPr>
            <p:ph type="body" sz="quarter" idx="17"/>
          </p:nvPr>
        </p:nvSpPr>
        <p:spPr>
          <a:xfrm>
            <a:off x="3657600" y="3090171"/>
            <a:ext cx="8534400" cy="869950"/>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sp>
        <p:nvSpPr>
          <p:cNvPr id="30" name="Text Placeholder 20"/>
          <p:cNvSpPr>
            <a:spLocks noGrp="1"/>
          </p:cNvSpPr>
          <p:nvPr>
            <p:ph type="body" sz="quarter" idx="18"/>
          </p:nvPr>
        </p:nvSpPr>
        <p:spPr>
          <a:xfrm>
            <a:off x="3657600" y="4127866"/>
            <a:ext cx="8534400" cy="869950"/>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sp>
        <p:nvSpPr>
          <p:cNvPr id="15" name="Text Placeholder 20"/>
          <p:cNvSpPr>
            <a:spLocks noGrp="1"/>
          </p:cNvSpPr>
          <p:nvPr>
            <p:ph type="body" sz="quarter" idx="19"/>
          </p:nvPr>
        </p:nvSpPr>
        <p:spPr>
          <a:xfrm>
            <a:off x="0" y="5149850"/>
            <a:ext cx="3657600" cy="869950"/>
          </a:xfrm>
          <a:prstGeom prst="rect">
            <a:avLst/>
          </a:prstGeom>
          <a:solidFill>
            <a:schemeClr val="accent3"/>
          </a:solidFill>
        </p:spPr>
        <p:txBody>
          <a:bodyPr anchor="ctr"/>
          <a:lstStyle>
            <a:lvl1pPr marL="0" indent="0">
              <a:buNone/>
              <a:defRPr sz="1800">
                <a:solidFill>
                  <a:schemeClr val="bg1"/>
                </a:solidFill>
              </a:defRPr>
            </a:lvl1pPr>
          </a:lstStyle>
          <a:p>
            <a:pPr lvl="0"/>
            <a:r>
              <a:rPr lang="en-US"/>
              <a:t>Edit Master text styles</a:t>
            </a:r>
          </a:p>
        </p:txBody>
      </p:sp>
      <p:sp>
        <p:nvSpPr>
          <p:cNvPr id="16" name="Text Placeholder 20"/>
          <p:cNvSpPr>
            <a:spLocks noGrp="1"/>
          </p:cNvSpPr>
          <p:nvPr>
            <p:ph type="body" sz="quarter" idx="20"/>
          </p:nvPr>
        </p:nvSpPr>
        <p:spPr>
          <a:xfrm>
            <a:off x="3657600" y="5149850"/>
            <a:ext cx="8534400" cy="869950"/>
          </a:xfrm>
          <a:prstGeom prst="rect">
            <a:avLst/>
          </a:prstGeom>
          <a:solidFill>
            <a:schemeClr val="accent4"/>
          </a:solidFill>
        </p:spPr>
        <p:txBody>
          <a:bodyPr anchor="ctr"/>
          <a:lstStyle>
            <a:lvl1pPr marL="0" indent="0">
              <a:buNone/>
              <a:defRPr sz="1400">
                <a:solidFill>
                  <a:schemeClr val="bg1"/>
                </a:solidFill>
              </a:defRPr>
            </a:lvl1pPr>
          </a:lstStyle>
          <a:p>
            <a:pPr lvl="0"/>
            <a:r>
              <a:rPr lang="en-US"/>
              <a:t>Edit Master text styles</a:t>
            </a:r>
          </a:p>
        </p:txBody>
      </p:sp>
      <p:pic>
        <p:nvPicPr>
          <p:cNvPr id="17" name="Picture 16">
            <a:extLst>
              <a:ext uri="{FF2B5EF4-FFF2-40B4-BE49-F238E27FC236}">
                <a16:creationId xmlns:a16="http://schemas.microsoft.com/office/drawing/2014/main" id="{7E496C82-A031-4407-9C65-1E58AF3769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12" y="6303681"/>
            <a:ext cx="1805141" cy="478418"/>
          </a:xfrm>
          <a:prstGeom prst="rect">
            <a:avLst/>
          </a:prstGeom>
        </p:spPr>
      </p:pic>
    </p:spTree>
    <p:extLst>
      <p:ext uri="{BB962C8B-B14F-4D97-AF65-F5344CB8AC3E}">
        <p14:creationId xmlns:p14="http://schemas.microsoft.com/office/powerpoint/2010/main" val="386339390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85506" y="1408709"/>
            <a:ext cx="5535311" cy="1467027"/>
          </a:xfrm>
          <a:prstGeom prst="rect">
            <a:avLst/>
          </a:prstGeom>
        </p:spPr>
      </p:pic>
      <p:grpSp>
        <p:nvGrpSpPr>
          <p:cNvPr id="3" name="Group 2"/>
          <p:cNvGrpSpPr/>
          <p:nvPr userDrawn="1"/>
        </p:nvGrpSpPr>
        <p:grpSpPr>
          <a:xfrm>
            <a:off x="208778" y="6275930"/>
            <a:ext cx="11755149" cy="516876"/>
            <a:chOff x="272695" y="6000164"/>
            <a:chExt cx="8816362" cy="516876"/>
          </a:xfrm>
        </p:grpSpPr>
        <p:sp>
          <p:nvSpPr>
            <p:cNvPr id="4" name="Rectangle 3"/>
            <p:cNvSpPr/>
            <p:nvPr/>
          </p:nvSpPr>
          <p:spPr>
            <a:xfrm>
              <a:off x="9006164" y="6256567"/>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5" name="Rectangle 4"/>
            <p:cNvSpPr/>
            <p:nvPr/>
          </p:nvSpPr>
          <p:spPr>
            <a:xfrm>
              <a:off x="8888370"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6" name="Rectangle 5"/>
            <p:cNvSpPr/>
            <p:nvPr/>
          </p:nvSpPr>
          <p:spPr>
            <a:xfrm>
              <a:off x="8770575"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7" name="Rectangle 6"/>
            <p:cNvSpPr/>
            <p:nvPr/>
          </p:nvSpPr>
          <p:spPr>
            <a:xfrm>
              <a:off x="8652782" y="6256567"/>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8" name="Rectangle 7"/>
            <p:cNvSpPr/>
            <p:nvPr/>
          </p:nvSpPr>
          <p:spPr>
            <a:xfrm>
              <a:off x="8534986"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9" name="Rectangle 8"/>
            <p:cNvSpPr/>
            <p:nvPr/>
          </p:nvSpPr>
          <p:spPr>
            <a:xfrm>
              <a:off x="8417193"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0" name="Rectangle 9"/>
            <p:cNvSpPr/>
            <p:nvPr/>
          </p:nvSpPr>
          <p:spPr>
            <a:xfrm>
              <a:off x="8299398" y="6000164"/>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1" name="Rectangle 10"/>
            <p:cNvSpPr/>
            <p:nvPr/>
          </p:nvSpPr>
          <p:spPr>
            <a:xfrm>
              <a:off x="8181604"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2" name="Rectangle 11"/>
            <p:cNvSpPr/>
            <p:nvPr/>
          </p:nvSpPr>
          <p:spPr>
            <a:xfrm>
              <a:off x="8063810"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3" name="Rectangle 12"/>
            <p:cNvSpPr/>
            <p:nvPr/>
          </p:nvSpPr>
          <p:spPr>
            <a:xfrm>
              <a:off x="7946015" y="6126508"/>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4" name="Rectangle 13"/>
            <p:cNvSpPr/>
            <p:nvPr/>
          </p:nvSpPr>
          <p:spPr>
            <a:xfrm>
              <a:off x="7828221"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 name="Rectangle 14"/>
            <p:cNvSpPr/>
            <p:nvPr/>
          </p:nvSpPr>
          <p:spPr>
            <a:xfrm>
              <a:off x="7710427"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6" name="Rectangle 15"/>
            <p:cNvSpPr/>
            <p:nvPr/>
          </p:nvSpPr>
          <p:spPr>
            <a:xfrm>
              <a:off x="7592633" y="6126508"/>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7" name="Rectangle 16"/>
            <p:cNvSpPr/>
            <p:nvPr/>
          </p:nvSpPr>
          <p:spPr>
            <a:xfrm>
              <a:off x="7474839"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8" name="Rectangle 17"/>
            <p:cNvSpPr/>
            <p:nvPr/>
          </p:nvSpPr>
          <p:spPr>
            <a:xfrm>
              <a:off x="7357045"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9" name="Rectangle 18"/>
            <p:cNvSpPr/>
            <p:nvPr/>
          </p:nvSpPr>
          <p:spPr>
            <a:xfrm>
              <a:off x="7239249"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0" name="Rectangle 19"/>
            <p:cNvSpPr/>
            <p:nvPr/>
          </p:nvSpPr>
          <p:spPr>
            <a:xfrm>
              <a:off x="7121456" y="6000164"/>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1" name="Rectangle 20"/>
            <p:cNvSpPr/>
            <p:nvPr/>
          </p:nvSpPr>
          <p:spPr>
            <a:xfrm>
              <a:off x="7003661"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2" name="Rectangle 21"/>
            <p:cNvSpPr/>
            <p:nvPr/>
          </p:nvSpPr>
          <p:spPr>
            <a:xfrm>
              <a:off x="6885867" y="6126508"/>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3" name="Rectangle 22"/>
            <p:cNvSpPr/>
            <p:nvPr/>
          </p:nvSpPr>
          <p:spPr>
            <a:xfrm>
              <a:off x="6768073"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4" name="Rectangle 23"/>
            <p:cNvSpPr/>
            <p:nvPr/>
          </p:nvSpPr>
          <p:spPr>
            <a:xfrm>
              <a:off x="6650278"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5" name="Rectangle 24"/>
            <p:cNvSpPr/>
            <p:nvPr/>
          </p:nvSpPr>
          <p:spPr>
            <a:xfrm>
              <a:off x="6532484"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6" name="Rectangle 25"/>
            <p:cNvSpPr/>
            <p:nvPr/>
          </p:nvSpPr>
          <p:spPr>
            <a:xfrm>
              <a:off x="6414690" y="6256567"/>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7" name="Rectangle 26"/>
            <p:cNvSpPr/>
            <p:nvPr/>
          </p:nvSpPr>
          <p:spPr>
            <a:xfrm>
              <a:off x="2981967"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8" name="Rectangle 27"/>
            <p:cNvSpPr/>
            <p:nvPr/>
          </p:nvSpPr>
          <p:spPr>
            <a:xfrm>
              <a:off x="2864169" y="6256567"/>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29" name="Rectangle 28"/>
            <p:cNvSpPr/>
            <p:nvPr/>
          </p:nvSpPr>
          <p:spPr>
            <a:xfrm>
              <a:off x="2746375"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30" name="Rectangle 29"/>
            <p:cNvSpPr/>
            <p:nvPr/>
          </p:nvSpPr>
          <p:spPr>
            <a:xfrm>
              <a:off x="2628580" y="6126508"/>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31" name="Rectangle 30"/>
            <p:cNvSpPr/>
            <p:nvPr/>
          </p:nvSpPr>
          <p:spPr>
            <a:xfrm>
              <a:off x="2510787" y="6256567"/>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32" name="Rectangle 31"/>
            <p:cNvSpPr/>
            <p:nvPr/>
          </p:nvSpPr>
          <p:spPr>
            <a:xfrm>
              <a:off x="2392991"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33" name="Rectangle 32"/>
            <p:cNvSpPr/>
            <p:nvPr/>
          </p:nvSpPr>
          <p:spPr>
            <a:xfrm>
              <a:off x="2275198"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34" name="Rectangle 33"/>
            <p:cNvSpPr/>
            <p:nvPr/>
          </p:nvSpPr>
          <p:spPr>
            <a:xfrm>
              <a:off x="2157403" y="6000164"/>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35" name="Rectangle 34"/>
            <p:cNvSpPr/>
            <p:nvPr/>
          </p:nvSpPr>
          <p:spPr>
            <a:xfrm>
              <a:off x="2039609"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36" name="Rectangle 35"/>
            <p:cNvSpPr/>
            <p:nvPr/>
          </p:nvSpPr>
          <p:spPr>
            <a:xfrm>
              <a:off x="1921815"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37" name="Rectangle 36"/>
            <p:cNvSpPr/>
            <p:nvPr/>
          </p:nvSpPr>
          <p:spPr>
            <a:xfrm>
              <a:off x="1804020" y="6126508"/>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38" name="Rectangle 37"/>
            <p:cNvSpPr/>
            <p:nvPr/>
          </p:nvSpPr>
          <p:spPr>
            <a:xfrm>
              <a:off x="1686226"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39" name="Rectangle 38"/>
            <p:cNvSpPr/>
            <p:nvPr/>
          </p:nvSpPr>
          <p:spPr>
            <a:xfrm>
              <a:off x="1568432"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40" name="Rectangle 39"/>
            <p:cNvSpPr/>
            <p:nvPr/>
          </p:nvSpPr>
          <p:spPr>
            <a:xfrm>
              <a:off x="1450638" y="6126508"/>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41" name="Rectangle 40"/>
            <p:cNvSpPr/>
            <p:nvPr/>
          </p:nvSpPr>
          <p:spPr>
            <a:xfrm>
              <a:off x="1332844"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42" name="Rectangle 41"/>
            <p:cNvSpPr/>
            <p:nvPr/>
          </p:nvSpPr>
          <p:spPr>
            <a:xfrm>
              <a:off x="1215050"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43" name="Rectangle 42"/>
            <p:cNvSpPr/>
            <p:nvPr/>
          </p:nvSpPr>
          <p:spPr>
            <a:xfrm>
              <a:off x="1097254"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44" name="Rectangle 43"/>
            <p:cNvSpPr/>
            <p:nvPr/>
          </p:nvSpPr>
          <p:spPr>
            <a:xfrm>
              <a:off x="979461" y="6000164"/>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45" name="Rectangle 44"/>
            <p:cNvSpPr/>
            <p:nvPr/>
          </p:nvSpPr>
          <p:spPr>
            <a:xfrm>
              <a:off x="861666"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46" name="Rectangle 45"/>
            <p:cNvSpPr/>
            <p:nvPr/>
          </p:nvSpPr>
          <p:spPr>
            <a:xfrm>
              <a:off x="743872" y="6126508"/>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47" name="Rectangle 46"/>
            <p:cNvSpPr/>
            <p:nvPr/>
          </p:nvSpPr>
          <p:spPr>
            <a:xfrm>
              <a:off x="626078"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48" name="Rectangle 47"/>
            <p:cNvSpPr/>
            <p:nvPr/>
          </p:nvSpPr>
          <p:spPr>
            <a:xfrm>
              <a:off x="508283"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49" name="Rectangle 48"/>
            <p:cNvSpPr/>
            <p:nvPr/>
          </p:nvSpPr>
          <p:spPr>
            <a:xfrm>
              <a:off x="390489"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50" name="Rectangle 49"/>
            <p:cNvSpPr/>
            <p:nvPr/>
          </p:nvSpPr>
          <p:spPr>
            <a:xfrm>
              <a:off x="272695"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51" name="Rectangle 50"/>
            <p:cNvSpPr/>
            <p:nvPr/>
          </p:nvSpPr>
          <p:spPr>
            <a:xfrm>
              <a:off x="5565410"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52" name="Rectangle 51"/>
            <p:cNvSpPr/>
            <p:nvPr/>
          </p:nvSpPr>
          <p:spPr>
            <a:xfrm>
              <a:off x="5447612" y="6256567"/>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53" name="Rectangle 52"/>
            <p:cNvSpPr/>
            <p:nvPr/>
          </p:nvSpPr>
          <p:spPr>
            <a:xfrm>
              <a:off x="5329818"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54" name="Rectangle 53"/>
            <p:cNvSpPr/>
            <p:nvPr/>
          </p:nvSpPr>
          <p:spPr>
            <a:xfrm>
              <a:off x="5212024"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55" name="Rectangle 54"/>
            <p:cNvSpPr/>
            <p:nvPr/>
          </p:nvSpPr>
          <p:spPr>
            <a:xfrm>
              <a:off x="5094229" y="6256567"/>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56" name="Rectangle 55"/>
            <p:cNvSpPr/>
            <p:nvPr/>
          </p:nvSpPr>
          <p:spPr>
            <a:xfrm>
              <a:off x="4976435"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57" name="Rectangle 56"/>
            <p:cNvSpPr/>
            <p:nvPr/>
          </p:nvSpPr>
          <p:spPr>
            <a:xfrm>
              <a:off x="4858640"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58" name="Rectangle 57"/>
            <p:cNvSpPr/>
            <p:nvPr/>
          </p:nvSpPr>
          <p:spPr>
            <a:xfrm>
              <a:off x="4740846" y="6000164"/>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59" name="Rectangle 58"/>
            <p:cNvSpPr/>
            <p:nvPr/>
          </p:nvSpPr>
          <p:spPr>
            <a:xfrm>
              <a:off x="4623052"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60" name="Rectangle 59"/>
            <p:cNvSpPr/>
            <p:nvPr/>
          </p:nvSpPr>
          <p:spPr>
            <a:xfrm>
              <a:off x="4505257"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61" name="Rectangle 60"/>
            <p:cNvSpPr/>
            <p:nvPr/>
          </p:nvSpPr>
          <p:spPr>
            <a:xfrm>
              <a:off x="4387463" y="6126508"/>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62" name="Rectangle 61"/>
            <p:cNvSpPr/>
            <p:nvPr/>
          </p:nvSpPr>
          <p:spPr>
            <a:xfrm>
              <a:off x="4269669"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63" name="Rectangle 62"/>
            <p:cNvSpPr/>
            <p:nvPr/>
          </p:nvSpPr>
          <p:spPr>
            <a:xfrm>
              <a:off x="4151875"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64" name="Rectangle 63"/>
            <p:cNvSpPr/>
            <p:nvPr/>
          </p:nvSpPr>
          <p:spPr>
            <a:xfrm>
              <a:off x="4034081" y="6126508"/>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65" name="Rectangle 64"/>
            <p:cNvSpPr/>
            <p:nvPr/>
          </p:nvSpPr>
          <p:spPr>
            <a:xfrm>
              <a:off x="3916286"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66" name="Rectangle 65"/>
            <p:cNvSpPr/>
            <p:nvPr/>
          </p:nvSpPr>
          <p:spPr>
            <a:xfrm>
              <a:off x="3798492"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67" name="Rectangle 66"/>
            <p:cNvSpPr/>
            <p:nvPr/>
          </p:nvSpPr>
          <p:spPr>
            <a:xfrm>
              <a:off x="3680698"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68" name="Rectangle 67"/>
            <p:cNvSpPr/>
            <p:nvPr/>
          </p:nvSpPr>
          <p:spPr>
            <a:xfrm>
              <a:off x="3562903" y="6000164"/>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69" name="Rectangle 68"/>
            <p:cNvSpPr/>
            <p:nvPr/>
          </p:nvSpPr>
          <p:spPr>
            <a:xfrm>
              <a:off x="3445110"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70" name="Rectangle 69"/>
            <p:cNvSpPr/>
            <p:nvPr/>
          </p:nvSpPr>
          <p:spPr>
            <a:xfrm>
              <a:off x="3327314" y="6126508"/>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71" name="Rectangle 70"/>
            <p:cNvSpPr/>
            <p:nvPr/>
          </p:nvSpPr>
          <p:spPr>
            <a:xfrm>
              <a:off x="3209521"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72" name="Rectangle 71"/>
            <p:cNvSpPr/>
            <p:nvPr/>
          </p:nvSpPr>
          <p:spPr>
            <a:xfrm>
              <a:off x="3091726"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73" name="Rectangle 72"/>
            <p:cNvSpPr/>
            <p:nvPr/>
          </p:nvSpPr>
          <p:spPr>
            <a:xfrm>
              <a:off x="6275045" y="6258031"/>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74" name="Rectangle 73"/>
            <p:cNvSpPr/>
            <p:nvPr/>
          </p:nvSpPr>
          <p:spPr>
            <a:xfrm>
              <a:off x="6157251" y="600162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75" name="Rectangle 74"/>
            <p:cNvSpPr/>
            <p:nvPr/>
          </p:nvSpPr>
          <p:spPr>
            <a:xfrm>
              <a:off x="6039457" y="6258031"/>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76" name="Rectangle 75"/>
            <p:cNvSpPr/>
            <p:nvPr/>
          </p:nvSpPr>
          <p:spPr>
            <a:xfrm>
              <a:off x="5921662" y="6127972"/>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77" name="Rectangle 76"/>
            <p:cNvSpPr/>
            <p:nvPr/>
          </p:nvSpPr>
          <p:spPr>
            <a:xfrm>
              <a:off x="5803868" y="6258031"/>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78" name="Rectangle 77"/>
            <p:cNvSpPr/>
            <p:nvPr/>
          </p:nvSpPr>
          <p:spPr>
            <a:xfrm>
              <a:off x="5686073" y="6258031"/>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grpSp>
    </p:spTree>
    <p:extLst>
      <p:ext uri="{BB962C8B-B14F-4D97-AF65-F5344CB8AC3E}">
        <p14:creationId xmlns:p14="http://schemas.microsoft.com/office/powerpoint/2010/main" val="266604248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Sub_Title_Page_1">
    <p:bg>
      <p:bgPr>
        <a:solidFill>
          <a:schemeClr val="bg1"/>
        </a:solidFill>
        <a:effectLst/>
      </p:bgPr>
    </p:bg>
    <p:spTree>
      <p:nvGrpSpPr>
        <p:cNvPr id="1" name=""/>
        <p:cNvGrpSpPr/>
        <p:nvPr/>
      </p:nvGrpSpPr>
      <p:grpSpPr>
        <a:xfrm>
          <a:off x="0" y="0"/>
          <a:ext cx="0" cy="0"/>
          <a:chOff x="0" y="0"/>
          <a:chExt cx="0" cy="0"/>
        </a:xfrm>
      </p:grpSpPr>
      <p:pic>
        <p:nvPicPr>
          <p:cNvPr id="4" name="Picture 3" descr="A group of people sitting at a table&#10;&#10;Description generated with very high confidence">
            <a:extLst>
              <a:ext uri="{FF2B5EF4-FFF2-40B4-BE49-F238E27FC236}">
                <a16:creationId xmlns:a16="http://schemas.microsoft.com/office/drawing/2014/main" id="{80276A16-9F17-48F9-A975-3DC02648066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39"/>
          <a:stretch/>
        </p:blipFill>
        <p:spPr>
          <a:xfrm>
            <a:off x="0" y="0"/>
            <a:ext cx="12208932" cy="6722531"/>
          </a:xfrm>
          <a:prstGeom prst="rect">
            <a:avLst/>
          </a:prstGeom>
        </p:spPr>
      </p:pic>
      <p:sp>
        <p:nvSpPr>
          <p:cNvPr id="13" name="Rectangle 12">
            <a:extLst>
              <a:ext uri="{FF2B5EF4-FFF2-40B4-BE49-F238E27FC236}">
                <a16:creationId xmlns:a16="http://schemas.microsoft.com/office/drawing/2014/main" id="{1C0E551F-38F1-4E46-83B6-DCD51C15D989}"/>
              </a:ext>
            </a:extLst>
          </p:cNvPr>
          <p:cNvSpPr/>
          <p:nvPr userDrawn="1"/>
        </p:nvSpPr>
        <p:spPr>
          <a:xfrm>
            <a:off x="-25400" y="0"/>
            <a:ext cx="12234332" cy="6858000"/>
          </a:xfrm>
          <a:prstGeom prst="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endParaRPr>
          </a:p>
        </p:txBody>
      </p:sp>
      <p:pic>
        <p:nvPicPr>
          <p:cNvPr id="162" name="Picture 161">
            <a:extLst>
              <a:ext uri="{FF2B5EF4-FFF2-40B4-BE49-F238E27FC236}">
                <a16:creationId xmlns:a16="http://schemas.microsoft.com/office/drawing/2014/main" id="{76D941F1-4331-C04B-A45D-4DF7924E6DA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020569" y="5547036"/>
            <a:ext cx="2561831" cy="548964"/>
          </a:xfrm>
          <a:prstGeom prst="rect">
            <a:avLst/>
          </a:prstGeom>
        </p:spPr>
      </p:pic>
      <p:sp>
        <p:nvSpPr>
          <p:cNvPr id="163" name="Rectangle 162"/>
          <p:cNvSpPr/>
          <p:nvPr userDrawn="1"/>
        </p:nvSpPr>
        <p:spPr>
          <a:xfrm flipH="1">
            <a:off x="-16935" y="6722532"/>
            <a:ext cx="12225867" cy="13546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endParaRPr>
          </a:p>
        </p:txBody>
      </p:sp>
      <p:pic>
        <p:nvPicPr>
          <p:cNvPr id="164" name="Picture 163" descr="white.png"/>
          <p:cNvPicPr>
            <a:picLocks noChangeAspect="1"/>
          </p:cNvPicPr>
          <p:nvPr userDrawn="1"/>
        </p:nvPicPr>
        <p:blipFill rotWithShape="1">
          <a:blip r:embed="rId4" cstate="email">
            <a:alphaModFix amt="18000"/>
            <a:extLst>
              <a:ext uri="{28A0092B-C50C-407E-A947-70E740481C1C}">
                <a14:useLocalDpi xmlns:a14="http://schemas.microsoft.com/office/drawing/2010/main"/>
              </a:ext>
            </a:extLst>
          </a:blip>
          <a:srcRect/>
          <a:stretch/>
        </p:blipFill>
        <p:spPr>
          <a:xfrm>
            <a:off x="-16935" y="0"/>
            <a:ext cx="6704951" cy="2209800"/>
          </a:xfrm>
          <a:prstGeom prst="rect">
            <a:avLst/>
          </a:prstGeom>
        </p:spPr>
      </p:pic>
      <p:pic>
        <p:nvPicPr>
          <p:cNvPr id="165" name="Picture 164" descr="white.png"/>
          <p:cNvPicPr>
            <a:picLocks noChangeAspect="1"/>
          </p:cNvPicPr>
          <p:nvPr userDrawn="1"/>
        </p:nvPicPr>
        <p:blipFill rotWithShape="1">
          <a:blip r:embed="rId5" cstate="email">
            <a:alphaModFix amt="18000"/>
            <a:extLst>
              <a:ext uri="{28A0092B-C50C-407E-A947-70E740481C1C}">
                <a14:useLocalDpi xmlns:a14="http://schemas.microsoft.com/office/drawing/2010/main"/>
              </a:ext>
            </a:extLst>
          </a:blip>
          <a:srcRect l="-1918" t="-41261"/>
          <a:stretch/>
        </p:blipFill>
        <p:spPr>
          <a:xfrm>
            <a:off x="6904502" y="3244102"/>
            <a:ext cx="5262098" cy="3478429"/>
          </a:xfrm>
          <a:prstGeom prst="rect">
            <a:avLst/>
          </a:prstGeom>
        </p:spPr>
      </p:pic>
      <p:sp>
        <p:nvSpPr>
          <p:cNvPr id="3" name="Text Placeholder 2"/>
          <p:cNvSpPr>
            <a:spLocks noGrp="1"/>
          </p:cNvSpPr>
          <p:nvPr>
            <p:ph type="body" sz="quarter" idx="10" hasCustomPrompt="1"/>
          </p:nvPr>
        </p:nvSpPr>
        <p:spPr>
          <a:xfrm>
            <a:off x="840776" y="3276600"/>
            <a:ext cx="8379424" cy="2057400"/>
          </a:xfrm>
          <a:prstGeom prst="rect">
            <a:avLst/>
          </a:prstGeom>
        </p:spPr>
        <p:txBody>
          <a:bodyPr vert="horz"/>
          <a:lstStyle>
            <a:lvl1pPr marL="0" indent="0">
              <a:lnSpc>
                <a:spcPct val="80000"/>
              </a:lnSpc>
              <a:buNone/>
              <a:defRPr sz="5400" b="1">
                <a:solidFill>
                  <a:srgbClr val="FFFFFF"/>
                </a:solidFill>
              </a:defRPr>
            </a:lvl1pPr>
            <a:lvl2pPr marL="457200" indent="0">
              <a:buNone/>
              <a:defRPr sz="3600" b="1">
                <a:solidFill>
                  <a:srgbClr val="FFFFFF"/>
                </a:solidFill>
              </a:defRPr>
            </a:lvl2pPr>
            <a:lvl3pPr marL="914400" indent="0">
              <a:buNone/>
              <a:defRPr sz="3200" b="1">
                <a:solidFill>
                  <a:srgbClr val="FFFFFF"/>
                </a:solidFill>
              </a:defRPr>
            </a:lvl3pPr>
            <a:lvl4pPr marL="1371600" indent="0">
              <a:buNone/>
              <a:defRPr sz="2800" b="1">
                <a:solidFill>
                  <a:srgbClr val="FFFFFF"/>
                </a:solidFill>
              </a:defRPr>
            </a:lvl4pPr>
            <a:lvl5pPr marL="1828800" indent="0">
              <a:buNone/>
              <a:defRPr sz="2800" b="1">
                <a:solidFill>
                  <a:srgbClr val="FFFFFF"/>
                </a:solidFill>
              </a:defRPr>
            </a:lvl5pPr>
          </a:lstStyle>
          <a:p>
            <a:pPr lvl="0"/>
            <a:r>
              <a:rPr lang="en-US"/>
              <a:t>CLICK TO EDIT MASTER TEXT STYLES</a:t>
            </a:r>
          </a:p>
        </p:txBody>
      </p:sp>
      <p:sp>
        <p:nvSpPr>
          <p:cNvPr id="5" name="Text Placeholder 4"/>
          <p:cNvSpPr>
            <a:spLocks noGrp="1"/>
          </p:cNvSpPr>
          <p:nvPr>
            <p:ph type="body" sz="quarter" idx="11" hasCustomPrompt="1"/>
          </p:nvPr>
        </p:nvSpPr>
        <p:spPr>
          <a:xfrm>
            <a:off x="838200" y="5257800"/>
            <a:ext cx="8077200" cy="381000"/>
          </a:xfrm>
          <a:prstGeom prst="rect">
            <a:avLst/>
          </a:prstGeom>
        </p:spPr>
        <p:txBody>
          <a:bodyPr vert="horz"/>
          <a:lstStyle>
            <a:lvl1pPr marL="0" indent="0">
              <a:buNone/>
              <a:defRPr sz="1400" b="1">
                <a:solidFill>
                  <a:schemeClr val="accent2"/>
                </a:solidFill>
              </a:defRPr>
            </a:lvl1pPr>
            <a:lvl2pPr marL="457200" indent="0">
              <a:buNone/>
              <a:defRPr sz="1600">
                <a:solidFill>
                  <a:srgbClr val="FFFFFF"/>
                </a:solidFill>
              </a:defRPr>
            </a:lvl2pPr>
            <a:lvl3pPr marL="914400" indent="0">
              <a:buNone/>
              <a:defRPr sz="1600">
                <a:solidFill>
                  <a:srgbClr val="FFFFFF"/>
                </a:solidFill>
              </a:defRPr>
            </a:lvl3pPr>
            <a:lvl4pPr marL="1371600" indent="0">
              <a:buNone/>
              <a:defRPr sz="1600">
                <a:solidFill>
                  <a:srgbClr val="FFFFFF"/>
                </a:solidFill>
              </a:defRPr>
            </a:lvl4pPr>
            <a:lvl5pPr marL="1828800" indent="0">
              <a:buNone/>
              <a:defRPr sz="1600">
                <a:solidFill>
                  <a:srgbClr val="FFFFFF"/>
                </a:solidFill>
              </a:defRPr>
            </a:lvl5pPr>
          </a:lstStyle>
          <a:p>
            <a:pPr lvl="0"/>
            <a:r>
              <a:rPr lang="en-US"/>
              <a:t>CLICK TO EDIT MASTER TEXT STYLES</a:t>
            </a:r>
          </a:p>
        </p:txBody>
      </p:sp>
      <p:sp>
        <p:nvSpPr>
          <p:cNvPr id="166" name="Text Placeholder 4"/>
          <p:cNvSpPr>
            <a:spLocks noGrp="1"/>
          </p:cNvSpPr>
          <p:nvPr>
            <p:ph type="body" sz="quarter" idx="12"/>
          </p:nvPr>
        </p:nvSpPr>
        <p:spPr>
          <a:xfrm>
            <a:off x="838200" y="5562600"/>
            <a:ext cx="4495800" cy="838200"/>
          </a:xfrm>
          <a:prstGeom prst="rect">
            <a:avLst/>
          </a:prstGeom>
        </p:spPr>
        <p:txBody>
          <a:bodyPr vert="horz"/>
          <a:lstStyle>
            <a:lvl1pPr marL="0" indent="0">
              <a:buNone/>
              <a:defRPr sz="1400">
                <a:solidFill>
                  <a:schemeClr val="bg1"/>
                </a:solidFill>
              </a:defRPr>
            </a:lvl1pPr>
            <a:lvl2pPr marL="457200" indent="0">
              <a:buNone/>
              <a:defRPr sz="1600">
                <a:solidFill>
                  <a:srgbClr val="FFFFFF"/>
                </a:solidFill>
              </a:defRPr>
            </a:lvl2pPr>
            <a:lvl3pPr marL="914400" indent="0">
              <a:buNone/>
              <a:defRPr sz="1600">
                <a:solidFill>
                  <a:srgbClr val="FFFFFF"/>
                </a:solidFill>
              </a:defRPr>
            </a:lvl3pPr>
            <a:lvl4pPr marL="1371600" indent="0">
              <a:buNone/>
              <a:defRPr sz="1600">
                <a:solidFill>
                  <a:srgbClr val="FFFFFF"/>
                </a:solidFill>
              </a:defRPr>
            </a:lvl4pPr>
            <a:lvl5pPr marL="1828800" indent="0">
              <a:buNone/>
              <a:defRPr sz="1600">
                <a:solidFill>
                  <a:srgbClr val="FFFFFF"/>
                </a:solidFill>
              </a:defRPr>
            </a:lvl5pPr>
          </a:lstStyle>
          <a:p>
            <a:pPr lvl="0"/>
            <a:r>
              <a:rPr lang="en-US"/>
              <a:t>Click to edit Master text styles</a:t>
            </a:r>
          </a:p>
        </p:txBody>
      </p:sp>
      <p:sp>
        <p:nvSpPr>
          <p:cNvPr id="11" name="Rectangle 10"/>
          <p:cNvSpPr/>
          <p:nvPr userDrawn="1"/>
        </p:nvSpPr>
        <p:spPr>
          <a:xfrm>
            <a:off x="956735" y="4868332"/>
            <a:ext cx="1447799" cy="118534"/>
          </a:xfrm>
          <a:prstGeom prst="rect">
            <a:avLst/>
          </a:prstGeom>
          <a:solidFill>
            <a:srgbClr val="FBC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endParaRPr>
          </a:p>
        </p:txBody>
      </p:sp>
    </p:spTree>
    <p:extLst>
      <p:ext uri="{BB962C8B-B14F-4D97-AF65-F5344CB8AC3E}">
        <p14:creationId xmlns:p14="http://schemas.microsoft.com/office/powerpoint/2010/main" val="1160413519"/>
      </p:ext>
    </p:extLst>
  </p:cSld>
  <p:clrMapOvr>
    <a:masterClrMapping/>
  </p:clrMapOvr>
  <p:extLst>
    <p:ext uri="{DCECCB84-F9BA-43D5-87BE-67443E8EF086}">
      <p15:sldGuideLst xmlns:p15="http://schemas.microsoft.com/office/powerpoint/2012/main">
        <p15:guide id="1" orient="horz" pos="432">
          <p15:clr>
            <a:srgbClr val="FBAE40"/>
          </p15:clr>
        </p15:guide>
        <p15:guide id="2"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Sub_Title_Page_5">
    <p:spTree>
      <p:nvGrpSpPr>
        <p:cNvPr id="1" name=""/>
        <p:cNvGrpSpPr/>
        <p:nvPr/>
      </p:nvGrpSpPr>
      <p:grpSpPr>
        <a:xfrm>
          <a:off x="0" y="0"/>
          <a:ext cx="0" cy="0"/>
          <a:chOff x="0" y="0"/>
          <a:chExt cx="0" cy="0"/>
        </a:xfrm>
      </p:grpSpPr>
      <p:pic>
        <p:nvPicPr>
          <p:cNvPr id="14" name="Picture 13" descr="AWC-4355.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1C0E551F-38F1-4E46-83B6-DCD51C15D989}"/>
              </a:ext>
            </a:extLst>
          </p:cNvPr>
          <p:cNvSpPr/>
          <p:nvPr userDrawn="1"/>
        </p:nvSpPr>
        <p:spPr>
          <a:xfrm>
            <a:off x="-1" y="0"/>
            <a:ext cx="12192001"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6D941F1-4331-C04B-A45D-4DF7924E6D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020569" y="5547036"/>
            <a:ext cx="2561831" cy="548964"/>
          </a:xfrm>
          <a:prstGeom prst="rect">
            <a:avLst/>
          </a:prstGeom>
        </p:spPr>
      </p:pic>
      <p:sp>
        <p:nvSpPr>
          <p:cNvPr id="6" name="Rectangle 5"/>
          <p:cNvSpPr/>
          <p:nvPr userDrawn="1"/>
        </p:nvSpPr>
        <p:spPr>
          <a:xfrm flipH="1">
            <a:off x="-16935" y="6722532"/>
            <a:ext cx="12225867" cy="13546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endParaRPr>
          </a:p>
        </p:txBody>
      </p:sp>
      <p:pic>
        <p:nvPicPr>
          <p:cNvPr id="7" name="Picture 6" descr="white.png"/>
          <p:cNvPicPr>
            <a:picLocks noChangeAspect="1"/>
          </p:cNvPicPr>
          <p:nvPr userDrawn="1"/>
        </p:nvPicPr>
        <p:blipFill rotWithShape="1">
          <a:blip r:embed="rId4" cstate="screen">
            <a:alphaModFix amt="18000"/>
            <a:extLst>
              <a:ext uri="{28A0092B-C50C-407E-A947-70E740481C1C}">
                <a14:useLocalDpi xmlns:a14="http://schemas.microsoft.com/office/drawing/2010/main"/>
              </a:ext>
            </a:extLst>
          </a:blip>
          <a:srcRect/>
          <a:stretch/>
        </p:blipFill>
        <p:spPr>
          <a:xfrm>
            <a:off x="-16935" y="0"/>
            <a:ext cx="6704951" cy="2209800"/>
          </a:xfrm>
          <a:prstGeom prst="rect">
            <a:avLst/>
          </a:prstGeom>
        </p:spPr>
      </p:pic>
      <p:pic>
        <p:nvPicPr>
          <p:cNvPr id="8" name="Picture 7" descr="white.png"/>
          <p:cNvPicPr>
            <a:picLocks noChangeAspect="1"/>
          </p:cNvPicPr>
          <p:nvPr userDrawn="1"/>
        </p:nvPicPr>
        <p:blipFill rotWithShape="1">
          <a:blip r:embed="rId5" cstate="screen">
            <a:alphaModFix amt="18000"/>
            <a:extLst>
              <a:ext uri="{28A0092B-C50C-407E-A947-70E740481C1C}">
                <a14:useLocalDpi xmlns:a14="http://schemas.microsoft.com/office/drawing/2010/main"/>
              </a:ext>
            </a:extLst>
          </a:blip>
          <a:srcRect l="-1918" t="-41261"/>
          <a:stretch/>
        </p:blipFill>
        <p:spPr>
          <a:xfrm>
            <a:off x="6904502" y="3244102"/>
            <a:ext cx="5262098" cy="3478429"/>
          </a:xfrm>
          <a:prstGeom prst="rect">
            <a:avLst/>
          </a:prstGeom>
        </p:spPr>
      </p:pic>
      <p:sp>
        <p:nvSpPr>
          <p:cNvPr id="9" name="Text Placeholder 2"/>
          <p:cNvSpPr>
            <a:spLocks noGrp="1"/>
          </p:cNvSpPr>
          <p:nvPr>
            <p:ph type="body" sz="quarter" idx="10" hasCustomPrompt="1"/>
          </p:nvPr>
        </p:nvSpPr>
        <p:spPr>
          <a:xfrm>
            <a:off x="840776" y="3276600"/>
            <a:ext cx="7620000" cy="2057400"/>
          </a:xfrm>
          <a:prstGeom prst="rect">
            <a:avLst/>
          </a:prstGeom>
        </p:spPr>
        <p:txBody>
          <a:bodyPr vert="horz"/>
          <a:lstStyle>
            <a:lvl1pPr marL="0" indent="0">
              <a:lnSpc>
                <a:spcPct val="80000"/>
              </a:lnSpc>
              <a:buNone/>
              <a:defRPr sz="5400" b="1">
                <a:solidFill>
                  <a:srgbClr val="FFFFFF"/>
                </a:solidFill>
              </a:defRPr>
            </a:lvl1pPr>
            <a:lvl2pPr marL="457200" indent="0">
              <a:buNone/>
              <a:defRPr sz="3600" b="1">
                <a:solidFill>
                  <a:srgbClr val="FFFFFF"/>
                </a:solidFill>
              </a:defRPr>
            </a:lvl2pPr>
            <a:lvl3pPr marL="914400" indent="0">
              <a:buNone/>
              <a:defRPr sz="3200" b="1">
                <a:solidFill>
                  <a:srgbClr val="FFFFFF"/>
                </a:solidFill>
              </a:defRPr>
            </a:lvl3pPr>
            <a:lvl4pPr marL="1371600" indent="0">
              <a:buNone/>
              <a:defRPr sz="2800" b="1">
                <a:solidFill>
                  <a:srgbClr val="FFFFFF"/>
                </a:solidFill>
              </a:defRPr>
            </a:lvl4pPr>
            <a:lvl5pPr marL="1828800" indent="0">
              <a:buNone/>
              <a:defRPr sz="2800" b="1">
                <a:solidFill>
                  <a:srgbClr val="FFFFFF"/>
                </a:solidFill>
              </a:defRPr>
            </a:lvl5pPr>
          </a:lstStyle>
          <a:p>
            <a:pPr lvl="0"/>
            <a:r>
              <a:rPr lang="en-US"/>
              <a:t>CLICK TO EDIT MASTER TEXT STYLES</a:t>
            </a:r>
          </a:p>
        </p:txBody>
      </p:sp>
      <p:sp>
        <p:nvSpPr>
          <p:cNvPr id="10" name="Text Placeholder 4"/>
          <p:cNvSpPr>
            <a:spLocks noGrp="1"/>
          </p:cNvSpPr>
          <p:nvPr>
            <p:ph type="body" sz="quarter" idx="11" hasCustomPrompt="1"/>
          </p:nvPr>
        </p:nvSpPr>
        <p:spPr>
          <a:xfrm>
            <a:off x="838200" y="5181600"/>
            <a:ext cx="7620000" cy="381000"/>
          </a:xfrm>
          <a:prstGeom prst="rect">
            <a:avLst/>
          </a:prstGeom>
        </p:spPr>
        <p:txBody>
          <a:bodyPr vert="horz"/>
          <a:lstStyle>
            <a:lvl1pPr marL="0" indent="0">
              <a:buNone/>
              <a:defRPr sz="1400" b="1">
                <a:solidFill>
                  <a:schemeClr val="accent2"/>
                </a:solidFill>
              </a:defRPr>
            </a:lvl1pPr>
            <a:lvl2pPr marL="457200" indent="0">
              <a:buNone/>
              <a:defRPr sz="1600">
                <a:solidFill>
                  <a:srgbClr val="FFFFFF"/>
                </a:solidFill>
              </a:defRPr>
            </a:lvl2pPr>
            <a:lvl3pPr marL="914400" indent="0">
              <a:buNone/>
              <a:defRPr sz="1600">
                <a:solidFill>
                  <a:srgbClr val="FFFFFF"/>
                </a:solidFill>
              </a:defRPr>
            </a:lvl3pPr>
            <a:lvl4pPr marL="1371600" indent="0">
              <a:buNone/>
              <a:defRPr sz="1600">
                <a:solidFill>
                  <a:srgbClr val="FFFFFF"/>
                </a:solidFill>
              </a:defRPr>
            </a:lvl4pPr>
            <a:lvl5pPr marL="1828800" indent="0">
              <a:buNone/>
              <a:defRPr sz="1600">
                <a:solidFill>
                  <a:srgbClr val="FFFFFF"/>
                </a:solidFill>
              </a:defRPr>
            </a:lvl5pPr>
          </a:lstStyle>
          <a:p>
            <a:pPr lvl="0"/>
            <a:r>
              <a:rPr lang="en-US"/>
              <a:t>CLICK TO EDIT MASTER TEXT STYLES</a:t>
            </a:r>
          </a:p>
        </p:txBody>
      </p:sp>
      <p:sp>
        <p:nvSpPr>
          <p:cNvPr id="11" name="Text Placeholder 4"/>
          <p:cNvSpPr>
            <a:spLocks noGrp="1"/>
          </p:cNvSpPr>
          <p:nvPr>
            <p:ph type="body" sz="quarter" idx="12"/>
          </p:nvPr>
        </p:nvSpPr>
        <p:spPr>
          <a:xfrm>
            <a:off x="838200" y="5486400"/>
            <a:ext cx="7696200" cy="838200"/>
          </a:xfrm>
          <a:prstGeom prst="rect">
            <a:avLst/>
          </a:prstGeom>
        </p:spPr>
        <p:txBody>
          <a:bodyPr vert="horz"/>
          <a:lstStyle>
            <a:lvl1pPr marL="0" indent="0">
              <a:buNone/>
              <a:defRPr sz="1400">
                <a:solidFill>
                  <a:schemeClr val="bg1"/>
                </a:solidFill>
              </a:defRPr>
            </a:lvl1pPr>
            <a:lvl2pPr marL="457200" indent="0">
              <a:buNone/>
              <a:defRPr sz="1600">
                <a:solidFill>
                  <a:srgbClr val="FFFFFF"/>
                </a:solidFill>
              </a:defRPr>
            </a:lvl2pPr>
            <a:lvl3pPr marL="914400" indent="0">
              <a:buNone/>
              <a:defRPr sz="1600">
                <a:solidFill>
                  <a:srgbClr val="FFFFFF"/>
                </a:solidFill>
              </a:defRPr>
            </a:lvl3pPr>
            <a:lvl4pPr marL="1371600" indent="0">
              <a:buNone/>
              <a:defRPr sz="1600">
                <a:solidFill>
                  <a:srgbClr val="FFFFFF"/>
                </a:solidFill>
              </a:defRPr>
            </a:lvl4pPr>
            <a:lvl5pPr marL="1828800" indent="0">
              <a:buNone/>
              <a:defRPr sz="1600">
                <a:solidFill>
                  <a:srgbClr val="FFFFFF"/>
                </a:solidFill>
              </a:defRPr>
            </a:lvl5pPr>
          </a:lstStyle>
          <a:p>
            <a:pPr lvl="0"/>
            <a:r>
              <a:rPr lang="en-US"/>
              <a:t>Click to edit Master text styles</a:t>
            </a:r>
          </a:p>
        </p:txBody>
      </p:sp>
      <p:sp>
        <p:nvSpPr>
          <p:cNvPr id="12" name="Rectangle 11"/>
          <p:cNvSpPr/>
          <p:nvPr userDrawn="1"/>
        </p:nvSpPr>
        <p:spPr>
          <a:xfrm>
            <a:off x="956735" y="4868332"/>
            <a:ext cx="1447799" cy="118534"/>
          </a:xfrm>
          <a:prstGeom prst="rect">
            <a:avLst/>
          </a:prstGeom>
          <a:solidFill>
            <a:srgbClr val="FBC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endParaRPr>
          </a:p>
        </p:txBody>
      </p:sp>
    </p:spTree>
    <p:extLst>
      <p:ext uri="{BB962C8B-B14F-4D97-AF65-F5344CB8AC3E}">
        <p14:creationId xmlns:p14="http://schemas.microsoft.com/office/powerpoint/2010/main" val="178322109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62_Custom Layout">
    <p:spTree>
      <p:nvGrpSpPr>
        <p:cNvPr id="1" name=""/>
        <p:cNvGrpSpPr/>
        <p:nvPr/>
      </p:nvGrpSpPr>
      <p:grpSpPr>
        <a:xfrm>
          <a:off x="0" y="0"/>
          <a:ext cx="0" cy="0"/>
          <a:chOff x="0" y="0"/>
          <a:chExt cx="0" cy="0"/>
        </a:xfrm>
      </p:grpSpPr>
      <p:pic>
        <p:nvPicPr>
          <p:cNvPr id="12" name="Picture 11" descr="AWC-7221.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1C0E551F-38F1-4E46-83B6-DCD51C15D989}"/>
              </a:ext>
            </a:extLst>
          </p:cNvPr>
          <p:cNvSpPr/>
          <p:nvPr userDrawn="1"/>
        </p:nvSpPr>
        <p:spPr>
          <a:xfrm>
            <a:off x="-1" y="0"/>
            <a:ext cx="12192001"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endParaRPr>
          </a:p>
        </p:txBody>
      </p:sp>
      <p:sp>
        <p:nvSpPr>
          <p:cNvPr id="5" name="Text Placeholder 2"/>
          <p:cNvSpPr>
            <a:spLocks noGrp="1"/>
          </p:cNvSpPr>
          <p:nvPr>
            <p:ph type="body" sz="quarter" idx="10" hasCustomPrompt="1"/>
          </p:nvPr>
        </p:nvSpPr>
        <p:spPr>
          <a:xfrm>
            <a:off x="482602" y="584199"/>
            <a:ext cx="11175998" cy="762000"/>
          </a:xfrm>
          <a:prstGeom prst="rect">
            <a:avLst/>
          </a:prstGeom>
        </p:spPr>
        <p:txBody>
          <a:bodyPr vert="horz"/>
          <a:lstStyle>
            <a:lvl1pPr marL="0" indent="0">
              <a:lnSpc>
                <a:spcPct val="80000"/>
              </a:lnSpc>
              <a:buNone/>
              <a:defRPr sz="4000" b="1">
                <a:solidFill>
                  <a:srgbClr val="FFFFFF"/>
                </a:solidFill>
              </a:defRPr>
            </a:lvl1pPr>
            <a:lvl2pPr marL="457200" indent="0">
              <a:buNone/>
              <a:defRPr sz="3600" b="1">
                <a:solidFill>
                  <a:srgbClr val="FFFFFF"/>
                </a:solidFill>
              </a:defRPr>
            </a:lvl2pPr>
            <a:lvl3pPr marL="914400" indent="0">
              <a:buNone/>
              <a:defRPr sz="3200" b="1">
                <a:solidFill>
                  <a:srgbClr val="FFFFFF"/>
                </a:solidFill>
              </a:defRPr>
            </a:lvl3pPr>
            <a:lvl4pPr marL="1371600" indent="0">
              <a:buNone/>
              <a:defRPr sz="2800" b="1">
                <a:solidFill>
                  <a:srgbClr val="FFFFFF"/>
                </a:solidFill>
              </a:defRPr>
            </a:lvl4pPr>
            <a:lvl5pPr marL="1828800" indent="0">
              <a:buNone/>
              <a:defRPr sz="2800" b="1">
                <a:solidFill>
                  <a:srgbClr val="FFFFFF"/>
                </a:solidFill>
              </a:defRPr>
            </a:lvl5pPr>
          </a:lstStyle>
          <a:p>
            <a:pPr lvl="0"/>
            <a:r>
              <a:rPr lang="en-US"/>
              <a:t>HEADLINE</a:t>
            </a:r>
          </a:p>
        </p:txBody>
      </p:sp>
      <p:sp>
        <p:nvSpPr>
          <p:cNvPr id="6" name="Text Placeholder 4"/>
          <p:cNvSpPr>
            <a:spLocks noGrp="1"/>
          </p:cNvSpPr>
          <p:nvPr>
            <p:ph type="body" sz="quarter" idx="11" hasCustomPrompt="1"/>
          </p:nvPr>
        </p:nvSpPr>
        <p:spPr>
          <a:xfrm>
            <a:off x="491067" y="1642531"/>
            <a:ext cx="5757334" cy="457200"/>
          </a:xfrm>
          <a:prstGeom prst="rect">
            <a:avLst/>
          </a:prstGeom>
        </p:spPr>
        <p:txBody>
          <a:bodyPr vert="horz"/>
          <a:lstStyle>
            <a:lvl1pPr marL="0" indent="0">
              <a:buNone/>
              <a:defRPr sz="1400" b="1">
                <a:solidFill>
                  <a:schemeClr val="accent2"/>
                </a:solidFill>
              </a:defRPr>
            </a:lvl1pPr>
            <a:lvl2pPr marL="457200" indent="0">
              <a:buNone/>
              <a:defRPr sz="1600">
                <a:solidFill>
                  <a:srgbClr val="FFFFFF"/>
                </a:solidFill>
              </a:defRPr>
            </a:lvl2pPr>
            <a:lvl3pPr marL="914400" indent="0">
              <a:buNone/>
              <a:defRPr sz="1600">
                <a:solidFill>
                  <a:srgbClr val="FFFFFF"/>
                </a:solidFill>
              </a:defRPr>
            </a:lvl3pPr>
            <a:lvl4pPr marL="1371600" indent="0">
              <a:buNone/>
              <a:defRPr sz="1600">
                <a:solidFill>
                  <a:srgbClr val="FFFFFF"/>
                </a:solidFill>
              </a:defRPr>
            </a:lvl4pPr>
            <a:lvl5pPr marL="1828800" indent="0">
              <a:buNone/>
              <a:defRPr sz="1600">
                <a:solidFill>
                  <a:srgbClr val="FFFFFF"/>
                </a:solidFill>
              </a:defRPr>
            </a:lvl5pPr>
          </a:lstStyle>
          <a:p>
            <a:pPr lvl="0"/>
            <a:r>
              <a:rPr lang="en-US"/>
              <a:t>CLICK TO EDIT MASTER TEXT STYLES</a:t>
            </a:r>
          </a:p>
        </p:txBody>
      </p:sp>
      <p:sp>
        <p:nvSpPr>
          <p:cNvPr id="7" name="Text Placeholder 4"/>
          <p:cNvSpPr>
            <a:spLocks noGrp="1"/>
          </p:cNvSpPr>
          <p:nvPr>
            <p:ph type="body" sz="quarter" idx="12"/>
          </p:nvPr>
        </p:nvSpPr>
        <p:spPr>
          <a:xfrm>
            <a:off x="491067" y="1947331"/>
            <a:ext cx="5757334" cy="4724400"/>
          </a:xfrm>
          <a:prstGeom prst="rect">
            <a:avLst/>
          </a:prstGeom>
        </p:spPr>
        <p:txBody>
          <a:bodyPr vert="horz"/>
          <a:lstStyle>
            <a:lvl1pPr marL="0" indent="0">
              <a:buNone/>
              <a:defRPr sz="1400">
                <a:solidFill>
                  <a:schemeClr val="bg1"/>
                </a:solidFill>
              </a:defRPr>
            </a:lvl1pPr>
            <a:lvl2pPr marL="457200" indent="0">
              <a:buNone/>
              <a:defRPr sz="1600">
                <a:solidFill>
                  <a:srgbClr val="FFFFFF"/>
                </a:solidFill>
              </a:defRPr>
            </a:lvl2pPr>
            <a:lvl3pPr marL="914400" indent="0">
              <a:buNone/>
              <a:defRPr sz="1600">
                <a:solidFill>
                  <a:srgbClr val="FFFFFF"/>
                </a:solidFill>
              </a:defRPr>
            </a:lvl3pPr>
            <a:lvl4pPr marL="1371600" indent="0">
              <a:buNone/>
              <a:defRPr sz="1600">
                <a:solidFill>
                  <a:srgbClr val="FFFFFF"/>
                </a:solidFill>
              </a:defRPr>
            </a:lvl4pPr>
            <a:lvl5pPr marL="1828800" indent="0">
              <a:buNone/>
              <a:defRPr sz="1600">
                <a:solidFill>
                  <a:srgbClr val="FFFFFF"/>
                </a:solidFill>
              </a:defRPr>
            </a:lvl5pPr>
          </a:lstStyle>
          <a:p>
            <a:pPr lvl="0"/>
            <a:r>
              <a:rPr lang="en-US"/>
              <a:t>Click to edit Master text styles</a:t>
            </a:r>
          </a:p>
        </p:txBody>
      </p:sp>
      <p:sp>
        <p:nvSpPr>
          <p:cNvPr id="11" name="Rectangle 10"/>
          <p:cNvSpPr/>
          <p:nvPr userDrawn="1"/>
        </p:nvSpPr>
        <p:spPr>
          <a:xfrm flipH="1">
            <a:off x="-16935" y="6722532"/>
            <a:ext cx="12225867" cy="13546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endParaRPr>
          </a:p>
        </p:txBody>
      </p:sp>
      <p:sp>
        <p:nvSpPr>
          <p:cNvPr id="14" name="Picture Placeholder 13"/>
          <p:cNvSpPr>
            <a:spLocks noGrp="1"/>
          </p:cNvSpPr>
          <p:nvPr>
            <p:ph type="pic" sz="quarter" idx="13" hasCustomPrompt="1"/>
          </p:nvPr>
        </p:nvSpPr>
        <p:spPr>
          <a:xfrm>
            <a:off x="6553200" y="1642531"/>
            <a:ext cx="5180013" cy="5029200"/>
          </a:xfrm>
          <a:prstGeom prst="rect">
            <a:avLst/>
          </a:prstGeom>
        </p:spPr>
        <p:txBody>
          <a:bodyPr vert="horz" anchor="ctr"/>
          <a:lstStyle>
            <a:lvl1pPr marL="0" indent="0" algn="ctr">
              <a:buNone/>
              <a:defRPr>
                <a:solidFill>
                  <a:schemeClr val="bg1"/>
                </a:solidFill>
              </a:defRPr>
            </a:lvl1pPr>
          </a:lstStyle>
          <a:p>
            <a:r>
              <a:rPr lang="en-US"/>
              <a:t>Image</a:t>
            </a:r>
          </a:p>
        </p:txBody>
      </p:sp>
    </p:spTree>
    <p:extLst>
      <p:ext uri="{BB962C8B-B14F-4D97-AF65-F5344CB8AC3E}">
        <p14:creationId xmlns:p14="http://schemas.microsoft.com/office/powerpoint/2010/main" val="369904346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_One Column">
    <p:spTree>
      <p:nvGrpSpPr>
        <p:cNvPr id="1" name=""/>
        <p:cNvGrpSpPr/>
        <p:nvPr/>
      </p:nvGrpSpPr>
      <p:grpSpPr>
        <a:xfrm>
          <a:off x="0" y="0"/>
          <a:ext cx="0" cy="0"/>
          <a:chOff x="0" y="0"/>
          <a:chExt cx="0" cy="0"/>
        </a:xfrm>
      </p:grpSpPr>
      <p:sp>
        <p:nvSpPr>
          <p:cNvPr id="2" name="Text Box 18"/>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b="0" i="0">
                <a:latin typeface="Synchrony Sans" panose="02000503040000020004" pitchFamily="2" charset="77"/>
              </a:rPr>
              <a:pPr algn="r" defTabSz="457200" eaLnBrk="1" fontAlgn="auto" hangingPunct="1">
                <a:spcBef>
                  <a:spcPts val="0"/>
                </a:spcBef>
                <a:spcAft>
                  <a:spcPts val="0"/>
                </a:spcAft>
              </a:pPr>
              <a:t>‹#›</a:t>
            </a:fld>
            <a:r>
              <a:rPr lang="en-US" sz="1200" b="0" i="0">
                <a:latin typeface="Synchrony Sans" panose="02000503040000020004" pitchFamily="2" charset="77"/>
              </a:rPr>
              <a:t> </a:t>
            </a:r>
          </a:p>
        </p:txBody>
      </p:sp>
      <p:sp>
        <p:nvSpPr>
          <p:cNvPr id="4" name="Rectangle 3"/>
          <p:cNvSpPr/>
          <p:nvPr userDrawn="1"/>
        </p:nvSpPr>
        <p:spPr>
          <a:xfrm>
            <a:off x="0" y="6792736"/>
            <a:ext cx="12192000" cy="69782"/>
          </a:xfrm>
          <a:prstGeom prst="rect">
            <a:avLst/>
          </a:prstGeom>
          <a:solidFill>
            <a:srgbClr val="F9C33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b="1" i="0">
              <a:solidFill>
                <a:srgbClr val="FFFFFF"/>
              </a:solidFill>
              <a:latin typeface="Synchrony Sans" panose="02000503040000020004" pitchFamily="2" charset="77"/>
            </a:endParaRPr>
          </a:p>
        </p:txBody>
      </p:sp>
      <p:cxnSp>
        <p:nvCxnSpPr>
          <p:cNvPr id="6" name="Straight Connector 5"/>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sz="quarter" idx="13" hasCustomPrompt="1"/>
          </p:nvPr>
        </p:nvSpPr>
        <p:spPr>
          <a:xfrm>
            <a:off x="524933" y="1249364"/>
            <a:ext cx="11196012" cy="4874345"/>
          </a:xfrm>
          <a:prstGeom prst="rect">
            <a:avLst/>
          </a:prstGeom>
        </p:spPr>
        <p:txBody>
          <a:bodyPr lIns="0"/>
          <a:lstStyle>
            <a:lvl1pPr marL="0" indent="0">
              <a:buClrTx/>
              <a:buFont typeface="Arial" panose="020B0604020202020204" pitchFamily="34" charset="0"/>
              <a:buNone/>
              <a:defRPr sz="1800" b="0" i="0">
                <a:solidFill>
                  <a:schemeClr val="tx1"/>
                </a:solidFill>
                <a:latin typeface="+mn-lt"/>
              </a:defRPr>
            </a:lvl1pPr>
            <a:lvl2pPr marL="228600" indent="0">
              <a:buClrTx/>
              <a:buFont typeface="Arial" panose="020B0604020202020204" pitchFamily="34" charset="0"/>
              <a:buNone/>
              <a:defRPr sz="1800" b="0" i="0">
                <a:solidFill>
                  <a:schemeClr val="tx1"/>
                </a:solidFill>
                <a:latin typeface="+mn-lt"/>
              </a:defRPr>
            </a:lvl2pPr>
            <a:lvl3pPr marL="457200" indent="0">
              <a:buClrTx/>
              <a:buFont typeface="Arial" panose="020B0604020202020204" pitchFamily="34" charset="0"/>
              <a:buNone/>
              <a:defRPr sz="1800" b="0" i="0">
                <a:solidFill>
                  <a:schemeClr val="tx1"/>
                </a:solidFill>
                <a:latin typeface="+mn-lt"/>
              </a:defRPr>
            </a:lvl3pPr>
            <a:lvl4pPr marL="685800" indent="0">
              <a:buClrTx/>
              <a:buFont typeface="Arial" panose="020B0604020202020204" pitchFamily="34" charset="0"/>
              <a:buNone/>
              <a:defRPr sz="1800" b="0" i="0">
                <a:solidFill>
                  <a:schemeClr val="tx1"/>
                </a:solidFill>
                <a:latin typeface="+mn-lt"/>
              </a:defRPr>
            </a:lvl4pPr>
            <a:lvl5pPr marL="914400" indent="0">
              <a:buClrTx/>
              <a:buFont typeface="Arial" panose="020B0604020202020204" pitchFamily="34" charset="0"/>
              <a:buNone/>
              <a:defRPr sz="1800" b="0" i="0">
                <a:solidFill>
                  <a:schemeClr val="tx1"/>
                </a:solidFill>
                <a:latin typeface="+mn-lt"/>
              </a:defRPr>
            </a:lvl5pPr>
            <a:lvl6pPr marL="1143000" indent="0">
              <a:buFontTx/>
              <a:buNone/>
              <a:defRPr sz="1800"/>
            </a:lvl6pPr>
            <a:lvl7pPr marL="1371600" indent="0">
              <a:buFontTx/>
              <a:buNone/>
              <a:defRPr sz="1800"/>
            </a:lvl7pPr>
            <a:lvl8pPr marL="1371600" indent="0">
              <a:buFontTx/>
              <a:buNone/>
              <a:defRPr sz="1800"/>
            </a:lvl8pPr>
            <a:lvl9pPr marL="1371600" indent="0">
              <a:buFontTx/>
              <a:buNone/>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BB71E4-283F-534E-9188-0534DA1FD5CE}"/>
              </a:ext>
            </a:extLst>
          </p:cNvPr>
          <p:cNvSpPr>
            <a:spLocks noGrp="1"/>
          </p:cNvSpPr>
          <p:nvPr>
            <p:ph type="title"/>
          </p:nvPr>
        </p:nvSpPr>
        <p:spPr>
          <a:xfrm>
            <a:off x="292301" y="306045"/>
            <a:ext cx="11428644" cy="465478"/>
          </a:xfrm>
          <a:prstGeom prst="rect">
            <a:avLst/>
          </a:prstGeom>
        </p:spPr>
        <p:txBody>
          <a:bodyPr lIns="0"/>
          <a:lstStyle>
            <a:lvl1pPr>
              <a:defRPr sz="2200" b="0" i="0">
                <a:solidFill>
                  <a:schemeClr val="tx1"/>
                </a:solidFill>
                <a:latin typeface="Synchrony Sans Medium" panose="02000503040000020004" pitchFamily="2" charset="77"/>
              </a:defRPr>
            </a:lvl1pPr>
          </a:lstStyle>
          <a:p>
            <a:r>
              <a:rPr lang="en-US"/>
              <a:t>Click to edit Master title style</a:t>
            </a:r>
          </a:p>
        </p:txBody>
      </p:sp>
      <p:pic>
        <p:nvPicPr>
          <p:cNvPr id="8" name="Picture 7">
            <a:extLst>
              <a:ext uri="{FF2B5EF4-FFF2-40B4-BE49-F238E27FC236}">
                <a16:creationId xmlns:a16="http://schemas.microsoft.com/office/drawing/2014/main" id="{D96BDBBB-23D0-9D42-9F53-B82B25C1C3F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5597" y="6425397"/>
            <a:ext cx="1093603" cy="233825"/>
          </a:xfrm>
          <a:prstGeom prst="rect">
            <a:avLst/>
          </a:prstGeom>
        </p:spPr>
      </p:pic>
      <p:sp>
        <p:nvSpPr>
          <p:cNvPr id="9" name="Text Placeholder 5">
            <a:extLst>
              <a:ext uri="{FF2B5EF4-FFF2-40B4-BE49-F238E27FC236}">
                <a16:creationId xmlns:a16="http://schemas.microsoft.com/office/drawing/2014/main" id="{E7E64F51-60C5-B548-A8E0-F992126CA28F}"/>
              </a:ext>
            </a:extLst>
          </p:cNvPr>
          <p:cNvSpPr>
            <a:spLocks noGrp="1"/>
          </p:cNvSpPr>
          <p:nvPr>
            <p:ph type="body" sz="quarter" idx="14" hasCustomPrompt="1"/>
          </p:nvPr>
        </p:nvSpPr>
        <p:spPr>
          <a:xfrm>
            <a:off x="6419964" y="6361845"/>
            <a:ext cx="5300981" cy="321242"/>
          </a:xfrm>
          <a:prstGeom prst="rect">
            <a:avLst/>
          </a:prstGeom>
        </p:spPr>
        <p:txBody>
          <a:bodyPr wrap="square" anchor="ctr">
            <a:spAutoFit/>
          </a:bodyPr>
          <a:lstStyle>
            <a:lvl1pPr marL="0" indent="0" algn="r" rtl="0" eaLnBrk="0" fontAlgn="base" hangingPunct="0">
              <a:lnSpc>
                <a:spcPts val="2088"/>
              </a:lnSpc>
              <a:spcBef>
                <a:spcPct val="0"/>
              </a:spcBef>
              <a:spcAft>
                <a:spcPct val="0"/>
              </a:spcAft>
              <a:buClr>
                <a:schemeClr val="folHlink"/>
              </a:buClr>
              <a:buSzPct val="60000"/>
              <a:buFont typeface="Wingdings" pitchFamily="2" charset="2"/>
              <a:buNone/>
              <a:defRPr lang="en-US" sz="600" kern="1200" cap="all" spc="200" dirty="0">
                <a:solidFill>
                  <a:srgbClr val="FF0000"/>
                </a:solidFill>
                <a:latin typeface="Synchrony Sans Medium" panose="02000503040000020004" pitchFamily="2" charset="77"/>
                <a:ea typeface="+mn-ea"/>
                <a:cs typeface="+mn-cs"/>
              </a:defRPr>
            </a:lvl1pPr>
            <a:lvl2pPr>
              <a:defRPr sz="1600">
                <a:solidFill>
                  <a:schemeClr val="bg1"/>
                </a:solidFill>
                <a:latin typeface="Arial" panose="020B0604020202020204" pitchFamily="34" charset="0"/>
                <a:cs typeface="Arial" panose="020B0604020202020204" pitchFamily="34" charset="0"/>
              </a:defRPr>
            </a:lvl2pPr>
            <a:lvl3pPr>
              <a:defRPr sz="1600">
                <a:solidFill>
                  <a:schemeClr val="bg1"/>
                </a:solidFill>
                <a:latin typeface="Arial" panose="020B0604020202020204" pitchFamily="34" charset="0"/>
                <a:cs typeface="Arial" panose="020B0604020202020204" pitchFamily="34" charset="0"/>
              </a:defRPr>
            </a:lvl3pPr>
            <a:lvl4pPr>
              <a:defRPr sz="1600">
                <a:solidFill>
                  <a:schemeClr val="bg1"/>
                </a:solidFill>
                <a:latin typeface="Arial" panose="020B0604020202020204" pitchFamily="34" charset="0"/>
                <a:cs typeface="Arial" panose="020B0604020202020204" pitchFamily="34" charset="0"/>
              </a:defRPr>
            </a:lvl4pPr>
            <a:lvl5pPr>
              <a:defRPr sz="1600">
                <a:solidFill>
                  <a:schemeClr val="bg1"/>
                </a:solidFill>
                <a:latin typeface="Arial" panose="020B0604020202020204" pitchFamily="34" charset="0"/>
                <a:cs typeface="Arial" panose="020B0604020202020204" pitchFamily="34" charset="0"/>
              </a:defRPr>
            </a:lvl5pPr>
          </a:lstStyle>
          <a:p>
            <a:pPr lvl="0"/>
            <a:r>
              <a:rPr lang="en-US"/>
              <a:t>[ ADD APPROPRIATE DISCLAIMER FROM INSTRUCTIONS ] </a:t>
            </a:r>
          </a:p>
        </p:txBody>
      </p:sp>
    </p:spTree>
    <p:extLst>
      <p:ext uri="{BB962C8B-B14F-4D97-AF65-F5344CB8AC3E}">
        <p14:creationId xmlns:p14="http://schemas.microsoft.com/office/powerpoint/2010/main" val="400545701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Master 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72271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2842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BB741-0981-4CA4-89FE-520D334E74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FFADE9-30D7-4670-A1B7-7E39FABCE0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6F5CFB-DDA8-43CE-9E73-979CFF82A4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06E806-427B-4E6E-B5C5-3AA7A7CC5DA8}"/>
              </a:ext>
            </a:extLst>
          </p:cNvPr>
          <p:cNvSpPr>
            <a:spLocks noGrp="1"/>
          </p:cNvSpPr>
          <p:nvPr>
            <p:ph type="dt" sz="half" idx="10"/>
          </p:nvPr>
        </p:nvSpPr>
        <p:spPr/>
        <p:txBody>
          <a:bodyPr/>
          <a:lstStyle/>
          <a:p>
            <a:fld id="{B622ABE5-D95B-4447-95C8-347B4C580014}" type="datetimeFigureOut">
              <a:rPr lang="en-US" smtClean="0"/>
              <a:t>2/18/22</a:t>
            </a:fld>
            <a:endParaRPr lang="en-US"/>
          </a:p>
        </p:txBody>
      </p:sp>
      <p:sp>
        <p:nvSpPr>
          <p:cNvPr id="6" name="Footer Placeholder 5">
            <a:extLst>
              <a:ext uri="{FF2B5EF4-FFF2-40B4-BE49-F238E27FC236}">
                <a16:creationId xmlns:a16="http://schemas.microsoft.com/office/drawing/2014/main" id="{1857CA65-2A81-4994-A2E5-ACCD8B14E4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F98350-337D-4D89-9A70-ABE0C4B94F7E}"/>
              </a:ext>
            </a:extLst>
          </p:cNvPr>
          <p:cNvSpPr>
            <a:spLocks noGrp="1"/>
          </p:cNvSpPr>
          <p:nvPr>
            <p:ph type="sldNum" sz="quarter" idx="12"/>
          </p:nvPr>
        </p:nvSpPr>
        <p:spPr/>
        <p:txBody>
          <a:bodyPr/>
          <a:lstStyle/>
          <a:p>
            <a:fld id="{04701CAA-E7EA-4EF2-803E-CF316E044EE5}" type="slidenum">
              <a:rPr lang="en-US" smtClean="0"/>
              <a:t>‹#›</a:t>
            </a:fld>
            <a:endParaRPr lang="en-US"/>
          </a:p>
        </p:txBody>
      </p:sp>
    </p:spTree>
    <p:extLst>
      <p:ext uri="{BB962C8B-B14F-4D97-AF65-F5344CB8AC3E}">
        <p14:creationId xmlns:p14="http://schemas.microsoft.com/office/powerpoint/2010/main" val="238877691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pic>
        <p:nvPicPr>
          <p:cNvPr id="21" name="Picture 20" descr="Timeline Bar.png"/>
          <p:cNvPicPr>
            <a:picLocks noChangeAspect="1"/>
          </p:cNvPicPr>
          <p:nvPr userDrawn="1"/>
        </p:nvPicPr>
        <p:blipFill rotWithShape="1">
          <a:blip r:embed="rId2" cstate="email">
            <a:extLst>
              <a:ext uri="{28A0092B-C50C-407E-A947-70E740481C1C}">
                <a14:useLocalDpi xmlns:a14="http://schemas.microsoft.com/office/drawing/2010/main"/>
              </a:ext>
            </a:extLst>
          </a:blip>
          <a:srcRect r="10506"/>
          <a:stretch/>
        </p:blipFill>
        <p:spPr>
          <a:xfrm>
            <a:off x="778978" y="694739"/>
            <a:ext cx="7789290" cy="5845761"/>
          </a:xfrm>
          <a:prstGeom prst="rect">
            <a:avLst/>
          </a:prstGeom>
        </p:spPr>
      </p:pic>
      <p:sp>
        <p:nvSpPr>
          <p:cNvPr id="2" name="TextBox 1"/>
          <p:cNvSpPr txBox="1"/>
          <p:nvPr/>
        </p:nvSpPr>
        <p:spPr>
          <a:xfrm>
            <a:off x="12236244" y="-77567"/>
            <a:ext cx="2653318" cy="4185761"/>
          </a:xfrm>
          <a:prstGeom prst="rect">
            <a:avLst/>
          </a:prstGeom>
          <a:noFill/>
        </p:spPr>
        <p:txBody>
          <a:bodyPr wrap="square" rtlCol="0">
            <a:spAutoFit/>
          </a:bodyPr>
          <a:lstStyle/>
          <a:p>
            <a:r>
              <a:rPr lang="en-US" sz="1400">
                <a:latin typeface="Synchrony Sans"/>
              </a:rPr>
              <a:t>This slide is to guide your personal introduction during your session.</a:t>
            </a:r>
          </a:p>
          <a:p>
            <a:endParaRPr lang="en-US" sz="1400">
              <a:latin typeface="Synchrony Sans"/>
            </a:endParaRPr>
          </a:p>
          <a:p>
            <a:r>
              <a:rPr lang="en-US" sz="1400">
                <a:latin typeface="Synchrony Sans"/>
              </a:rPr>
              <a:t>How to fill out this slide:</a:t>
            </a:r>
          </a:p>
          <a:p>
            <a:endParaRPr lang="en-US" sz="1400">
              <a:latin typeface="Synchrony Sans"/>
            </a:endParaRPr>
          </a:p>
          <a:p>
            <a:pPr marL="342900" indent="-342900">
              <a:buFont typeface="+mj-lt"/>
              <a:buAutoNum type="arabicPeriod"/>
            </a:pPr>
            <a:r>
              <a:rPr lang="en-US" sz="1400">
                <a:latin typeface="Synchrony Sans"/>
              </a:rPr>
              <a:t>Click the icon in the upper left corner to add your picture.</a:t>
            </a:r>
          </a:p>
          <a:p>
            <a:pPr marL="342900" indent="-342900">
              <a:buFont typeface="+mj-lt"/>
              <a:buAutoNum type="arabicPeriod"/>
            </a:pPr>
            <a:r>
              <a:rPr lang="en-US" sz="1400">
                <a:latin typeface="Synchrony Sans"/>
              </a:rPr>
              <a:t>Edit the text boxes to include your name and the name of your department</a:t>
            </a:r>
          </a:p>
          <a:p>
            <a:pPr marL="342900" indent="-342900">
              <a:buFont typeface="+mj-lt"/>
              <a:buAutoNum type="arabicPeriod"/>
            </a:pPr>
            <a:r>
              <a:rPr lang="en-US" sz="1400">
                <a:latin typeface="Synchrony Sans"/>
              </a:rPr>
              <a:t>For the “Event”  boxes on your timeline, select  6 meaningful milestones from your professional and/or personal life and describe those briefly.</a:t>
            </a:r>
          </a:p>
          <a:p>
            <a:endParaRPr lang="en-US" sz="1400">
              <a:latin typeface="Synchrony Sans"/>
            </a:endParaRPr>
          </a:p>
        </p:txBody>
      </p:sp>
      <p:sp>
        <p:nvSpPr>
          <p:cNvPr id="33" name="Picture Placeholder 13">
            <a:extLst>
              <a:ext uri="{FF2B5EF4-FFF2-40B4-BE49-F238E27FC236}">
                <a16:creationId xmlns:a16="http://schemas.microsoft.com/office/drawing/2014/main" id="{72309594-8C15-6441-9DC3-C5B6F83F5B26}"/>
              </a:ext>
            </a:extLst>
          </p:cNvPr>
          <p:cNvSpPr>
            <a:spLocks noGrp="1"/>
          </p:cNvSpPr>
          <p:nvPr>
            <p:ph type="pic" sz="quarter" idx="11"/>
          </p:nvPr>
        </p:nvSpPr>
        <p:spPr>
          <a:xfrm>
            <a:off x="749446" y="391390"/>
            <a:ext cx="1688954" cy="1669762"/>
          </a:xfrm>
          <a:prstGeom prst="ellipse">
            <a:avLst/>
          </a:prstGeom>
          <a:ln>
            <a:solidFill>
              <a:schemeClr val="tx1"/>
            </a:solidFill>
          </a:ln>
        </p:spPr>
        <p:txBody>
          <a:bodyPr vert="horz"/>
          <a:lstStyle>
            <a:lvl1pPr marL="0" indent="0" algn="ctr">
              <a:buFont typeface="Arial" panose="020B0604020202020204" pitchFamily="34" charset="0"/>
              <a:buNone/>
              <a:defRPr sz="1050"/>
            </a:lvl1pPr>
          </a:lstStyle>
          <a:p>
            <a:r>
              <a:rPr lang="en-US"/>
              <a:t>Click icon to add picture</a:t>
            </a:r>
          </a:p>
        </p:txBody>
      </p:sp>
    </p:spTree>
    <p:extLst>
      <p:ext uri="{BB962C8B-B14F-4D97-AF65-F5344CB8AC3E}">
        <p14:creationId xmlns:p14="http://schemas.microsoft.com/office/powerpoint/2010/main" val="345458903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Vide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1A6325-CB22-0F4E-8A77-F497C69B0D1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1878" y="832082"/>
            <a:ext cx="10628244" cy="5193836"/>
          </a:xfrm>
          <a:prstGeom prst="rect">
            <a:avLst/>
          </a:prstGeom>
        </p:spPr>
      </p:pic>
    </p:spTree>
    <p:extLst>
      <p:ext uri="{BB962C8B-B14F-4D97-AF65-F5344CB8AC3E}">
        <p14:creationId xmlns:p14="http://schemas.microsoft.com/office/powerpoint/2010/main" val="221553856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36417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Cover 1-2 lines">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3184" y="423333"/>
            <a:ext cx="4180416" cy="364067"/>
          </a:xfrm>
        </p:spPr>
        <p:txBody>
          <a:bodyPr/>
          <a:lstStyle>
            <a:lvl1pPr marL="0" indent="0" algn="l">
              <a:buNone/>
              <a:defRPr sz="1867" baseline="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Month 00, 2020</a:t>
            </a:r>
          </a:p>
        </p:txBody>
      </p:sp>
      <p:sp>
        <p:nvSpPr>
          <p:cNvPr id="2" name="Title 1"/>
          <p:cNvSpPr>
            <a:spLocks noGrp="1"/>
          </p:cNvSpPr>
          <p:nvPr>
            <p:ph type="ctrTitle" hasCustomPrompt="1"/>
          </p:nvPr>
        </p:nvSpPr>
        <p:spPr>
          <a:xfrm>
            <a:off x="493184" y="2340865"/>
            <a:ext cx="10784416" cy="1978025"/>
          </a:xfrm>
        </p:spPr>
        <p:txBody>
          <a:bodyPr>
            <a:noAutofit/>
          </a:bodyPr>
          <a:lstStyle>
            <a:lvl1pPr>
              <a:defRPr sz="6933" baseline="0">
                <a:solidFill>
                  <a:schemeClr val="bg1"/>
                </a:solidFill>
              </a:defRPr>
            </a:lvl1pPr>
          </a:lstStyle>
          <a:p>
            <a:r>
              <a:rPr lang="en-US" dirty="0"/>
              <a:t>Cover slide</a:t>
            </a:r>
            <a:br>
              <a:rPr lang="en-US" dirty="0"/>
            </a:br>
            <a:r>
              <a:rPr lang="en-US" dirty="0"/>
              <a:t>1–2 lines</a:t>
            </a:r>
          </a:p>
        </p:txBody>
      </p:sp>
      <p:sp>
        <p:nvSpPr>
          <p:cNvPr id="8" name="TextBox 7"/>
          <p:cNvSpPr txBox="1"/>
          <p:nvPr userDrawn="1"/>
        </p:nvSpPr>
        <p:spPr>
          <a:xfrm>
            <a:off x="493184"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bg1"/>
                </a:solidFill>
                <a:latin typeface="Mecherle Legal Regular"/>
                <a:ea typeface="+mn-ea"/>
                <a:cs typeface="Mecherle Legal Regular"/>
              </a:rPr>
              <a:t>For Internal State Farm Use Only – Contains confidential information which may not be disclosed without express written authorization.</a:t>
            </a:r>
          </a:p>
        </p:txBody>
      </p:sp>
      <p:pic>
        <p:nvPicPr>
          <p:cNvPr id="10" name="Picture 9" descr="SF_logo_standard_horz_whit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45600" y="6135624"/>
            <a:ext cx="2438400" cy="341376"/>
          </a:xfrm>
          <a:prstGeom prst="rect">
            <a:avLst/>
          </a:prstGeom>
        </p:spPr>
      </p:pic>
    </p:spTree>
    <p:extLst>
      <p:ext uri="{BB962C8B-B14F-4D97-AF65-F5344CB8AC3E}">
        <p14:creationId xmlns:p14="http://schemas.microsoft.com/office/powerpoint/2010/main" val="369900466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ver 1 line with sub-heading">
    <p:bg>
      <p:bgPr>
        <a:solidFill>
          <a:schemeClr val="tx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3184" y="423333"/>
            <a:ext cx="4180416" cy="364067"/>
          </a:xfrm>
        </p:spPr>
        <p:txBody>
          <a:bodyPr/>
          <a:lstStyle>
            <a:lvl1pPr marL="0" indent="0" algn="l">
              <a:buNone/>
              <a:defRPr sz="1867" b="0" i="0" baseline="0">
                <a:solidFill>
                  <a:schemeClr val="bg1"/>
                </a:solidFill>
                <a:latin typeface="Mecherle Sans SemiBold"/>
                <a:cs typeface="Mecherle Sans SemiBold"/>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Department identifier</a:t>
            </a:r>
          </a:p>
        </p:txBody>
      </p:sp>
      <p:sp>
        <p:nvSpPr>
          <p:cNvPr id="2" name="Title 1"/>
          <p:cNvSpPr>
            <a:spLocks noGrp="1"/>
          </p:cNvSpPr>
          <p:nvPr>
            <p:ph type="ctrTitle" hasCustomPrompt="1"/>
          </p:nvPr>
        </p:nvSpPr>
        <p:spPr>
          <a:xfrm>
            <a:off x="493184" y="2340865"/>
            <a:ext cx="10784416" cy="962025"/>
          </a:xfrm>
        </p:spPr>
        <p:txBody>
          <a:bodyPr>
            <a:noAutofit/>
          </a:bodyPr>
          <a:lstStyle>
            <a:lvl1pPr>
              <a:defRPr sz="6933" baseline="0">
                <a:solidFill>
                  <a:schemeClr val="bg1"/>
                </a:solidFill>
              </a:defRPr>
            </a:lvl1pPr>
          </a:lstStyle>
          <a:p>
            <a:r>
              <a:rPr lang="en-US" dirty="0"/>
              <a:t>Cover slide 1 line</a:t>
            </a:r>
          </a:p>
        </p:txBody>
      </p:sp>
      <p:sp>
        <p:nvSpPr>
          <p:cNvPr id="8" name="TextBox 7"/>
          <p:cNvSpPr txBox="1"/>
          <p:nvPr userDrawn="1"/>
        </p:nvSpPr>
        <p:spPr>
          <a:xfrm>
            <a:off x="493184"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bg1"/>
                </a:solidFill>
                <a:latin typeface="Mecherle Legal Regular"/>
                <a:ea typeface="+mn-ea"/>
                <a:cs typeface="Mecherle Legal Regular"/>
              </a:rPr>
              <a:t>For Internal State Farm Use Only – Contains confidential information which may not be disclosed without express written authorization.</a:t>
            </a:r>
          </a:p>
        </p:txBody>
      </p:sp>
      <p:pic>
        <p:nvPicPr>
          <p:cNvPr id="10" name="Picture 9" descr="SF_logo_standard_horz_whit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45600" y="6135624"/>
            <a:ext cx="2438400" cy="341376"/>
          </a:xfrm>
          <a:prstGeom prst="rect">
            <a:avLst/>
          </a:prstGeom>
        </p:spPr>
      </p:pic>
      <p:sp>
        <p:nvSpPr>
          <p:cNvPr id="6" name="Text Placeholder 5"/>
          <p:cNvSpPr>
            <a:spLocks noGrp="1"/>
          </p:cNvSpPr>
          <p:nvPr>
            <p:ph type="body" sz="quarter" idx="10" hasCustomPrompt="1"/>
          </p:nvPr>
        </p:nvSpPr>
        <p:spPr>
          <a:xfrm>
            <a:off x="493184" y="787400"/>
            <a:ext cx="10784416" cy="406400"/>
          </a:xfrm>
        </p:spPr>
        <p:txBody>
          <a:bodyPr/>
          <a:lstStyle>
            <a:lvl1pPr marL="0" indent="0">
              <a:buNone/>
              <a:defRPr sz="1867" b="0" i="0">
                <a:solidFill>
                  <a:schemeClr val="bg1"/>
                </a:solidFill>
                <a:latin typeface="Mecherle Sans Regular"/>
                <a:cs typeface="Mecherle Sans Regular"/>
              </a:defRPr>
            </a:lvl1pPr>
          </a:lstStyle>
          <a:p>
            <a:pPr lvl="0"/>
            <a:r>
              <a:rPr lang="en-US" dirty="0"/>
              <a:t>Month [year]</a:t>
            </a:r>
          </a:p>
        </p:txBody>
      </p:sp>
      <p:sp>
        <p:nvSpPr>
          <p:cNvPr id="11" name="Text Placeholder 5"/>
          <p:cNvSpPr>
            <a:spLocks noGrp="1"/>
          </p:cNvSpPr>
          <p:nvPr>
            <p:ph type="body" sz="quarter" idx="11" hasCustomPrompt="1"/>
          </p:nvPr>
        </p:nvSpPr>
        <p:spPr>
          <a:xfrm>
            <a:off x="493184" y="3474720"/>
            <a:ext cx="10784416" cy="406400"/>
          </a:xfrm>
        </p:spPr>
        <p:txBody>
          <a:bodyPr/>
          <a:lstStyle>
            <a:lvl1pPr marL="0" indent="0">
              <a:buNone/>
              <a:defRPr sz="2933" b="0" i="0">
                <a:solidFill>
                  <a:schemeClr val="bg1"/>
                </a:solidFill>
                <a:latin typeface="Mecherle Slab Regular"/>
                <a:cs typeface="Mecherle Slab Regular"/>
              </a:defRPr>
            </a:lvl1pPr>
          </a:lstStyle>
          <a:p>
            <a:pPr lvl="0"/>
            <a:r>
              <a:rPr lang="en-US" dirty="0"/>
              <a:t>This is an optional Sub-heading</a:t>
            </a:r>
          </a:p>
        </p:txBody>
      </p:sp>
    </p:spTree>
    <p:extLst>
      <p:ext uri="{BB962C8B-B14F-4D97-AF65-F5344CB8AC3E}">
        <p14:creationId xmlns:p14="http://schemas.microsoft.com/office/powerpoint/2010/main" val="16340550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ivider standar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3184" y="1295401"/>
            <a:ext cx="10784416" cy="2181225"/>
          </a:xfrm>
        </p:spPr>
        <p:txBody>
          <a:bodyPr>
            <a:noAutofit/>
          </a:bodyPr>
          <a:lstStyle>
            <a:lvl1pPr>
              <a:defRPr sz="6933" baseline="0">
                <a:solidFill>
                  <a:schemeClr val="bg1"/>
                </a:solidFill>
              </a:defRPr>
            </a:lvl1pPr>
          </a:lstStyle>
          <a:p>
            <a:r>
              <a:rPr lang="en-US" dirty="0"/>
              <a:t>This is a standard</a:t>
            </a:r>
            <a:br>
              <a:rPr lang="en-US" dirty="0"/>
            </a:br>
            <a:r>
              <a:rPr lang="en-US" dirty="0"/>
              <a:t>divider slide</a:t>
            </a:r>
          </a:p>
        </p:txBody>
      </p:sp>
      <p:sp>
        <p:nvSpPr>
          <p:cNvPr id="8" name="TextBox 7"/>
          <p:cNvSpPr txBox="1"/>
          <p:nvPr userDrawn="1"/>
        </p:nvSpPr>
        <p:spPr>
          <a:xfrm>
            <a:off x="493184"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bg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11" name="Text Placeholder 5"/>
          <p:cNvSpPr>
            <a:spLocks noGrp="1"/>
          </p:cNvSpPr>
          <p:nvPr>
            <p:ph type="body" sz="quarter" idx="11" hasCustomPrompt="1"/>
          </p:nvPr>
        </p:nvSpPr>
        <p:spPr>
          <a:xfrm>
            <a:off x="493184" y="4445000"/>
            <a:ext cx="10784416" cy="406400"/>
          </a:xfrm>
        </p:spPr>
        <p:txBody>
          <a:bodyPr/>
          <a:lstStyle>
            <a:lvl1pPr marL="0" indent="0">
              <a:buNone/>
              <a:defRPr sz="2933" b="0" i="0">
                <a:solidFill>
                  <a:schemeClr val="bg1"/>
                </a:solidFill>
                <a:latin typeface="Mecherle Slab Regular"/>
                <a:cs typeface="Mecherle Slab Regular"/>
              </a:defRPr>
            </a:lvl1pPr>
          </a:lstStyle>
          <a:p>
            <a:pPr lvl="0"/>
            <a:r>
              <a:rPr lang="en-US" dirty="0"/>
              <a:t>This is an optional Sub-heading example</a:t>
            </a:r>
          </a:p>
        </p:txBody>
      </p:sp>
      <p:pic>
        <p:nvPicPr>
          <p:cNvPr id="10" name="Image" descr="Image"/>
          <p:cNvPicPr>
            <a:picLocks noChangeAspect="1"/>
          </p:cNvPicPr>
          <p:nvPr userDrawn="1"/>
        </p:nvPicPr>
        <p:blipFill>
          <a:blip r:embed="rId2"/>
          <a:stretch>
            <a:fillRect/>
          </a:stretch>
        </p:blipFill>
        <p:spPr>
          <a:xfrm>
            <a:off x="11350753" y="6352032"/>
            <a:ext cx="325967" cy="191347"/>
          </a:xfrm>
          <a:prstGeom prst="rect">
            <a:avLst/>
          </a:prstGeom>
          <a:ln w="12700">
            <a:miter lim="400000"/>
          </a:ln>
        </p:spPr>
      </p:pic>
    </p:spTree>
    <p:extLst>
      <p:ext uri="{BB962C8B-B14F-4D97-AF65-F5344CB8AC3E}">
        <p14:creationId xmlns:p14="http://schemas.microsoft.com/office/powerpoint/2010/main" val="321744428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ivider standard numbere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3184" y="2311400"/>
            <a:ext cx="10784416" cy="1930400"/>
          </a:xfrm>
        </p:spPr>
        <p:txBody>
          <a:bodyPr>
            <a:noAutofit/>
          </a:bodyPr>
          <a:lstStyle>
            <a:lvl1pPr>
              <a:defRPr sz="6933" baseline="0">
                <a:solidFill>
                  <a:schemeClr val="bg1"/>
                </a:solidFill>
              </a:defRPr>
            </a:lvl1pPr>
          </a:lstStyle>
          <a:p>
            <a:r>
              <a:rPr lang="en-US" dirty="0"/>
              <a:t>This is a standard</a:t>
            </a:r>
            <a:br>
              <a:rPr lang="en-US" dirty="0"/>
            </a:br>
            <a:r>
              <a:rPr lang="en-US" dirty="0"/>
              <a:t>numbered divider slide</a:t>
            </a:r>
          </a:p>
        </p:txBody>
      </p:sp>
      <p:sp>
        <p:nvSpPr>
          <p:cNvPr id="8" name="TextBox 7"/>
          <p:cNvSpPr txBox="1"/>
          <p:nvPr userDrawn="1"/>
        </p:nvSpPr>
        <p:spPr>
          <a:xfrm>
            <a:off x="493184"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bg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4" name="Text Placeholder 3"/>
          <p:cNvSpPr>
            <a:spLocks noGrp="1"/>
          </p:cNvSpPr>
          <p:nvPr>
            <p:ph type="body" sz="quarter" idx="10" hasCustomPrompt="1"/>
          </p:nvPr>
        </p:nvSpPr>
        <p:spPr>
          <a:xfrm>
            <a:off x="493184" y="230717"/>
            <a:ext cx="1945216" cy="1267883"/>
          </a:xfrm>
        </p:spPr>
        <p:txBody>
          <a:bodyPr/>
          <a:lstStyle>
            <a:lvl1pPr>
              <a:defRPr sz="6933">
                <a:solidFill>
                  <a:schemeClr val="bg1"/>
                </a:solidFill>
              </a:defRPr>
            </a:lvl1pPr>
          </a:lstStyle>
          <a:p>
            <a:pPr lvl="0"/>
            <a:r>
              <a:rPr lang="en-US" dirty="0"/>
              <a:t>00</a:t>
            </a:r>
          </a:p>
        </p:txBody>
      </p:sp>
      <p:pic>
        <p:nvPicPr>
          <p:cNvPr id="14" name="Image" descr="Image"/>
          <p:cNvPicPr>
            <a:picLocks noChangeAspect="1"/>
          </p:cNvPicPr>
          <p:nvPr userDrawn="1"/>
        </p:nvPicPr>
        <p:blipFill>
          <a:blip r:embed="rId2"/>
          <a:stretch>
            <a:fillRect/>
          </a:stretch>
        </p:blipFill>
        <p:spPr>
          <a:xfrm>
            <a:off x="11350753" y="6352032"/>
            <a:ext cx="325967" cy="191347"/>
          </a:xfrm>
          <a:prstGeom prst="rect">
            <a:avLst/>
          </a:prstGeom>
          <a:ln w="12700">
            <a:miter lim="400000"/>
          </a:ln>
        </p:spPr>
      </p:pic>
    </p:spTree>
    <p:extLst>
      <p:ext uri="{BB962C8B-B14F-4D97-AF65-F5344CB8AC3E}">
        <p14:creationId xmlns:p14="http://schemas.microsoft.com/office/powerpoint/2010/main" val="290980926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ivider standard with visual">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3184" y="353568"/>
            <a:ext cx="4993216" cy="609600"/>
          </a:xfrm>
        </p:spPr>
        <p:txBody>
          <a:bodyPr>
            <a:noAutofit/>
          </a:bodyPr>
          <a:lstStyle>
            <a:lvl1pPr>
              <a:defRPr sz="4267" baseline="0">
                <a:solidFill>
                  <a:srgbClr val="FFFFFF"/>
                </a:solidFill>
              </a:defRPr>
            </a:lvl1pPr>
          </a:lstStyle>
          <a:p>
            <a:r>
              <a:rPr lang="en-US" dirty="0"/>
              <a:t>01</a:t>
            </a:r>
          </a:p>
        </p:txBody>
      </p:sp>
      <p:sp>
        <p:nvSpPr>
          <p:cNvPr id="8" name="TextBox 7"/>
          <p:cNvSpPr txBox="1"/>
          <p:nvPr userDrawn="1"/>
        </p:nvSpPr>
        <p:spPr>
          <a:xfrm>
            <a:off x="1463040" y="6437376"/>
            <a:ext cx="2554816" cy="176379"/>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bg1"/>
                </a:solidFill>
                <a:latin typeface="Mecherle Legal Regular"/>
                <a:ea typeface="+mn-ea"/>
                <a:cs typeface="Mecherle Legal Regular"/>
              </a:rPr>
              <a:t>For Internal State Farm Use Only – Contains confidential information</a:t>
            </a:r>
            <a:br>
              <a:rPr lang="en-US" sz="1067" b="0" i="0" u="none" strike="noStrike" kern="1200" baseline="30000" dirty="0">
                <a:solidFill>
                  <a:schemeClr val="bg1"/>
                </a:solidFill>
                <a:latin typeface="Mecherle Legal Regular"/>
                <a:ea typeface="+mn-ea"/>
                <a:cs typeface="Mecherle Legal Regular"/>
              </a:rPr>
            </a:br>
            <a:r>
              <a:rPr lang="en-US" sz="1067" b="0" i="0" u="none" strike="noStrike" kern="1200" baseline="30000" dirty="0">
                <a:solidFill>
                  <a:schemeClr val="bg1"/>
                </a:solidFill>
                <a:latin typeface="Mecherle Legal Regular"/>
                <a:ea typeface="+mn-ea"/>
                <a:cs typeface="Mecherle Legal Regular"/>
              </a:rPr>
              <a:t> which may not be disclosed without express written authorization.</a:t>
            </a:r>
          </a:p>
        </p:txBody>
      </p:sp>
      <p:sp>
        <p:nvSpPr>
          <p:cNvPr id="5" name="Text Placeholder 4"/>
          <p:cNvSpPr>
            <a:spLocks noGrp="1"/>
          </p:cNvSpPr>
          <p:nvPr>
            <p:ph type="body" sz="quarter" idx="10"/>
          </p:nvPr>
        </p:nvSpPr>
        <p:spPr>
          <a:xfrm>
            <a:off x="493184" y="3474720"/>
            <a:ext cx="4790016" cy="1524000"/>
          </a:xfrm>
        </p:spPr>
        <p:txBody>
          <a:bodyPr/>
          <a:lstStyle>
            <a:lvl1pPr marL="0" indent="0">
              <a:buNone/>
              <a:defRPr sz="1867">
                <a:solidFill>
                  <a:srgbClr val="FFFFFF"/>
                </a:solidFill>
              </a:defRPr>
            </a:lvl1pPr>
            <a:lvl2pPr marL="0" indent="0">
              <a:buNone/>
              <a:defRPr sz="1867">
                <a:solidFill>
                  <a:srgbClr val="FFFFFF"/>
                </a:solidFill>
              </a:defRPr>
            </a:lvl2pPr>
            <a:lvl3pPr marL="0" indent="0">
              <a:buNone/>
              <a:defRPr sz="1867">
                <a:solidFill>
                  <a:srgbClr val="FFFFFF"/>
                </a:solidFill>
              </a:defRPr>
            </a:lvl3pPr>
            <a:lvl4pPr marL="0" indent="0">
              <a:buNone/>
              <a:tabLst/>
              <a:defRPr sz="1867">
                <a:solidFill>
                  <a:srgbClr val="FFFFFF"/>
                </a:solidFill>
              </a:defRPr>
            </a:lvl4pPr>
            <a:lvl5pPr marL="0" indent="0">
              <a:buNone/>
              <a:defRPr sz="1867">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Picture Placeholder 14"/>
          <p:cNvSpPr>
            <a:spLocks noGrp="1"/>
          </p:cNvSpPr>
          <p:nvPr>
            <p:ph type="pic" sz="quarter" idx="11" hasCustomPrompt="1"/>
          </p:nvPr>
        </p:nvSpPr>
        <p:spPr>
          <a:xfrm>
            <a:off x="5994400" y="0"/>
            <a:ext cx="6197600" cy="6858000"/>
          </a:xfrm>
          <a:solidFill>
            <a:schemeClr val="accent4"/>
          </a:solidFill>
        </p:spPr>
        <p:txBody>
          <a:bodyPr anchor="ctr" anchorCtr="1"/>
          <a:lstStyle>
            <a:lvl1pPr marL="0" indent="0">
              <a:buNone/>
              <a:defRPr sz="1400">
                <a:solidFill>
                  <a:srgbClr val="ACABAB"/>
                </a:solidFill>
              </a:defRPr>
            </a:lvl1pPr>
          </a:lstStyle>
          <a:p>
            <a:r>
              <a:rPr lang="en-US" dirty="0"/>
              <a:t>[Image or illustration]</a:t>
            </a:r>
          </a:p>
        </p:txBody>
      </p:sp>
      <p:sp>
        <p:nvSpPr>
          <p:cNvPr id="11" name="Text Placeholder 4"/>
          <p:cNvSpPr>
            <a:spLocks noGrp="1"/>
          </p:cNvSpPr>
          <p:nvPr>
            <p:ph type="body" sz="quarter" idx="12" hasCustomPrompt="1"/>
          </p:nvPr>
        </p:nvSpPr>
        <p:spPr>
          <a:xfrm>
            <a:off x="487680" y="1402080"/>
            <a:ext cx="4790016" cy="1524000"/>
          </a:xfrm>
        </p:spPr>
        <p:txBody>
          <a:bodyPr/>
          <a:lstStyle>
            <a:lvl1pPr marL="0" indent="0">
              <a:lnSpc>
                <a:spcPts val="4267"/>
              </a:lnSpc>
              <a:spcBef>
                <a:spcPts val="0"/>
              </a:spcBef>
              <a:buNone/>
              <a:defRPr sz="4267" b="0" i="0">
                <a:solidFill>
                  <a:srgbClr val="FFFFFF"/>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Standard numbered divider with visual</a:t>
            </a:r>
          </a:p>
        </p:txBody>
      </p:sp>
      <p:sp>
        <p:nvSpPr>
          <p:cNvPr id="3" name="Slide Number Placeholder 2"/>
          <p:cNvSpPr>
            <a:spLocks noGrp="1"/>
          </p:cNvSpPr>
          <p:nvPr>
            <p:ph type="sldNum" sz="quarter" idx="13"/>
          </p:nvPr>
        </p:nvSpPr>
        <p:spPr/>
        <p:txBody>
          <a:bodyPr/>
          <a:lstStyle/>
          <a:p>
            <a:fld id="{2066355A-084C-D24E-9AD2-7E4FC41EA627}" type="slidenum">
              <a:rPr lang="en-US" smtClean="0"/>
              <a:pPr/>
              <a:t>‹#›</a:t>
            </a:fld>
            <a:endParaRPr lang="en-US" dirty="0"/>
          </a:p>
        </p:txBody>
      </p:sp>
      <p:pic>
        <p:nvPicPr>
          <p:cNvPr id="17" name="Image" descr="Image"/>
          <p:cNvPicPr>
            <a:picLocks noChangeAspect="1"/>
          </p:cNvPicPr>
          <p:nvPr userDrawn="1"/>
        </p:nvPicPr>
        <p:blipFill>
          <a:blip r:embed="rId2"/>
          <a:stretch>
            <a:fillRect/>
          </a:stretch>
        </p:blipFill>
        <p:spPr>
          <a:xfrm>
            <a:off x="487681" y="6352032"/>
            <a:ext cx="325967" cy="191347"/>
          </a:xfrm>
          <a:prstGeom prst="rect">
            <a:avLst/>
          </a:prstGeom>
          <a:ln w="12700">
            <a:miter lim="400000"/>
          </a:ln>
        </p:spPr>
      </p:pic>
    </p:spTree>
    <p:extLst>
      <p:ext uri="{BB962C8B-B14F-4D97-AF65-F5344CB8AC3E}">
        <p14:creationId xmlns:p14="http://schemas.microsoft.com/office/powerpoint/2010/main" val="78747399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ivider sub-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3184" y="1295401"/>
            <a:ext cx="10784416" cy="2181225"/>
          </a:xfrm>
        </p:spPr>
        <p:txBody>
          <a:bodyPr>
            <a:noAutofit/>
          </a:bodyPr>
          <a:lstStyle>
            <a:lvl1pPr>
              <a:defRPr sz="6933" baseline="0">
                <a:solidFill>
                  <a:schemeClr val="tx2"/>
                </a:solidFill>
              </a:defRPr>
            </a:lvl1pPr>
          </a:lstStyle>
          <a:p>
            <a:r>
              <a:rPr lang="en-US" dirty="0"/>
              <a:t>This is a sub-section</a:t>
            </a:r>
            <a:br>
              <a:rPr lang="en-US" dirty="0"/>
            </a:br>
            <a:r>
              <a:rPr lang="en-US" dirty="0"/>
              <a:t>divider slide</a:t>
            </a:r>
          </a:p>
        </p:txBody>
      </p:sp>
      <p:sp>
        <p:nvSpPr>
          <p:cNvPr id="8" name="TextBox 7"/>
          <p:cNvSpPr txBox="1"/>
          <p:nvPr userDrawn="1"/>
        </p:nvSpPr>
        <p:spPr>
          <a:xfrm>
            <a:off x="493184"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11" name="Text Placeholder 5"/>
          <p:cNvSpPr>
            <a:spLocks noGrp="1"/>
          </p:cNvSpPr>
          <p:nvPr>
            <p:ph type="body" sz="quarter" idx="11" hasCustomPrompt="1"/>
          </p:nvPr>
        </p:nvSpPr>
        <p:spPr>
          <a:xfrm>
            <a:off x="493184" y="4445000"/>
            <a:ext cx="10784416" cy="406400"/>
          </a:xfrm>
        </p:spPr>
        <p:txBody>
          <a:bodyPr/>
          <a:lstStyle>
            <a:lvl1pPr marL="0" indent="0">
              <a:buNone/>
              <a:defRPr sz="2933" b="0" i="0">
                <a:solidFill>
                  <a:srgbClr val="484444"/>
                </a:solidFill>
                <a:latin typeface="Mecherle Slab Regular"/>
                <a:cs typeface="Mecherle Slab Regular"/>
              </a:defRPr>
            </a:lvl1pPr>
          </a:lstStyle>
          <a:p>
            <a:pPr lvl="0"/>
            <a:r>
              <a:rPr lang="en-US" dirty="0"/>
              <a:t>This is an optional Sub-heading example</a:t>
            </a:r>
          </a:p>
        </p:txBody>
      </p:sp>
      <p:pic>
        <p:nvPicPr>
          <p:cNvPr id="13" name="Image" descr="Image"/>
          <p:cNvPicPr>
            <a:picLocks noChangeAspect="1"/>
          </p:cNvPicPr>
          <p:nvPr userDrawn="1"/>
        </p:nvPicPr>
        <p:blipFill>
          <a:blip r:embed="rId2"/>
          <a:stretch>
            <a:fillRect/>
          </a:stretch>
        </p:blipFill>
        <p:spPr>
          <a:xfrm>
            <a:off x="11350753" y="6353528"/>
            <a:ext cx="325967" cy="191347"/>
          </a:xfrm>
          <a:prstGeom prst="rect">
            <a:avLst/>
          </a:prstGeom>
          <a:ln w="12700">
            <a:miter lim="400000"/>
          </a:ln>
        </p:spPr>
      </p:pic>
    </p:spTree>
    <p:extLst>
      <p:ext uri="{BB962C8B-B14F-4D97-AF65-F5344CB8AC3E}">
        <p14:creationId xmlns:p14="http://schemas.microsoft.com/office/powerpoint/2010/main" val="190983551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ivider sub-section gre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3184" y="1295401"/>
            <a:ext cx="10784416" cy="2181225"/>
          </a:xfrm>
        </p:spPr>
        <p:txBody>
          <a:bodyPr>
            <a:noAutofit/>
          </a:bodyPr>
          <a:lstStyle>
            <a:lvl1pPr>
              <a:defRPr sz="6933" baseline="0">
                <a:solidFill>
                  <a:schemeClr val="bg1"/>
                </a:solidFill>
              </a:defRPr>
            </a:lvl1pPr>
          </a:lstStyle>
          <a:p>
            <a:r>
              <a:rPr lang="en-US" dirty="0"/>
              <a:t>This is a sub-section</a:t>
            </a:r>
            <a:br>
              <a:rPr lang="en-US" dirty="0"/>
            </a:br>
            <a:r>
              <a:rPr lang="en-US" dirty="0"/>
              <a:t>divider slide (grey)</a:t>
            </a:r>
          </a:p>
        </p:txBody>
      </p:sp>
      <p:sp>
        <p:nvSpPr>
          <p:cNvPr id="8" name="TextBox 7"/>
          <p:cNvSpPr txBox="1"/>
          <p:nvPr userDrawn="1"/>
        </p:nvSpPr>
        <p:spPr>
          <a:xfrm>
            <a:off x="493184"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bg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11" name="Text Placeholder 5"/>
          <p:cNvSpPr>
            <a:spLocks noGrp="1"/>
          </p:cNvSpPr>
          <p:nvPr>
            <p:ph type="body" sz="quarter" idx="11" hasCustomPrompt="1"/>
          </p:nvPr>
        </p:nvSpPr>
        <p:spPr>
          <a:xfrm>
            <a:off x="493184" y="4445000"/>
            <a:ext cx="10784416" cy="406400"/>
          </a:xfrm>
        </p:spPr>
        <p:txBody>
          <a:bodyPr/>
          <a:lstStyle>
            <a:lvl1pPr marL="0" indent="0">
              <a:buNone/>
              <a:defRPr sz="2933" b="0" i="0">
                <a:solidFill>
                  <a:schemeClr val="bg1"/>
                </a:solidFill>
                <a:latin typeface="Mecherle Slab Regular"/>
                <a:cs typeface="Mecherle Slab Regular"/>
              </a:defRPr>
            </a:lvl1pPr>
          </a:lstStyle>
          <a:p>
            <a:pPr lvl="0"/>
            <a:r>
              <a:rPr lang="en-US" dirty="0"/>
              <a:t>This is an optional Sub-heading example</a:t>
            </a:r>
          </a:p>
        </p:txBody>
      </p:sp>
      <p:pic>
        <p:nvPicPr>
          <p:cNvPr id="14" name="Image" descr="Image"/>
          <p:cNvPicPr>
            <a:picLocks noChangeAspect="1"/>
          </p:cNvPicPr>
          <p:nvPr userDrawn="1"/>
        </p:nvPicPr>
        <p:blipFill>
          <a:blip r:embed="rId2"/>
          <a:stretch>
            <a:fillRect/>
          </a:stretch>
        </p:blipFill>
        <p:spPr>
          <a:xfrm>
            <a:off x="11350753" y="6352032"/>
            <a:ext cx="325967" cy="191347"/>
          </a:xfrm>
          <a:prstGeom prst="rect">
            <a:avLst/>
          </a:prstGeom>
          <a:ln w="12700">
            <a:miter lim="400000"/>
          </a:ln>
        </p:spPr>
      </p:pic>
    </p:spTree>
    <p:extLst>
      <p:ext uri="{BB962C8B-B14F-4D97-AF65-F5344CB8AC3E}">
        <p14:creationId xmlns:p14="http://schemas.microsoft.com/office/powerpoint/2010/main" val="41914272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C1D12-57BB-437C-986C-236304D77D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9053F0-38ED-4241-8309-96C94954D2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7B0C0E-D5EB-4C96-B9D9-09995A98C3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3414B4-F3F7-4C4A-8C9F-B8FA88124F2F}"/>
              </a:ext>
            </a:extLst>
          </p:cNvPr>
          <p:cNvSpPr>
            <a:spLocks noGrp="1"/>
          </p:cNvSpPr>
          <p:nvPr>
            <p:ph type="dt" sz="half" idx="10"/>
          </p:nvPr>
        </p:nvSpPr>
        <p:spPr/>
        <p:txBody>
          <a:bodyPr/>
          <a:lstStyle/>
          <a:p>
            <a:fld id="{B622ABE5-D95B-4447-95C8-347B4C580014}" type="datetimeFigureOut">
              <a:rPr lang="en-US" smtClean="0"/>
              <a:t>2/18/22</a:t>
            </a:fld>
            <a:endParaRPr lang="en-US"/>
          </a:p>
        </p:txBody>
      </p:sp>
      <p:sp>
        <p:nvSpPr>
          <p:cNvPr id="6" name="Footer Placeholder 5">
            <a:extLst>
              <a:ext uri="{FF2B5EF4-FFF2-40B4-BE49-F238E27FC236}">
                <a16:creationId xmlns:a16="http://schemas.microsoft.com/office/drawing/2014/main" id="{FD538DBC-9DB2-47CB-9C20-058AC29604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E3BB96-DA84-4788-9E5D-EB93C9616C3B}"/>
              </a:ext>
            </a:extLst>
          </p:cNvPr>
          <p:cNvSpPr>
            <a:spLocks noGrp="1"/>
          </p:cNvSpPr>
          <p:nvPr>
            <p:ph type="sldNum" sz="quarter" idx="12"/>
          </p:nvPr>
        </p:nvSpPr>
        <p:spPr/>
        <p:txBody>
          <a:bodyPr/>
          <a:lstStyle/>
          <a:p>
            <a:fld id="{04701CAA-E7EA-4EF2-803E-CF316E044EE5}" type="slidenum">
              <a:rPr lang="en-US" smtClean="0"/>
              <a:t>‹#›</a:t>
            </a:fld>
            <a:endParaRPr lang="en-US"/>
          </a:p>
        </p:txBody>
      </p:sp>
    </p:spTree>
    <p:extLst>
      <p:ext uri="{BB962C8B-B14F-4D97-AF65-F5344CB8AC3E}">
        <p14:creationId xmlns:p14="http://schemas.microsoft.com/office/powerpoint/2010/main" val="406672286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ivider sub-section numbere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3184" y="2340864"/>
            <a:ext cx="10784416" cy="2002536"/>
          </a:xfrm>
        </p:spPr>
        <p:txBody>
          <a:bodyPr>
            <a:noAutofit/>
          </a:bodyPr>
          <a:lstStyle>
            <a:lvl1pPr>
              <a:defRPr sz="6933" baseline="0">
                <a:solidFill>
                  <a:schemeClr val="tx2"/>
                </a:solidFill>
              </a:defRPr>
            </a:lvl1pPr>
          </a:lstStyle>
          <a:p>
            <a:r>
              <a:rPr lang="en-US" dirty="0"/>
              <a:t>This is a sub-section </a:t>
            </a:r>
            <a:br>
              <a:rPr lang="en-US" dirty="0"/>
            </a:br>
            <a:r>
              <a:rPr lang="en-US" dirty="0"/>
              <a:t>numbered divider slide</a:t>
            </a:r>
          </a:p>
        </p:txBody>
      </p:sp>
      <p:sp>
        <p:nvSpPr>
          <p:cNvPr id="8" name="TextBox 7"/>
          <p:cNvSpPr txBox="1"/>
          <p:nvPr userDrawn="1"/>
        </p:nvSpPr>
        <p:spPr>
          <a:xfrm>
            <a:off x="493184"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4" name="Text Placeholder 3"/>
          <p:cNvSpPr>
            <a:spLocks noGrp="1"/>
          </p:cNvSpPr>
          <p:nvPr>
            <p:ph type="body" sz="quarter" idx="10" hasCustomPrompt="1"/>
          </p:nvPr>
        </p:nvSpPr>
        <p:spPr>
          <a:xfrm>
            <a:off x="493184" y="279400"/>
            <a:ext cx="1945216" cy="1117600"/>
          </a:xfrm>
        </p:spPr>
        <p:txBody>
          <a:bodyPr/>
          <a:lstStyle>
            <a:lvl1pPr>
              <a:defRPr sz="6933">
                <a:solidFill>
                  <a:schemeClr val="tx2"/>
                </a:solidFill>
              </a:defRPr>
            </a:lvl1pPr>
          </a:lstStyle>
          <a:p>
            <a:pPr lvl="0"/>
            <a:r>
              <a:rPr lang="en-US" dirty="0"/>
              <a:t>00</a:t>
            </a:r>
          </a:p>
        </p:txBody>
      </p:sp>
      <p:pic>
        <p:nvPicPr>
          <p:cNvPr id="13" name="Image" descr="Image"/>
          <p:cNvPicPr>
            <a:picLocks noChangeAspect="1"/>
          </p:cNvPicPr>
          <p:nvPr userDrawn="1"/>
        </p:nvPicPr>
        <p:blipFill>
          <a:blip r:embed="rId2"/>
          <a:stretch>
            <a:fillRect/>
          </a:stretch>
        </p:blipFill>
        <p:spPr>
          <a:xfrm>
            <a:off x="11350753" y="6353528"/>
            <a:ext cx="325967" cy="191347"/>
          </a:xfrm>
          <a:prstGeom prst="rect">
            <a:avLst/>
          </a:prstGeom>
          <a:ln w="12700">
            <a:miter lim="400000"/>
          </a:ln>
        </p:spPr>
      </p:pic>
    </p:spTree>
    <p:extLst>
      <p:ext uri="{BB962C8B-B14F-4D97-AF65-F5344CB8AC3E}">
        <p14:creationId xmlns:p14="http://schemas.microsoft.com/office/powerpoint/2010/main" val="61240495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ivider sub-section numbered gre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3184" y="2340864"/>
            <a:ext cx="10784416" cy="2002536"/>
          </a:xfrm>
        </p:spPr>
        <p:txBody>
          <a:bodyPr>
            <a:noAutofit/>
          </a:bodyPr>
          <a:lstStyle>
            <a:lvl1pPr>
              <a:defRPr sz="6933" baseline="0">
                <a:solidFill>
                  <a:srgbClr val="FFFFFF"/>
                </a:solidFill>
              </a:defRPr>
            </a:lvl1pPr>
          </a:lstStyle>
          <a:p>
            <a:r>
              <a:rPr lang="en-US" dirty="0"/>
              <a:t>This is a sub-section </a:t>
            </a:r>
            <a:br>
              <a:rPr lang="en-US" dirty="0"/>
            </a:br>
            <a:r>
              <a:rPr lang="en-US" dirty="0"/>
              <a:t>numbered divider slide</a:t>
            </a:r>
          </a:p>
        </p:txBody>
      </p:sp>
      <p:sp>
        <p:nvSpPr>
          <p:cNvPr id="8" name="TextBox 7"/>
          <p:cNvSpPr txBox="1"/>
          <p:nvPr userDrawn="1"/>
        </p:nvSpPr>
        <p:spPr>
          <a:xfrm>
            <a:off x="493184"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rgbClr val="FFFFFF"/>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4" name="Text Placeholder 3"/>
          <p:cNvSpPr>
            <a:spLocks noGrp="1"/>
          </p:cNvSpPr>
          <p:nvPr>
            <p:ph type="body" sz="quarter" idx="10" hasCustomPrompt="1"/>
          </p:nvPr>
        </p:nvSpPr>
        <p:spPr>
          <a:xfrm>
            <a:off x="493184" y="279400"/>
            <a:ext cx="1945216" cy="1117600"/>
          </a:xfrm>
        </p:spPr>
        <p:txBody>
          <a:bodyPr/>
          <a:lstStyle>
            <a:lvl1pPr>
              <a:defRPr sz="6933">
                <a:solidFill>
                  <a:srgbClr val="FFFFFF"/>
                </a:solidFill>
              </a:defRPr>
            </a:lvl1pPr>
          </a:lstStyle>
          <a:p>
            <a:pPr lvl="0"/>
            <a:r>
              <a:rPr lang="en-US" dirty="0"/>
              <a:t>00</a:t>
            </a:r>
          </a:p>
        </p:txBody>
      </p:sp>
      <p:pic>
        <p:nvPicPr>
          <p:cNvPr id="13" name="Image" descr="Image"/>
          <p:cNvPicPr>
            <a:picLocks noChangeAspect="1"/>
          </p:cNvPicPr>
          <p:nvPr userDrawn="1"/>
        </p:nvPicPr>
        <p:blipFill>
          <a:blip r:embed="rId2"/>
          <a:stretch>
            <a:fillRect/>
          </a:stretch>
        </p:blipFill>
        <p:spPr>
          <a:xfrm>
            <a:off x="11350753" y="6352032"/>
            <a:ext cx="325967" cy="191347"/>
          </a:xfrm>
          <a:prstGeom prst="rect">
            <a:avLst/>
          </a:prstGeom>
          <a:ln w="12700">
            <a:miter lim="400000"/>
          </a:ln>
        </p:spPr>
      </p:pic>
    </p:spTree>
    <p:extLst>
      <p:ext uri="{BB962C8B-B14F-4D97-AF65-F5344CB8AC3E}">
        <p14:creationId xmlns:p14="http://schemas.microsoft.com/office/powerpoint/2010/main" val="118723638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ivider sub-section with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3184" y="2340865"/>
            <a:ext cx="10784416" cy="2181225"/>
          </a:xfrm>
        </p:spPr>
        <p:txBody>
          <a:bodyPr>
            <a:noAutofit/>
          </a:bodyPr>
          <a:lstStyle>
            <a:lvl1pPr>
              <a:defRPr sz="6933" baseline="0">
                <a:solidFill>
                  <a:schemeClr val="tx2"/>
                </a:solidFill>
              </a:defRPr>
            </a:lvl1pPr>
          </a:lstStyle>
          <a:p>
            <a:r>
              <a:rPr lang="en-US" dirty="0"/>
              <a:t>This is a sub-section</a:t>
            </a:r>
            <a:br>
              <a:rPr lang="en-US" dirty="0"/>
            </a:br>
            <a:r>
              <a:rPr lang="en-US" dirty="0"/>
              <a:t>divider slide</a:t>
            </a:r>
          </a:p>
        </p:txBody>
      </p:sp>
      <p:sp>
        <p:nvSpPr>
          <p:cNvPr id="8" name="TextBox 7"/>
          <p:cNvSpPr txBox="1"/>
          <p:nvPr userDrawn="1"/>
        </p:nvSpPr>
        <p:spPr>
          <a:xfrm>
            <a:off x="493184"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11" name="Text Placeholder 5"/>
          <p:cNvSpPr>
            <a:spLocks noGrp="1"/>
          </p:cNvSpPr>
          <p:nvPr>
            <p:ph type="body" sz="quarter" idx="11" hasCustomPrompt="1"/>
          </p:nvPr>
        </p:nvSpPr>
        <p:spPr>
          <a:xfrm>
            <a:off x="493184" y="402336"/>
            <a:ext cx="10784416" cy="406400"/>
          </a:xfrm>
        </p:spPr>
        <p:txBody>
          <a:bodyPr/>
          <a:lstStyle>
            <a:lvl1pPr marL="0" indent="0">
              <a:buNone/>
              <a:defRPr sz="2933" b="0" i="0" baseline="0">
                <a:solidFill>
                  <a:srgbClr val="484444"/>
                </a:solidFill>
                <a:latin typeface="Mecherle Slab Regular"/>
                <a:cs typeface="Mecherle Slab Regular"/>
              </a:defRPr>
            </a:lvl1pPr>
          </a:lstStyle>
          <a:p>
            <a:pPr lvl="0"/>
            <a:r>
              <a:rPr lang="en-US" dirty="0"/>
              <a:t>Containing section title</a:t>
            </a:r>
          </a:p>
        </p:txBody>
      </p:sp>
      <p:pic>
        <p:nvPicPr>
          <p:cNvPr id="14" name="Image" descr="Image"/>
          <p:cNvPicPr>
            <a:picLocks noChangeAspect="1"/>
          </p:cNvPicPr>
          <p:nvPr userDrawn="1"/>
        </p:nvPicPr>
        <p:blipFill>
          <a:blip r:embed="rId2"/>
          <a:stretch>
            <a:fillRect/>
          </a:stretch>
        </p:blipFill>
        <p:spPr>
          <a:xfrm>
            <a:off x="11350753" y="6353528"/>
            <a:ext cx="325967" cy="191347"/>
          </a:xfrm>
          <a:prstGeom prst="rect">
            <a:avLst/>
          </a:prstGeom>
          <a:ln w="12700">
            <a:miter lim="400000"/>
          </a:ln>
        </p:spPr>
      </p:pic>
    </p:spTree>
    <p:extLst>
      <p:ext uri="{BB962C8B-B14F-4D97-AF65-F5344CB8AC3E}">
        <p14:creationId xmlns:p14="http://schemas.microsoft.com/office/powerpoint/2010/main" val="326923817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ivider sub-section with title gre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3184" y="2340865"/>
            <a:ext cx="10784416" cy="2181225"/>
          </a:xfrm>
        </p:spPr>
        <p:txBody>
          <a:bodyPr>
            <a:noAutofit/>
          </a:bodyPr>
          <a:lstStyle>
            <a:lvl1pPr>
              <a:defRPr sz="6933" baseline="0">
                <a:solidFill>
                  <a:srgbClr val="FFFFFF"/>
                </a:solidFill>
              </a:defRPr>
            </a:lvl1pPr>
          </a:lstStyle>
          <a:p>
            <a:r>
              <a:rPr lang="en-US" dirty="0"/>
              <a:t>This is a sub-section</a:t>
            </a:r>
            <a:br>
              <a:rPr lang="en-US" dirty="0"/>
            </a:br>
            <a:r>
              <a:rPr lang="en-US" dirty="0"/>
              <a:t>divider slide</a:t>
            </a:r>
          </a:p>
        </p:txBody>
      </p:sp>
      <p:sp>
        <p:nvSpPr>
          <p:cNvPr id="8" name="TextBox 7"/>
          <p:cNvSpPr txBox="1"/>
          <p:nvPr userDrawn="1"/>
        </p:nvSpPr>
        <p:spPr>
          <a:xfrm>
            <a:off x="493184"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rgbClr val="FFFFFF"/>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11" name="Text Placeholder 5"/>
          <p:cNvSpPr>
            <a:spLocks noGrp="1"/>
          </p:cNvSpPr>
          <p:nvPr>
            <p:ph type="body" sz="quarter" idx="11" hasCustomPrompt="1"/>
          </p:nvPr>
        </p:nvSpPr>
        <p:spPr>
          <a:xfrm>
            <a:off x="493184" y="402336"/>
            <a:ext cx="10784416" cy="406400"/>
          </a:xfrm>
        </p:spPr>
        <p:txBody>
          <a:bodyPr/>
          <a:lstStyle>
            <a:lvl1pPr marL="0" indent="0">
              <a:buNone/>
              <a:defRPr sz="2933" b="0" i="0" baseline="0">
                <a:solidFill>
                  <a:srgbClr val="FFFFFF"/>
                </a:solidFill>
                <a:latin typeface="Mecherle Slab Regular"/>
                <a:cs typeface="Mecherle Slab Regular"/>
              </a:defRPr>
            </a:lvl1pPr>
          </a:lstStyle>
          <a:p>
            <a:pPr lvl="0"/>
            <a:r>
              <a:rPr lang="en-US" dirty="0"/>
              <a:t>Containing section title</a:t>
            </a:r>
          </a:p>
        </p:txBody>
      </p:sp>
      <p:pic>
        <p:nvPicPr>
          <p:cNvPr id="14" name="Image" descr="Image"/>
          <p:cNvPicPr>
            <a:picLocks noChangeAspect="1"/>
          </p:cNvPicPr>
          <p:nvPr userDrawn="1"/>
        </p:nvPicPr>
        <p:blipFill>
          <a:blip r:embed="rId2"/>
          <a:stretch>
            <a:fillRect/>
          </a:stretch>
        </p:blipFill>
        <p:spPr>
          <a:xfrm>
            <a:off x="11350753" y="6352032"/>
            <a:ext cx="325967" cy="191347"/>
          </a:xfrm>
          <a:prstGeom prst="rect">
            <a:avLst/>
          </a:prstGeom>
          <a:ln w="12700">
            <a:miter lim="400000"/>
          </a:ln>
        </p:spPr>
      </p:pic>
    </p:spTree>
    <p:extLst>
      <p:ext uri="{BB962C8B-B14F-4D97-AF65-F5344CB8AC3E}">
        <p14:creationId xmlns:p14="http://schemas.microsoft.com/office/powerpoint/2010/main" val="231169609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ivider sub-section numbered with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38400" y="2340865"/>
            <a:ext cx="8839200" cy="2181225"/>
          </a:xfrm>
        </p:spPr>
        <p:txBody>
          <a:bodyPr>
            <a:noAutofit/>
          </a:bodyPr>
          <a:lstStyle>
            <a:lvl1pPr>
              <a:defRPr sz="6933" baseline="0">
                <a:solidFill>
                  <a:schemeClr val="tx2"/>
                </a:solidFill>
              </a:defRPr>
            </a:lvl1pPr>
          </a:lstStyle>
          <a:p>
            <a:r>
              <a:rPr lang="en-US" dirty="0"/>
              <a:t>Sub-section</a:t>
            </a:r>
            <a:br>
              <a:rPr lang="en-US" dirty="0"/>
            </a:br>
            <a:r>
              <a:rPr lang="en-US" dirty="0"/>
              <a:t>divider slide</a:t>
            </a:r>
          </a:p>
        </p:txBody>
      </p:sp>
      <p:sp>
        <p:nvSpPr>
          <p:cNvPr id="8" name="TextBox 7"/>
          <p:cNvSpPr txBox="1"/>
          <p:nvPr userDrawn="1"/>
        </p:nvSpPr>
        <p:spPr>
          <a:xfrm>
            <a:off x="493184"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11" name="Text Placeholder 5"/>
          <p:cNvSpPr>
            <a:spLocks noGrp="1"/>
          </p:cNvSpPr>
          <p:nvPr>
            <p:ph type="body" sz="quarter" idx="11" hasCustomPrompt="1"/>
          </p:nvPr>
        </p:nvSpPr>
        <p:spPr>
          <a:xfrm>
            <a:off x="493184" y="402336"/>
            <a:ext cx="10784416" cy="406400"/>
          </a:xfrm>
        </p:spPr>
        <p:txBody>
          <a:bodyPr/>
          <a:lstStyle>
            <a:lvl1pPr marL="0" indent="0">
              <a:buNone/>
              <a:defRPr sz="2933" b="0" i="0" baseline="0">
                <a:solidFill>
                  <a:srgbClr val="484444"/>
                </a:solidFill>
                <a:latin typeface="Mecherle Slab Regular"/>
                <a:cs typeface="Mecherle Slab Regular"/>
              </a:defRPr>
            </a:lvl1pPr>
          </a:lstStyle>
          <a:p>
            <a:pPr lvl="0"/>
            <a:r>
              <a:rPr lang="en-US" dirty="0"/>
              <a:t>Containing section title</a:t>
            </a:r>
          </a:p>
        </p:txBody>
      </p:sp>
      <p:sp>
        <p:nvSpPr>
          <p:cNvPr id="6" name="Text Placeholder 5"/>
          <p:cNvSpPr>
            <a:spLocks noGrp="1"/>
          </p:cNvSpPr>
          <p:nvPr>
            <p:ph type="body" sz="quarter" idx="12" hasCustomPrompt="1"/>
          </p:nvPr>
        </p:nvSpPr>
        <p:spPr>
          <a:xfrm>
            <a:off x="493184" y="2340865"/>
            <a:ext cx="1742016" cy="2181225"/>
          </a:xfrm>
        </p:spPr>
        <p:txBody>
          <a:bodyPr/>
          <a:lstStyle>
            <a:lvl1pPr marL="0" indent="0">
              <a:buNone/>
              <a:defRPr sz="6933" b="0" i="0">
                <a:solidFill>
                  <a:srgbClr val="FC2D2D"/>
                </a:solidFill>
                <a:latin typeface="Mecherle Sans SemiBold"/>
                <a:cs typeface="Mecherle Sans SemiBold"/>
              </a:defRPr>
            </a:lvl1pPr>
            <a:lvl2pPr marL="0" indent="0">
              <a:buNone/>
              <a:defRPr b="0" i="0">
                <a:latin typeface="Mecherle Sans SemiBold"/>
                <a:cs typeface="Mecherle Sans SemiBold"/>
              </a:defRPr>
            </a:lvl2pPr>
            <a:lvl3pPr marL="0" indent="0">
              <a:buNone/>
              <a:defRPr b="0" i="0">
                <a:latin typeface="Mecherle Sans SemiBold"/>
                <a:cs typeface="Mecherle Sans SemiBold"/>
              </a:defRPr>
            </a:lvl3pPr>
            <a:lvl4pPr marL="0" indent="0">
              <a:buNone/>
              <a:defRPr b="0" i="0">
                <a:latin typeface="Mecherle Sans SemiBold"/>
                <a:cs typeface="Mecherle Sans SemiBold"/>
              </a:defRPr>
            </a:lvl4pPr>
            <a:lvl5pPr marL="0" indent="0">
              <a:buNone/>
              <a:defRPr b="0" i="0">
                <a:latin typeface="Mecherle Sans SemiBold"/>
                <a:cs typeface="Mecherle Sans SemiBold"/>
              </a:defRPr>
            </a:lvl5pPr>
          </a:lstStyle>
          <a:p>
            <a:pPr lvl="0"/>
            <a:r>
              <a:rPr lang="en-US" dirty="0"/>
              <a:t>00</a:t>
            </a:r>
          </a:p>
        </p:txBody>
      </p:sp>
      <p:pic>
        <p:nvPicPr>
          <p:cNvPr id="15" name="Image" descr="Image"/>
          <p:cNvPicPr>
            <a:picLocks noChangeAspect="1"/>
          </p:cNvPicPr>
          <p:nvPr userDrawn="1"/>
        </p:nvPicPr>
        <p:blipFill>
          <a:blip r:embed="rId2"/>
          <a:stretch>
            <a:fillRect/>
          </a:stretch>
        </p:blipFill>
        <p:spPr>
          <a:xfrm>
            <a:off x="11350753" y="6353528"/>
            <a:ext cx="325967" cy="191347"/>
          </a:xfrm>
          <a:prstGeom prst="rect">
            <a:avLst/>
          </a:prstGeom>
          <a:ln w="12700">
            <a:miter lim="400000"/>
          </a:ln>
        </p:spPr>
      </p:pic>
    </p:spTree>
    <p:extLst>
      <p:ext uri="{BB962C8B-B14F-4D97-AF65-F5344CB8AC3E}">
        <p14:creationId xmlns:p14="http://schemas.microsoft.com/office/powerpoint/2010/main" val="324989211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ivider sub-section numbered with title gre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38400" y="2340865"/>
            <a:ext cx="8839200" cy="2181225"/>
          </a:xfrm>
        </p:spPr>
        <p:txBody>
          <a:bodyPr>
            <a:noAutofit/>
          </a:bodyPr>
          <a:lstStyle>
            <a:lvl1pPr>
              <a:defRPr sz="6933" baseline="0">
                <a:solidFill>
                  <a:srgbClr val="FFFFFF"/>
                </a:solidFill>
              </a:defRPr>
            </a:lvl1pPr>
          </a:lstStyle>
          <a:p>
            <a:r>
              <a:rPr lang="en-US" dirty="0"/>
              <a:t>Sub-section</a:t>
            </a:r>
            <a:br>
              <a:rPr lang="en-US" dirty="0"/>
            </a:br>
            <a:r>
              <a:rPr lang="en-US" dirty="0"/>
              <a:t>divider slide</a:t>
            </a:r>
          </a:p>
        </p:txBody>
      </p:sp>
      <p:sp>
        <p:nvSpPr>
          <p:cNvPr id="8" name="TextBox 7"/>
          <p:cNvSpPr txBox="1"/>
          <p:nvPr userDrawn="1"/>
        </p:nvSpPr>
        <p:spPr>
          <a:xfrm>
            <a:off x="493184"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rgbClr val="FFFFFF"/>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11" name="Text Placeholder 5"/>
          <p:cNvSpPr>
            <a:spLocks noGrp="1"/>
          </p:cNvSpPr>
          <p:nvPr>
            <p:ph type="body" sz="quarter" idx="11" hasCustomPrompt="1"/>
          </p:nvPr>
        </p:nvSpPr>
        <p:spPr>
          <a:xfrm>
            <a:off x="493184" y="402336"/>
            <a:ext cx="10784416" cy="406400"/>
          </a:xfrm>
        </p:spPr>
        <p:txBody>
          <a:bodyPr/>
          <a:lstStyle>
            <a:lvl1pPr marL="0" indent="0">
              <a:buNone/>
              <a:defRPr sz="2933" b="0" i="0" baseline="0">
                <a:solidFill>
                  <a:srgbClr val="FFFFFF"/>
                </a:solidFill>
                <a:latin typeface="Mecherle Slab Regular"/>
                <a:cs typeface="Mecherle Slab Regular"/>
              </a:defRPr>
            </a:lvl1pPr>
          </a:lstStyle>
          <a:p>
            <a:pPr lvl="0"/>
            <a:r>
              <a:rPr lang="en-US" dirty="0"/>
              <a:t>Containing section title</a:t>
            </a:r>
          </a:p>
        </p:txBody>
      </p:sp>
      <p:sp>
        <p:nvSpPr>
          <p:cNvPr id="6" name="Text Placeholder 5"/>
          <p:cNvSpPr>
            <a:spLocks noGrp="1"/>
          </p:cNvSpPr>
          <p:nvPr>
            <p:ph type="body" sz="quarter" idx="12" hasCustomPrompt="1"/>
          </p:nvPr>
        </p:nvSpPr>
        <p:spPr>
          <a:xfrm>
            <a:off x="493184" y="2340865"/>
            <a:ext cx="1742016" cy="2181225"/>
          </a:xfrm>
        </p:spPr>
        <p:txBody>
          <a:bodyPr/>
          <a:lstStyle>
            <a:lvl1pPr marL="0" indent="0">
              <a:buNone/>
              <a:defRPr sz="6933" b="0" i="0">
                <a:solidFill>
                  <a:srgbClr val="FFFFFF"/>
                </a:solidFill>
                <a:latin typeface="Mecherle Sans SemiBold"/>
                <a:cs typeface="Mecherle Sans SemiBold"/>
              </a:defRPr>
            </a:lvl1pPr>
            <a:lvl2pPr marL="0" indent="0">
              <a:buNone/>
              <a:defRPr b="0" i="0">
                <a:latin typeface="Mecherle Sans SemiBold"/>
                <a:cs typeface="Mecherle Sans SemiBold"/>
              </a:defRPr>
            </a:lvl2pPr>
            <a:lvl3pPr marL="0" indent="0">
              <a:buNone/>
              <a:defRPr b="0" i="0">
                <a:latin typeface="Mecherle Sans SemiBold"/>
                <a:cs typeface="Mecherle Sans SemiBold"/>
              </a:defRPr>
            </a:lvl3pPr>
            <a:lvl4pPr marL="0" indent="0">
              <a:buNone/>
              <a:defRPr b="0" i="0">
                <a:latin typeface="Mecherle Sans SemiBold"/>
                <a:cs typeface="Mecherle Sans SemiBold"/>
              </a:defRPr>
            </a:lvl4pPr>
            <a:lvl5pPr marL="0" indent="0">
              <a:buNone/>
              <a:defRPr b="0" i="0">
                <a:latin typeface="Mecherle Sans SemiBold"/>
                <a:cs typeface="Mecherle Sans SemiBold"/>
              </a:defRPr>
            </a:lvl5pPr>
          </a:lstStyle>
          <a:p>
            <a:pPr lvl="0"/>
            <a:r>
              <a:rPr lang="en-US" dirty="0"/>
              <a:t>00</a:t>
            </a:r>
          </a:p>
        </p:txBody>
      </p:sp>
      <p:pic>
        <p:nvPicPr>
          <p:cNvPr id="15" name="Image" descr="Image"/>
          <p:cNvPicPr>
            <a:picLocks noChangeAspect="1"/>
          </p:cNvPicPr>
          <p:nvPr userDrawn="1"/>
        </p:nvPicPr>
        <p:blipFill>
          <a:blip r:embed="rId2"/>
          <a:stretch>
            <a:fillRect/>
          </a:stretch>
        </p:blipFill>
        <p:spPr>
          <a:xfrm>
            <a:off x="11350753" y="6352032"/>
            <a:ext cx="325967" cy="191347"/>
          </a:xfrm>
          <a:prstGeom prst="rect">
            <a:avLst/>
          </a:prstGeom>
          <a:ln w="12700">
            <a:miter lim="400000"/>
          </a:ln>
        </p:spPr>
      </p:pic>
    </p:spTree>
    <p:extLst>
      <p:ext uri="{BB962C8B-B14F-4D97-AF65-F5344CB8AC3E}">
        <p14:creationId xmlns:p14="http://schemas.microsoft.com/office/powerpoint/2010/main" val="339528384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ivider sub-section with visual">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3184" y="353568"/>
            <a:ext cx="4993216" cy="609600"/>
          </a:xfrm>
        </p:spPr>
        <p:txBody>
          <a:bodyPr>
            <a:noAutofit/>
          </a:bodyPr>
          <a:lstStyle>
            <a:lvl1pPr>
              <a:defRPr sz="4267" baseline="0">
                <a:solidFill>
                  <a:schemeClr val="tx2"/>
                </a:solidFill>
              </a:defRPr>
            </a:lvl1pPr>
          </a:lstStyle>
          <a:p>
            <a:r>
              <a:rPr lang="en-US" dirty="0"/>
              <a:t>01</a:t>
            </a:r>
          </a:p>
        </p:txBody>
      </p:sp>
      <p:sp>
        <p:nvSpPr>
          <p:cNvPr id="8" name="TextBox 7"/>
          <p:cNvSpPr txBox="1"/>
          <p:nvPr userDrawn="1"/>
        </p:nvSpPr>
        <p:spPr>
          <a:xfrm>
            <a:off x="1463040" y="6437376"/>
            <a:ext cx="2554816" cy="176379"/>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a:t>
            </a:r>
            <a:br>
              <a:rPr lang="en-US" sz="1067" b="0" i="0" u="none" strike="noStrike" kern="1200" baseline="30000" dirty="0">
                <a:solidFill>
                  <a:schemeClr val="tx1"/>
                </a:solidFill>
                <a:latin typeface="Mecherle Legal Regular"/>
                <a:ea typeface="+mn-ea"/>
                <a:cs typeface="Mecherle Legal Regular"/>
              </a:rPr>
            </a:br>
            <a:r>
              <a:rPr lang="en-US" sz="1067" b="0" i="0" u="none" strike="noStrike" kern="1200" baseline="30000" dirty="0">
                <a:solidFill>
                  <a:schemeClr val="tx1"/>
                </a:solidFill>
                <a:latin typeface="Mecherle Legal Regular"/>
                <a:ea typeface="+mn-ea"/>
                <a:cs typeface="Mecherle Legal Regular"/>
              </a:rPr>
              <a:t> which may not be disclosed without express written authorization.</a:t>
            </a:r>
          </a:p>
        </p:txBody>
      </p:sp>
      <p:sp>
        <p:nvSpPr>
          <p:cNvPr id="5" name="Text Placeholder 4"/>
          <p:cNvSpPr>
            <a:spLocks noGrp="1"/>
          </p:cNvSpPr>
          <p:nvPr>
            <p:ph type="body" sz="quarter" idx="10"/>
          </p:nvPr>
        </p:nvSpPr>
        <p:spPr>
          <a:xfrm>
            <a:off x="493184" y="3474720"/>
            <a:ext cx="4790016" cy="2620944"/>
          </a:xfrm>
        </p:spPr>
        <p:txBody>
          <a:bodyPr/>
          <a:lstStyle>
            <a:lvl1pPr marL="0" indent="0">
              <a:buNone/>
              <a:defRPr sz="1867">
                <a:solidFill>
                  <a:schemeClr val="tx1"/>
                </a:solidFill>
              </a:defRPr>
            </a:lvl1pPr>
            <a:lvl2pPr marL="0" indent="0">
              <a:buNone/>
              <a:defRPr sz="1867">
                <a:solidFill>
                  <a:schemeClr val="tx1"/>
                </a:solidFill>
              </a:defRPr>
            </a:lvl2pPr>
            <a:lvl3pPr marL="0" indent="0">
              <a:buNone/>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Picture Placeholder 14"/>
          <p:cNvSpPr>
            <a:spLocks noGrp="1"/>
          </p:cNvSpPr>
          <p:nvPr>
            <p:ph type="pic" sz="quarter" idx="11" hasCustomPrompt="1"/>
          </p:nvPr>
        </p:nvSpPr>
        <p:spPr>
          <a:xfrm>
            <a:off x="5994400" y="0"/>
            <a:ext cx="6197600" cy="6858000"/>
          </a:xfrm>
          <a:solidFill>
            <a:schemeClr val="accent4"/>
          </a:solidFill>
        </p:spPr>
        <p:txBody>
          <a:bodyPr anchor="ctr" anchorCtr="1"/>
          <a:lstStyle>
            <a:lvl1pPr marL="0" indent="0">
              <a:buNone/>
              <a:defRPr sz="1400">
                <a:solidFill>
                  <a:srgbClr val="ACABAB"/>
                </a:solidFill>
              </a:defRPr>
            </a:lvl1pPr>
          </a:lstStyle>
          <a:p>
            <a:r>
              <a:rPr lang="en-US" dirty="0"/>
              <a:t>[Image or illustration]</a:t>
            </a:r>
          </a:p>
        </p:txBody>
      </p:sp>
      <p:sp>
        <p:nvSpPr>
          <p:cNvPr id="17" name="Text Placeholder 4"/>
          <p:cNvSpPr>
            <a:spLocks noGrp="1"/>
          </p:cNvSpPr>
          <p:nvPr>
            <p:ph type="body" sz="quarter" idx="12" hasCustomPrompt="1"/>
          </p:nvPr>
        </p:nvSpPr>
        <p:spPr>
          <a:xfrm>
            <a:off x="487680" y="1402080"/>
            <a:ext cx="4790016" cy="1524000"/>
          </a:xfrm>
        </p:spPr>
        <p:txBody>
          <a:bodyPr/>
          <a:lstStyle>
            <a:lvl1pPr marL="0" indent="0">
              <a:lnSpc>
                <a:spcPts val="4267"/>
              </a:lnSpc>
              <a:spcBef>
                <a:spcPts val="0"/>
              </a:spcBef>
              <a:buNone/>
              <a:defRPr sz="4267" b="0" i="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Sub-section numbered divider with visual</a:t>
            </a:r>
          </a:p>
        </p:txBody>
      </p:sp>
      <p:sp>
        <p:nvSpPr>
          <p:cNvPr id="3" name="Slide Number Placeholder 2"/>
          <p:cNvSpPr>
            <a:spLocks noGrp="1"/>
          </p:cNvSpPr>
          <p:nvPr>
            <p:ph type="sldNum" sz="quarter" idx="13"/>
          </p:nvPr>
        </p:nvSpPr>
        <p:spPr/>
        <p:txBody>
          <a:bodyPr/>
          <a:lstStyle/>
          <a:p>
            <a:fld id="{2066355A-084C-D24E-9AD2-7E4FC41EA627}" type="slidenum">
              <a:rPr lang="en-US" smtClean="0"/>
              <a:pPr/>
              <a:t>‹#›</a:t>
            </a:fld>
            <a:endParaRPr lang="en-US" dirty="0"/>
          </a:p>
        </p:txBody>
      </p:sp>
      <p:pic>
        <p:nvPicPr>
          <p:cNvPr id="16"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274879355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ivider sub-section with visual gre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3184" y="353568"/>
            <a:ext cx="4993216" cy="609600"/>
          </a:xfrm>
        </p:spPr>
        <p:txBody>
          <a:bodyPr>
            <a:noAutofit/>
          </a:bodyPr>
          <a:lstStyle>
            <a:lvl1pPr>
              <a:defRPr sz="4267" baseline="0">
                <a:solidFill>
                  <a:srgbClr val="FFFFFF"/>
                </a:solidFill>
              </a:defRPr>
            </a:lvl1pPr>
          </a:lstStyle>
          <a:p>
            <a:r>
              <a:rPr lang="en-US" dirty="0"/>
              <a:t>01</a:t>
            </a:r>
          </a:p>
        </p:txBody>
      </p:sp>
      <p:sp>
        <p:nvSpPr>
          <p:cNvPr id="8" name="TextBox 7"/>
          <p:cNvSpPr txBox="1"/>
          <p:nvPr userDrawn="1"/>
        </p:nvSpPr>
        <p:spPr>
          <a:xfrm>
            <a:off x="1463040" y="6437376"/>
            <a:ext cx="2554816" cy="176379"/>
          </a:xfrm>
          <a:prstGeom prst="rect">
            <a:avLst/>
          </a:prstGeom>
          <a:noFill/>
        </p:spPr>
        <p:txBody>
          <a:bodyPr wrap="square" lIns="0" tIns="0" rIns="0" bIns="0" rtlCol="0" anchor="ctr" anchorCtr="0">
            <a:noAutofit/>
          </a:bodyPr>
          <a:lstStyle/>
          <a:p>
            <a:pPr rtl="0"/>
            <a:r>
              <a:rPr lang="en-US" sz="1067" b="0" i="0" u="none" strike="noStrike" kern="1200" baseline="30000" dirty="0">
                <a:solidFill>
                  <a:srgbClr val="FFFFFF"/>
                </a:solidFill>
                <a:latin typeface="Mecherle Legal Regular"/>
                <a:ea typeface="+mn-ea"/>
                <a:cs typeface="Mecherle Legal Regular"/>
              </a:rPr>
              <a:t>For Internal State Farm Use Only – Contains confidential information</a:t>
            </a:r>
            <a:br>
              <a:rPr lang="en-US" sz="1067" b="0" i="0" u="none" strike="noStrike" kern="1200" baseline="30000" dirty="0">
                <a:solidFill>
                  <a:srgbClr val="FFFFFF"/>
                </a:solidFill>
                <a:latin typeface="Mecherle Legal Regular"/>
                <a:ea typeface="+mn-ea"/>
                <a:cs typeface="Mecherle Legal Regular"/>
              </a:rPr>
            </a:br>
            <a:r>
              <a:rPr lang="en-US" sz="1067" b="0" i="0" u="none" strike="noStrike" kern="1200" baseline="30000" dirty="0">
                <a:solidFill>
                  <a:srgbClr val="FFFFFF"/>
                </a:solidFill>
                <a:latin typeface="Mecherle Legal Regular"/>
                <a:ea typeface="+mn-ea"/>
                <a:cs typeface="Mecherle Legal Regular"/>
              </a:rPr>
              <a:t> which may not be disclosed without express written authorization.</a:t>
            </a:r>
          </a:p>
        </p:txBody>
      </p:sp>
      <p:sp>
        <p:nvSpPr>
          <p:cNvPr id="5" name="Text Placeholder 4"/>
          <p:cNvSpPr>
            <a:spLocks noGrp="1"/>
          </p:cNvSpPr>
          <p:nvPr>
            <p:ph type="body" sz="quarter" idx="10"/>
          </p:nvPr>
        </p:nvSpPr>
        <p:spPr>
          <a:xfrm>
            <a:off x="493184" y="3474720"/>
            <a:ext cx="4790016" cy="2620944"/>
          </a:xfrm>
        </p:spPr>
        <p:txBody>
          <a:bodyPr/>
          <a:lstStyle>
            <a:lvl1pPr marL="0" indent="0">
              <a:buNone/>
              <a:defRPr sz="1867">
                <a:solidFill>
                  <a:srgbClr val="FFFFFF"/>
                </a:solidFill>
              </a:defRPr>
            </a:lvl1pPr>
            <a:lvl2pPr marL="0" indent="0">
              <a:buNone/>
              <a:defRPr sz="1867">
                <a:solidFill>
                  <a:srgbClr val="FFFFFF"/>
                </a:solidFill>
              </a:defRPr>
            </a:lvl2pPr>
            <a:lvl3pPr marL="0" indent="0">
              <a:buNone/>
              <a:defRPr sz="1867">
                <a:solidFill>
                  <a:srgbClr val="FFFFFF"/>
                </a:solidFill>
              </a:defRPr>
            </a:lvl3pPr>
            <a:lvl4pPr marL="0" indent="0">
              <a:buNone/>
              <a:tabLst/>
              <a:defRPr sz="1867">
                <a:solidFill>
                  <a:srgbClr val="FFFFFF"/>
                </a:solidFill>
              </a:defRPr>
            </a:lvl4pPr>
            <a:lvl5pPr marL="0" indent="0">
              <a:buNone/>
              <a:defRPr sz="1867">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Picture Placeholder 14"/>
          <p:cNvSpPr>
            <a:spLocks noGrp="1"/>
          </p:cNvSpPr>
          <p:nvPr>
            <p:ph type="pic" sz="quarter" idx="11" hasCustomPrompt="1"/>
          </p:nvPr>
        </p:nvSpPr>
        <p:spPr>
          <a:xfrm>
            <a:off x="5994400" y="0"/>
            <a:ext cx="6197600" cy="6858000"/>
          </a:xfrm>
          <a:solidFill>
            <a:schemeClr val="accent4"/>
          </a:solidFill>
        </p:spPr>
        <p:txBody>
          <a:bodyPr anchor="ctr" anchorCtr="1"/>
          <a:lstStyle>
            <a:lvl1pPr marL="0" indent="0">
              <a:buNone/>
              <a:defRPr sz="1400">
                <a:solidFill>
                  <a:srgbClr val="ACABAB"/>
                </a:solidFill>
              </a:defRPr>
            </a:lvl1pPr>
          </a:lstStyle>
          <a:p>
            <a:r>
              <a:rPr lang="en-US" dirty="0"/>
              <a:t>[Image or illustration]</a:t>
            </a:r>
          </a:p>
        </p:txBody>
      </p:sp>
      <p:sp>
        <p:nvSpPr>
          <p:cNvPr id="17" name="Text Placeholder 4"/>
          <p:cNvSpPr>
            <a:spLocks noGrp="1"/>
          </p:cNvSpPr>
          <p:nvPr>
            <p:ph type="body" sz="quarter" idx="12" hasCustomPrompt="1"/>
          </p:nvPr>
        </p:nvSpPr>
        <p:spPr>
          <a:xfrm>
            <a:off x="487680" y="1402080"/>
            <a:ext cx="4790016" cy="1524000"/>
          </a:xfrm>
        </p:spPr>
        <p:txBody>
          <a:bodyPr/>
          <a:lstStyle>
            <a:lvl1pPr marL="0" indent="0">
              <a:lnSpc>
                <a:spcPts val="4267"/>
              </a:lnSpc>
              <a:spcBef>
                <a:spcPts val="0"/>
              </a:spcBef>
              <a:buNone/>
              <a:defRPr sz="4267" b="0" i="0">
                <a:solidFill>
                  <a:srgbClr val="FFFFFF"/>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Sub-section numbered divider with visual</a:t>
            </a:r>
          </a:p>
        </p:txBody>
      </p:sp>
      <p:sp>
        <p:nvSpPr>
          <p:cNvPr id="3" name="Slide Number Placeholder 2"/>
          <p:cNvSpPr>
            <a:spLocks noGrp="1"/>
          </p:cNvSpPr>
          <p:nvPr>
            <p:ph type="sldNum" sz="quarter" idx="13"/>
          </p:nvPr>
        </p:nvSpPr>
        <p:spPr/>
        <p:txBody>
          <a:bodyPr/>
          <a:lstStyle>
            <a:lvl1pPr>
              <a:defRPr>
                <a:solidFill>
                  <a:srgbClr val="FFFFFF"/>
                </a:solidFill>
              </a:defRPr>
            </a:lvl1pPr>
          </a:lstStyle>
          <a:p>
            <a:fld id="{2066355A-084C-D24E-9AD2-7E4FC41EA627}" type="slidenum">
              <a:rPr lang="en-US" smtClean="0"/>
              <a:pPr/>
              <a:t>‹#›</a:t>
            </a:fld>
            <a:endParaRPr lang="en-US" dirty="0"/>
          </a:p>
        </p:txBody>
      </p:sp>
      <p:pic>
        <p:nvPicPr>
          <p:cNvPr id="16" name="Image" descr="Image"/>
          <p:cNvPicPr>
            <a:picLocks noChangeAspect="1"/>
          </p:cNvPicPr>
          <p:nvPr userDrawn="1"/>
        </p:nvPicPr>
        <p:blipFill>
          <a:blip r:embed="rId2"/>
          <a:stretch>
            <a:fillRect/>
          </a:stretch>
        </p:blipFill>
        <p:spPr>
          <a:xfrm>
            <a:off x="487681" y="6352032"/>
            <a:ext cx="325967" cy="191347"/>
          </a:xfrm>
          <a:prstGeom prst="rect">
            <a:avLst/>
          </a:prstGeom>
          <a:ln w="12700">
            <a:miter lim="400000"/>
          </a:ln>
        </p:spPr>
      </p:pic>
    </p:spTree>
    <p:extLst>
      <p:ext uri="{BB962C8B-B14F-4D97-AF65-F5344CB8AC3E}">
        <p14:creationId xmlns:p14="http://schemas.microsoft.com/office/powerpoint/2010/main" val="36226513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ntents and Agenda">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3184" y="1397000"/>
            <a:ext cx="4993216" cy="609600"/>
          </a:xfrm>
        </p:spPr>
        <p:txBody>
          <a:bodyPr>
            <a:noAutofit/>
          </a:bodyPr>
          <a:lstStyle>
            <a:lvl1pPr>
              <a:defRPr sz="4267" baseline="0">
                <a:solidFill>
                  <a:schemeClr val="tx2"/>
                </a:solidFill>
              </a:defRPr>
            </a:lvl1pPr>
          </a:lstStyle>
          <a:p>
            <a:r>
              <a:rPr lang="en-US" dirty="0"/>
              <a:t>Contents/Agenda</a:t>
            </a:r>
          </a:p>
        </p:txBody>
      </p:sp>
      <p:sp>
        <p:nvSpPr>
          <p:cNvPr id="5" name="Text Placeholder 4"/>
          <p:cNvSpPr>
            <a:spLocks noGrp="1"/>
          </p:cNvSpPr>
          <p:nvPr>
            <p:ph type="body" sz="quarter" idx="10"/>
          </p:nvPr>
        </p:nvSpPr>
        <p:spPr>
          <a:xfrm>
            <a:off x="493184" y="2463800"/>
            <a:ext cx="4790016" cy="3631864"/>
          </a:xfrm>
        </p:spPr>
        <p:txBody>
          <a:bodyPr/>
          <a:lstStyle>
            <a:lvl1pPr marL="0" indent="0">
              <a:buNone/>
              <a:defRPr sz="1867">
                <a:solidFill>
                  <a:schemeClr val="tx1"/>
                </a:solidFill>
              </a:defRPr>
            </a:lvl1pPr>
            <a:lvl2pPr marL="0" indent="0">
              <a:buNone/>
              <a:defRPr sz="1867">
                <a:solidFill>
                  <a:schemeClr val="tx1"/>
                </a:solidFill>
              </a:defRPr>
            </a:lvl2pPr>
            <a:lvl3pPr marL="0" indent="0">
              <a:buNone/>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3"/>
          </p:nvPr>
        </p:nvSpPr>
        <p:spPr/>
        <p:txBody>
          <a:bodyPr/>
          <a:lstStyle/>
          <a:p>
            <a:fld id="{2066355A-084C-D24E-9AD2-7E4FC41EA627}" type="slidenum">
              <a:rPr lang="en-US" smtClean="0"/>
              <a:pPr/>
              <a:t>‹#›</a:t>
            </a:fld>
            <a:endParaRPr lang="en-US" dirty="0"/>
          </a:p>
        </p:txBody>
      </p:sp>
      <p:sp>
        <p:nvSpPr>
          <p:cNvPr id="10" name="TextBox 9"/>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pic>
        <p:nvPicPr>
          <p:cNvPr id="14"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372805182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ntents and Agenda gre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3184" y="1397000"/>
            <a:ext cx="4993216" cy="609600"/>
          </a:xfrm>
        </p:spPr>
        <p:txBody>
          <a:bodyPr>
            <a:noAutofit/>
          </a:bodyPr>
          <a:lstStyle>
            <a:lvl1pPr>
              <a:defRPr sz="4267" baseline="0">
                <a:solidFill>
                  <a:srgbClr val="FFFFFF"/>
                </a:solidFill>
              </a:defRPr>
            </a:lvl1pPr>
          </a:lstStyle>
          <a:p>
            <a:r>
              <a:rPr lang="en-US" dirty="0"/>
              <a:t>Contents/Agenda</a:t>
            </a:r>
          </a:p>
        </p:txBody>
      </p:sp>
      <p:sp>
        <p:nvSpPr>
          <p:cNvPr id="5" name="Text Placeholder 4"/>
          <p:cNvSpPr>
            <a:spLocks noGrp="1"/>
          </p:cNvSpPr>
          <p:nvPr>
            <p:ph type="body" sz="quarter" idx="10"/>
          </p:nvPr>
        </p:nvSpPr>
        <p:spPr>
          <a:xfrm>
            <a:off x="493184" y="2463800"/>
            <a:ext cx="4790016" cy="3631864"/>
          </a:xfrm>
        </p:spPr>
        <p:txBody>
          <a:bodyPr/>
          <a:lstStyle>
            <a:lvl1pPr marL="0" indent="0">
              <a:buNone/>
              <a:defRPr sz="1867">
                <a:solidFill>
                  <a:srgbClr val="FFFFFF"/>
                </a:solidFill>
              </a:defRPr>
            </a:lvl1pPr>
            <a:lvl2pPr marL="0" indent="0">
              <a:buNone/>
              <a:defRPr sz="1867">
                <a:solidFill>
                  <a:srgbClr val="FFFFFF"/>
                </a:solidFill>
              </a:defRPr>
            </a:lvl2pPr>
            <a:lvl3pPr marL="0" indent="0">
              <a:buNone/>
              <a:defRPr sz="1867">
                <a:solidFill>
                  <a:srgbClr val="FFFFFF"/>
                </a:solidFill>
              </a:defRPr>
            </a:lvl3pPr>
            <a:lvl4pPr marL="0" indent="0">
              <a:buNone/>
              <a:tabLst/>
              <a:defRPr sz="1867">
                <a:solidFill>
                  <a:srgbClr val="FFFFFF"/>
                </a:solidFill>
              </a:defRPr>
            </a:lvl4pPr>
            <a:lvl5pPr marL="0" indent="0">
              <a:buNone/>
              <a:defRPr sz="1867">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3"/>
          </p:nvPr>
        </p:nvSpPr>
        <p:spPr/>
        <p:txBody>
          <a:bodyPr/>
          <a:lstStyle>
            <a:lvl1pPr>
              <a:defRPr>
                <a:solidFill>
                  <a:srgbClr val="FFFFFF"/>
                </a:solidFill>
              </a:defRPr>
            </a:lvl1pPr>
          </a:lstStyle>
          <a:p>
            <a:fld id="{2066355A-084C-D24E-9AD2-7E4FC41EA627}" type="slidenum">
              <a:rPr lang="en-US" smtClean="0"/>
              <a:pPr/>
              <a:t>‹#›</a:t>
            </a:fld>
            <a:endParaRPr lang="en-US" dirty="0"/>
          </a:p>
        </p:txBody>
      </p:sp>
      <p:sp>
        <p:nvSpPr>
          <p:cNvPr id="10" name="TextBox 9"/>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rgbClr val="FFFFFF"/>
                </a:solidFill>
                <a:latin typeface="Mecherle Legal Regular"/>
                <a:ea typeface="+mn-ea"/>
                <a:cs typeface="Mecherle Legal Regular"/>
              </a:rPr>
              <a:t>For Internal State Farm Use Only – Contains confidential information which may not be disclosed without express written authorization.</a:t>
            </a:r>
          </a:p>
        </p:txBody>
      </p:sp>
      <p:pic>
        <p:nvPicPr>
          <p:cNvPr id="14" name="Image" descr="Image"/>
          <p:cNvPicPr>
            <a:picLocks noChangeAspect="1"/>
          </p:cNvPicPr>
          <p:nvPr userDrawn="1"/>
        </p:nvPicPr>
        <p:blipFill>
          <a:blip r:embed="rId2"/>
          <a:stretch>
            <a:fillRect/>
          </a:stretch>
        </p:blipFill>
        <p:spPr>
          <a:xfrm>
            <a:off x="487681" y="6352032"/>
            <a:ext cx="325967" cy="191347"/>
          </a:xfrm>
          <a:prstGeom prst="rect">
            <a:avLst/>
          </a:prstGeom>
          <a:ln w="12700">
            <a:miter lim="400000"/>
          </a:ln>
        </p:spPr>
      </p:pic>
    </p:spTree>
    <p:extLst>
      <p:ext uri="{BB962C8B-B14F-4D97-AF65-F5344CB8AC3E}">
        <p14:creationId xmlns:p14="http://schemas.microsoft.com/office/powerpoint/2010/main" val="13363641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4E246-EC53-4F33-B305-9F8DD63A2D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9820B1-7530-4ADF-AD96-44B8C9E640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B51329-94D5-4783-AC46-E40A66C3B1BB}"/>
              </a:ext>
            </a:extLst>
          </p:cNvPr>
          <p:cNvSpPr>
            <a:spLocks noGrp="1"/>
          </p:cNvSpPr>
          <p:nvPr>
            <p:ph type="dt" sz="half" idx="10"/>
          </p:nvPr>
        </p:nvSpPr>
        <p:spPr/>
        <p:txBody>
          <a:bodyPr/>
          <a:lstStyle/>
          <a:p>
            <a:fld id="{B622ABE5-D95B-4447-95C8-347B4C580014}" type="datetimeFigureOut">
              <a:rPr lang="en-US" smtClean="0"/>
              <a:t>2/18/22</a:t>
            </a:fld>
            <a:endParaRPr lang="en-US"/>
          </a:p>
        </p:txBody>
      </p:sp>
      <p:sp>
        <p:nvSpPr>
          <p:cNvPr id="5" name="Footer Placeholder 4">
            <a:extLst>
              <a:ext uri="{FF2B5EF4-FFF2-40B4-BE49-F238E27FC236}">
                <a16:creationId xmlns:a16="http://schemas.microsoft.com/office/drawing/2014/main" id="{06505A87-E597-46EC-B70C-AE3F2035F4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BF9EA-47EE-46DF-AD3E-4EB8B3C1554C}"/>
              </a:ext>
            </a:extLst>
          </p:cNvPr>
          <p:cNvSpPr>
            <a:spLocks noGrp="1"/>
          </p:cNvSpPr>
          <p:nvPr>
            <p:ph type="sldNum" sz="quarter" idx="12"/>
          </p:nvPr>
        </p:nvSpPr>
        <p:spPr/>
        <p:txBody>
          <a:bodyPr/>
          <a:lstStyle/>
          <a:p>
            <a:fld id="{04701CAA-E7EA-4EF2-803E-CF316E044EE5}" type="slidenum">
              <a:rPr lang="en-US" smtClean="0"/>
              <a:t>‹#›</a:t>
            </a:fld>
            <a:endParaRPr lang="en-US"/>
          </a:p>
        </p:txBody>
      </p:sp>
    </p:spTree>
    <p:extLst>
      <p:ext uri="{BB962C8B-B14F-4D97-AF65-F5344CB8AC3E}">
        <p14:creationId xmlns:p14="http://schemas.microsoft.com/office/powerpoint/2010/main" val="116520491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Overview with large tex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503768" y="1397000"/>
            <a:ext cx="9148233" cy="4698664"/>
          </a:xfrm>
        </p:spPr>
        <p:txBody>
          <a:bodyPr/>
          <a:lstStyle>
            <a:lvl1pPr>
              <a:defRPr sz="3733" b="0" i="0" baseline="0">
                <a:latin typeface="Mecherle Sans Regular"/>
                <a:cs typeface="Mecherle Sans Regular"/>
              </a:defRPr>
            </a:lvl1pPr>
            <a:lvl2pPr>
              <a:defRPr sz="3733"/>
            </a:lvl2pPr>
          </a:lstStyle>
          <a:p>
            <a:pPr lvl="0"/>
            <a:r>
              <a:rPr lang="en-US" dirty="0"/>
              <a:t>First level </a:t>
            </a:r>
            <a:r>
              <a:rPr lang="en-US" dirty="0" err="1"/>
              <a:t>Mecherl</a:t>
            </a:r>
            <a:r>
              <a:rPr lang="en-US" dirty="0"/>
              <a:t> Sans Regular 28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80" name="Title 79"/>
          <p:cNvSpPr>
            <a:spLocks noGrp="1"/>
          </p:cNvSpPr>
          <p:nvPr>
            <p:ph type="title" hasCustomPrompt="1"/>
          </p:nvPr>
        </p:nvSpPr>
        <p:spPr/>
        <p:txBody>
          <a:bodyPr/>
          <a:lstStyle>
            <a:lvl1pPr>
              <a:defRPr>
                <a:solidFill>
                  <a:srgbClr val="FC2D2D"/>
                </a:solidFill>
              </a:defRPr>
            </a:lvl1pPr>
          </a:lstStyle>
          <a:p>
            <a:r>
              <a:rPr lang="en-US" dirty="0"/>
              <a:t>Overview with large text</a:t>
            </a:r>
          </a:p>
        </p:txBody>
      </p:sp>
      <p:sp>
        <p:nvSpPr>
          <p:cNvPr id="86" name="TextBox 85"/>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2" name="Slide Number Placeholder 1"/>
          <p:cNvSpPr>
            <a:spLocks noGrp="1"/>
          </p:cNvSpPr>
          <p:nvPr>
            <p:ph type="sldNum" sz="quarter" idx="14"/>
          </p:nvPr>
        </p:nvSpPr>
        <p:spPr/>
        <p:txBody>
          <a:bodyPr/>
          <a:lstStyle/>
          <a:p>
            <a:fld id="{2066355A-084C-D24E-9AD2-7E4FC41EA627}" type="slidenum">
              <a:rPr lang="en-US" smtClean="0"/>
              <a:pPr/>
              <a:t>‹#›</a:t>
            </a:fld>
            <a:endParaRPr lang="en-US" dirty="0"/>
          </a:p>
        </p:txBody>
      </p:sp>
      <p:pic>
        <p:nvPicPr>
          <p:cNvPr id="14"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172692544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ingle visual title">
    <p:spTree>
      <p:nvGrpSpPr>
        <p:cNvPr id="1" name=""/>
        <p:cNvGrpSpPr/>
        <p:nvPr/>
      </p:nvGrpSpPr>
      <p:grpSpPr>
        <a:xfrm>
          <a:off x="0" y="0"/>
          <a:ext cx="0" cy="0"/>
          <a:chOff x="0" y="0"/>
          <a:chExt cx="0" cy="0"/>
        </a:xfrm>
      </p:grpSpPr>
      <p:sp>
        <p:nvSpPr>
          <p:cNvPr id="5" name="Content Placeholder 4"/>
          <p:cNvSpPr>
            <a:spLocks noGrp="1"/>
          </p:cNvSpPr>
          <p:nvPr>
            <p:ph sz="quarter" idx="12" hasCustomPrompt="1"/>
          </p:nvPr>
        </p:nvSpPr>
        <p:spPr>
          <a:xfrm>
            <a:off x="487681" y="1528234"/>
            <a:ext cx="11178116" cy="4567767"/>
          </a:xfrm>
        </p:spPr>
        <p:txBody>
          <a:bodyPr anchor="ctr" anchorCtr="1"/>
          <a:lstStyle>
            <a:lvl1pPr algn="ctr">
              <a:defRPr sz="1400">
                <a:solidFill>
                  <a:schemeClr val="accent3"/>
                </a:solidFill>
              </a:defRPr>
            </a:lvl1pPr>
          </a:lstStyle>
          <a:p>
            <a:r>
              <a:rPr lang="en-US" dirty="0"/>
              <a:t>[Full-width content—flow chart or graph]</a:t>
            </a:r>
          </a:p>
        </p:txBody>
      </p:sp>
      <p:sp>
        <p:nvSpPr>
          <p:cNvPr id="80" name="Title 79"/>
          <p:cNvSpPr>
            <a:spLocks noGrp="1"/>
          </p:cNvSpPr>
          <p:nvPr>
            <p:ph type="title" hasCustomPrompt="1"/>
          </p:nvPr>
        </p:nvSpPr>
        <p:spPr/>
        <p:txBody>
          <a:bodyPr/>
          <a:lstStyle>
            <a:lvl1pPr>
              <a:defRPr>
                <a:solidFill>
                  <a:srgbClr val="FC2D2D"/>
                </a:solidFill>
              </a:defRPr>
            </a:lvl1pPr>
          </a:lstStyle>
          <a:p>
            <a:r>
              <a:rPr lang="en-US" dirty="0"/>
              <a:t>Single visual title</a:t>
            </a:r>
          </a:p>
        </p:txBody>
      </p:sp>
      <p:sp>
        <p:nvSpPr>
          <p:cNvPr id="86" name="TextBox 85"/>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2" name="Slide Number Placeholder 1"/>
          <p:cNvSpPr>
            <a:spLocks noGrp="1"/>
          </p:cNvSpPr>
          <p:nvPr>
            <p:ph type="sldNum" sz="quarter" idx="11"/>
          </p:nvPr>
        </p:nvSpPr>
        <p:spPr/>
        <p:txBody>
          <a:bodyPr/>
          <a:lstStyle/>
          <a:p>
            <a:fld id="{2066355A-084C-D24E-9AD2-7E4FC41EA627}" type="slidenum">
              <a:rPr lang="en-US" smtClean="0"/>
              <a:pPr/>
              <a:t>‹#›</a:t>
            </a:fld>
            <a:endParaRPr lang="en-US" dirty="0"/>
          </a:p>
        </p:txBody>
      </p:sp>
      <p:pic>
        <p:nvPicPr>
          <p:cNvPr id="13"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128396424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ingle visual large text">
    <p:spTree>
      <p:nvGrpSpPr>
        <p:cNvPr id="1" name=""/>
        <p:cNvGrpSpPr/>
        <p:nvPr/>
      </p:nvGrpSpPr>
      <p:grpSpPr>
        <a:xfrm>
          <a:off x="0" y="0"/>
          <a:ext cx="0" cy="0"/>
          <a:chOff x="0" y="0"/>
          <a:chExt cx="0" cy="0"/>
        </a:xfrm>
      </p:grpSpPr>
      <p:sp>
        <p:nvSpPr>
          <p:cNvPr id="6" name="Content Placeholder 5"/>
          <p:cNvSpPr>
            <a:spLocks noGrp="1"/>
          </p:cNvSpPr>
          <p:nvPr>
            <p:ph sz="quarter" idx="14" hasCustomPrompt="1"/>
          </p:nvPr>
        </p:nvSpPr>
        <p:spPr>
          <a:xfrm>
            <a:off x="487681" y="1528234"/>
            <a:ext cx="11178116" cy="4567767"/>
          </a:xfrm>
        </p:spPr>
        <p:txBody>
          <a:bodyPr anchor="ctr" anchorCtr="1"/>
          <a:lstStyle>
            <a:lvl1pPr marL="0" marR="0" indent="0" algn="ctr" defTabSz="609585" rtl="0" eaLnBrk="1" fontAlgn="auto" latinLnBrk="0" hangingPunct="1">
              <a:lnSpc>
                <a:spcPct val="100000"/>
              </a:lnSpc>
              <a:spcBef>
                <a:spcPct val="20000"/>
              </a:spcBef>
              <a:spcAft>
                <a:spcPts val="0"/>
              </a:spcAft>
              <a:buClrTx/>
              <a:buSzTx/>
              <a:buFontTx/>
              <a:buNone/>
              <a:tabLst/>
              <a:defRPr sz="1400">
                <a:solidFill>
                  <a:srgbClr val="ACABAB"/>
                </a:solidFill>
              </a:defRPr>
            </a:lvl1pPr>
          </a:lstStyle>
          <a:p>
            <a:r>
              <a:rPr lang="en-US" dirty="0"/>
              <a:t>[Full-width content—flow chart or graph]</a:t>
            </a:r>
          </a:p>
        </p:txBody>
      </p:sp>
      <p:sp>
        <p:nvSpPr>
          <p:cNvPr id="80" name="Title 79"/>
          <p:cNvSpPr>
            <a:spLocks noGrp="1"/>
          </p:cNvSpPr>
          <p:nvPr>
            <p:ph type="title" hasCustomPrompt="1"/>
          </p:nvPr>
        </p:nvSpPr>
        <p:spPr>
          <a:xfrm>
            <a:off x="487681" y="390145"/>
            <a:ext cx="5592233" cy="397256"/>
          </a:xfrm>
        </p:spPr>
        <p:txBody>
          <a:bodyPr>
            <a:normAutofit/>
          </a:bodyPr>
          <a:lstStyle>
            <a:lvl1pPr>
              <a:defRPr sz="2667">
                <a:solidFill>
                  <a:schemeClr val="tx1"/>
                </a:solidFill>
              </a:defRPr>
            </a:lvl1pPr>
          </a:lstStyle>
          <a:p>
            <a:r>
              <a:rPr lang="en-US" dirty="0"/>
              <a:t>Single visual small title</a:t>
            </a:r>
          </a:p>
        </p:txBody>
      </p:sp>
      <p:sp>
        <p:nvSpPr>
          <p:cNvPr id="86" name="TextBox 85"/>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5" name="Text Placeholder 4"/>
          <p:cNvSpPr>
            <a:spLocks noGrp="1"/>
          </p:cNvSpPr>
          <p:nvPr>
            <p:ph type="body" sz="quarter" idx="11" hasCustomPrompt="1"/>
          </p:nvPr>
        </p:nvSpPr>
        <p:spPr>
          <a:xfrm>
            <a:off x="487681" y="787400"/>
            <a:ext cx="5590116" cy="406400"/>
          </a:xfrm>
        </p:spPr>
        <p:txBody>
          <a:bodyPr/>
          <a:lstStyle>
            <a:lvl1pPr>
              <a:defRPr b="0" i="0">
                <a:latin typeface="Mecherle Sans Regular"/>
                <a:cs typeface="Mecherle Sans Regular"/>
              </a:defRPr>
            </a:lvl1pPr>
          </a:lstStyle>
          <a:p>
            <a:pPr lvl="0"/>
            <a:r>
              <a:rPr lang="en-US" dirty="0"/>
              <a:t>Optional sub-title</a:t>
            </a:r>
          </a:p>
        </p:txBody>
      </p:sp>
      <p:sp>
        <p:nvSpPr>
          <p:cNvPr id="7" name="Text Placeholder 6"/>
          <p:cNvSpPr>
            <a:spLocks noGrp="1"/>
          </p:cNvSpPr>
          <p:nvPr>
            <p:ph type="body" sz="quarter" idx="12" hasCustomPrompt="1"/>
          </p:nvPr>
        </p:nvSpPr>
        <p:spPr>
          <a:xfrm>
            <a:off x="6197600" y="482600"/>
            <a:ext cx="5488517" cy="914400"/>
          </a:xfrm>
        </p:spPr>
        <p:txBody>
          <a:bodyPr/>
          <a:lstStyle>
            <a:lvl1pPr>
              <a:defRPr sz="1867" b="0" i="0">
                <a:latin typeface="Mecherle Sans Regular"/>
                <a:cs typeface="Mecherle Sans Regular"/>
              </a:defRPr>
            </a:lvl1pPr>
            <a:lvl2pPr>
              <a:defRPr sz="1867"/>
            </a:lvl2pPr>
          </a:lstStyle>
          <a:p>
            <a:pPr lvl="0"/>
            <a:r>
              <a:rPr lang="en-US" dirty="0"/>
              <a:t>First level 14 point</a:t>
            </a:r>
          </a:p>
          <a:p>
            <a:pPr lvl="1"/>
            <a:r>
              <a:rPr lang="en-US" dirty="0"/>
              <a:t>Second level</a:t>
            </a:r>
          </a:p>
        </p:txBody>
      </p:sp>
      <p:sp>
        <p:nvSpPr>
          <p:cNvPr id="2" name="Slide Number Placeholder 1"/>
          <p:cNvSpPr>
            <a:spLocks noGrp="1"/>
          </p:cNvSpPr>
          <p:nvPr>
            <p:ph type="sldNum" sz="quarter" idx="13"/>
          </p:nvPr>
        </p:nvSpPr>
        <p:spPr/>
        <p:txBody>
          <a:bodyPr/>
          <a:lstStyle/>
          <a:p>
            <a:fld id="{2066355A-084C-D24E-9AD2-7E4FC41EA627}" type="slidenum">
              <a:rPr lang="en-US" smtClean="0"/>
              <a:pPr/>
              <a:t>‹#›</a:t>
            </a:fld>
            <a:endParaRPr lang="en-US" dirty="0"/>
          </a:p>
        </p:txBody>
      </p:sp>
      <p:pic>
        <p:nvPicPr>
          <p:cNvPr id="15"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397308210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ingle visual small text">
    <p:spTree>
      <p:nvGrpSpPr>
        <p:cNvPr id="1" name=""/>
        <p:cNvGrpSpPr/>
        <p:nvPr/>
      </p:nvGrpSpPr>
      <p:grpSpPr>
        <a:xfrm>
          <a:off x="0" y="0"/>
          <a:ext cx="0" cy="0"/>
          <a:chOff x="0" y="0"/>
          <a:chExt cx="0" cy="0"/>
        </a:xfrm>
      </p:grpSpPr>
      <p:sp>
        <p:nvSpPr>
          <p:cNvPr id="80" name="Title 79"/>
          <p:cNvSpPr>
            <a:spLocks noGrp="1"/>
          </p:cNvSpPr>
          <p:nvPr>
            <p:ph type="title" hasCustomPrompt="1"/>
          </p:nvPr>
        </p:nvSpPr>
        <p:spPr>
          <a:xfrm>
            <a:off x="487681" y="390145"/>
            <a:ext cx="5592233" cy="397256"/>
          </a:xfrm>
        </p:spPr>
        <p:txBody>
          <a:bodyPr>
            <a:noAutofit/>
          </a:bodyPr>
          <a:lstStyle>
            <a:lvl1pPr>
              <a:defRPr sz="2667">
                <a:solidFill>
                  <a:schemeClr val="tx1"/>
                </a:solidFill>
              </a:defRPr>
            </a:lvl1pPr>
          </a:lstStyle>
          <a:p>
            <a:r>
              <a:rPr lang="en-US" dirty="0"/>
              <a:t>Single visual small title</a:t>
            </a:r>
          </a:p>
        </p:txBody>
      </p:sp>
      <p:sp>
        <p:nvSpPr>
          <p:cNvPr id="86" name="TextBox 85"/>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5" name="Text Placeholder 4"/>
          <p:cNvSpPr>
            <a:spLocks noGrp="1"/>
          </p:cNvSpPr>
          <p:nvPr>
            <p:ph type="body" sz="quarter" idx="11" hasCustomPrompt="1"/>
          </p:nvPr>
        </p:nvSpPr>
        <p:spPr>
          <a:xfrm>
            <a:off x="487681" y="787401"/>
            <a:ext cx="5590116" cy="300567"/>
          </a:xfrm>
        </p:spPr>
        <p:txBody>
          <a:bodyPr/>
          <a:lstStyle>
            <a:lvl1pPr>
              <a:defRPr sz="2667" b="0" i="0">
                <a:latin typeface="Mecherle Sans Regular"/>
                <a:cs typeface="Mecherle Sans Regular"/>
              </a:defRPr>
            </a:lvl1pPr>
          </a:lstStyle>
          <a:p>
            <a:pPr lvl="0"/>
            <a:r>
              <a:rPr lang="en-US" dirty="0"/>
              <a:t>Optional sub-title</a:t>
            </a:r>
          </a:p>
        </p:txBody>
      </p:sp>
      <p:sp>
        <p:nvSpPr>
          <p:cNvPr id="7" name="Text Placeholder 6"/>
          <p:cNvSpPr>
            <a:spLocks noGrp="1"/>
          </p:cNvSpPr>
          <p:nvPr>
            <p:ph type="body" sz="quarter" idx="12" hasCustomPrompt="1"/>
          </p:nvPr>
        </p:nvSpPr>
        <p:spPr>
          <a:xfrm>
            <a:off x="6197600" y="482600"/>
            <a:ext cx="5488517" cy="914400"/>
          </a:xfrm>
        </p:spPr>
        <p:txBody>
          <a:bodyPr/>
          <a:lstStyle>
            <a:lvl1pPr>
              <a:defRPr sz="1333" b="0" i="0" baseline="0">
                <a:latin typeface="Mecherle Sans Regular"/>
                <a:cs typeface="Mecherle Sans Regular"/>
              </a:defRPr>
            </a:lvl1pPr>
            <a:lvl2pPr>
              <a:defRPr sz="1333"/>
            </a:lvl2pPr>
          </a:lstStyle>
          <a:p>
            <a:pPr lvl="0"/>
            <a:r>
              <a:rPr lang="en-US" dirty="0"/>
              <a:t>First level 10 point</a:t>
            </a:r>
          </a:p>
          <a:p>
            <a:pPr lvl="1"/>
            <a:r>
              <a:rPr lang="en-US" dirty="0"/>
              <a:t>Second level</a:t>
            </a:r>
          </a:p>
        </p:txBody>
      </p:sp>
      <p:sp>
        <p:nvSpPr>
          <p:cNvPr id="2" name="Slide Number Placeholder 1"/>
          <p:cNvSpPr>
            <a:spLocks noGrp="1"/>
          </p:cNvSpPr>
          <p:nvPr>
            <p:ph type="sldNum" sz="quarter" idx="13"/>
          </p:nvPr>
        </p:nvSpPr>
        <p:spPr/>
        <p:txBody>
          <a:bodyPr/>
          <a:lstStyle/>
          <a:p>
            <a:fld id="{2066355A-084C-D24E-9AD2-7E4FC41EA627}" type="slidenum">
              <a:rPr lang="en-US" smtClean="0"/>
              <a:pPr/>
              <a:t>‹#›</a:t>
            </a:fld>
            <a:endParaRPr lang="en-US" dirty="0"/>
          </a:p>
        </p:txBody>
      </p:sp>
      <p:pic>
        <p:nvPicPr>
          <p:cNvPr id="15"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
        <p:nvSpPr>
          <p:cNvPr id="6" name="Content Placeholder 5"/>
          <p:cNvSpPr>
            <a:spLocks noGrp="1"/>
          </p:cNvSpPr>
          <p:nvPr>
            <p:ph sz="quarter" idx="14" hasCustomPrompt="1"/>
          </p:nvPr>
        </p:nvSpPr>
        <p:spPr>
          <a:xfrm>
            <a:off x="487681" y="1528234"/>
            <a:ext cx="11197167" cy="4567767"/>
          </a:xfrm>
        </p:spPr>
        <p:txBody>
          <a:bodyPr anchor="ctr" anchorCtr="1"/>
          <a:lstStyle>
            <a:lvl1pPr algn="ctr">
              <a:defRPr sz="1400">
                <a:solidFill>
                  <a:srgbClr val="ACABAB"/>
                </a:solidFill>
              </a:defRPr>
            </a:lvl1pPr>
          </a:lstStyle>
          <a:p>
            <a:r>
              <a:rPr lang="en-US" dirty="0"/>
              <a:t>[Full-width content—flow chart or graph]</a:t>
            </a:r>
          </a:p>
        </p:txBody>
      </p:sp>
    </p:spTree>
    <p:extLst>
      <p:ext uri="{BB962C8B-B14F-4D97-AF65-F5344CB8AC3E}">
        <p14:creationId xmlns:p14="http://schemas.microsoft.com/office/powerpoint/2010/main" val="200900714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ontent numbered with visua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3184" y="353568"/>
            <a:ext cx="4993216" cy="609600"/>
          </a:xfrm>
        </p:spPr>
        <p:txBody>
          <a:bodyPr>
            <a:noAutofit/>
          </a:bodyPr>
          <a:lstStyle>
            <a:lvl1pPr>
              <a:defRPr sz="4267" baseline="0">
                <a:solidFill>
                  <a:schemeClr val="tx2"/>
                </a:solidFill>
              </a:defRPr>
            </a:lvl1pPr>
          </a:lstStyle>
          <a:p>
            <a:r>
              <a:rPr lang="en-US" dirty="0"/>
              <a:t>01</a:t>
            </a:r>
          </a:p>
        </p:txBody>
      </p:sp>
      <p:sp>
        <p:nvSpPr>
          <p:cNvPr id="8" name="TextBox 7"/>
          <p:cNvSpPr txBox="1"/>
          <p:nvPr userDrawn="1"/>
        </p:nvSpPr>
        <p:spPr>
          <a:xfrm>
            <a:off x="1463040" y="6437376"/>
            <a:ext cx="2554816" cy="176379"/>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a:t>
            </a:r>
            <a:br>
              <a:rPr lang="en-US" sz="1067" b="0" i="0" u="none" strike="noStrike" kern="1200" baseline="30000" dirty="0">
                <a:solidFill>
                  <a:schemeClr val="tx1"/>
                </a:solidFill>
                <a:latin typeface="Mecherle Legal Regular"/>
                <a:ea typeface="+mn-ea"/>
                <a:cs typeface="Mecherle Legal Regular"/>
              </a:rPr>
            </a:br>
            <a:r>
              <a:rPr lang="en-US" sz="1067" b="0" i="0" u="none" strike="noStrike" kern="1200" baseline="30000" dirty="0">
                <a:solidFill>
                  <a:schemeClr val="tx1"/>
                </a:solidFill>
                <a:latin typeface="Mecherle Legal Regular"/>
                <a:ea typeface="+mn-ea"/>
                <a:cs typeface="Mecherle Legal Regular"/>
              </a:rPr>
              <a:t> which may not be disclosed without express written authorization.</a:t>
            </a:r>
          </a:p>
        </p:txBody>
      </p:sp>
      <p:sp>
        <p:nvSpPr>
          <p:cNvPr id="5" name="Text Placeholder 4"/>
          <p:cNvSpPr>
            <a:spLocks noGrp="1"/>
          </p:cNvSpPr>
          <p:nvPr>
            <p:ph type="body" sz="quarter" idx="10" hasCustomPrompt="1"/>
          </p:nvPr>
        </p:nvSpPr>
        <p:spPr>
          <a:xfrm>
            <a:off x="493184" y="3474720"/>
            <a:ext cx="4790016" cy="2595880"/>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p:cNvSpPr>
            <a:spLocks noGrp="1"/>
          </p:cNvSpPr>
          <p:nvPr>
            <p:ph type="pic" sz="quarter" idx="11" hasCustomPrompt="1"/>
          </p:nvPr>
        </p:nvSpPr>
        <p:spPr>
          <a:xfrm>
            <a:off x="5994400" y="0"/>
            <a:ext cx="6197600" cy="6858000"/>
          </a:xfrm>
          <a:solidFill>
            <a:schemeClr val="accent4"/>
          </a:solidFill>
        </p:spPr>
        <p:txBody>
          <a:bodyPr anchor="ctr" anchorCtr="1"/>
          <a:lstStyle>
            <a:lvl1pPr marL="0" indent="0">
              <a:buNone/>
              <a:defRPr sz="1400">
                <a:solidFill>
                  <a:schemeClr val="accent3"/>
                </a:solidFill>
              </a:defRPr>
            </a:lvl1pPr>
          </a:lstStyle>
          <a:p>
            <a:r>
              <a:rPr lang="en-US" dirty="0"/>
              <a:t>Image or illustration</a:t>
            </a:r>
          </a:p>
        </p:txBody>
      </p:sp>
      <p:sp>
        <p:nvSpPr>
          <p:cNvPr id="17" name="Text Placeholder 4"/>
          <p:cNvSpPr>
            <a:spLocks noGrp="1"/>
          </p:cNvSpPr>
          <p:nvPr>
            <p:ph type="body" sz="quarter" idx="12" hasCustomPrompt="1"/>
          </p:nvPr>
        </p:nvSpPr>
        <p:spPr>
          <a:xfrm>
            <a:off x="487680" y="1402080"/>
            <a:ext cx="4790016" cy="1524000"/>
          </a:xfrm>
        </p:spPr>
        <p:txBody>
          <a:bodyPr/>
          <a:lstStyle>
            <a:lvl1pPr marL="0" indent="0">
              <a:lnSpc>
                <a:spcPts val="4267"/>
              </a:lnSpc>
              <a:spcBef>
                <a:spcPts val="0"/>
              </a:spcBef>
              <a:buNone/>
              <a:defRPr sz="4267" b="0" i="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Numbered slide with single visual title on 1–3 lines</a:t>
            </a:r>
          </a:p>
        </p:txBody>
      </p:sp>
      <p:sp>
        <p:nvSpPr>
          <p:cNvPr id="3" name="Slide Number Placeholder 2"/>
          <p:cNvSpPr>
            <a:spLocks noGrp="1"/>
          </p:cNvSpPr>
          <p:nvPr>
            <p:ph type="sldNum" sz="quarter" idx="13"/>
          </p:nvPr>
        </p:nvSpPr>
        <p:spPr/>
        <p:txBody>
          <a:bodyPr/>
          <a:lstStyle/>
          <a:p>
            <a:fld id="{2066355A-084C-D24E-9AD2-7E4FC41EA627}" type="slidenum">
              <a:rPr lang="en-US" smtClean="0"/>
              <a:pPr/>
              <a:t>‹#›</a:t>
            </a:fld>
            <a:endParaRPr lang="en-US" dirty="0"/>
          </a:p>
        </p:txBody>
      </p:sp>
      <p:pic>
        <p:nvPicPr>
          <p:cNvPr id="16"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15543683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ontent section title with visual">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3184" y="455168"/>
            <a:ext cx="4528059" cy="433832"/>
          </a:xfrm>
        </p:spPr>
        <p:txBody>
          <a:bodyPr>
            <a:noAutofit/>
          </a:bodyPr>
          <a:lstStyle>
            <a:lvl1pPr>
              <a:defRPr sz="2133" baseline="0">
                <a:solidFill>
                  <a:srgbClr val="484444"/>
                </a:solidFill>
              </a:defRPr>
            </a:lvl1pPr>
          </a:lstStyle>
          <a:p>
            <a:r>
              <a:rPr lang="en-US" dirty="0"/>
              <a:t>Section title</a:t>
            </a:r>
          </a:p>
        </p:txBody>
      </p:sp>
      <p:sp>
        <p:nvSpPr>
          <p:cNvPr id="5" name="Text Placeholder 4"/>
          <p:cNvSpPr>
            <a:spLocks noGrp="1"/>
          </p:cNvSpPr>
          <p:nvPr>
            <p:ph type="body" sz="quarter" idx="10" hasCustomPrompt="1"/>
          </p:nvPr>
        </p:nvSpPr>
        <p:spPr>
          <a:xfrm>
            <a:off x="493184" y="3225800"/>
            <a:ext cx="4528059" cy="2844800"/>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p:cNvSpPr>
            <a:spLocks noGrp="1"/>
          </p:cNvSpPr>
          <p:nvPr>
            <p:ph type="pic" sz="quarter" idx="11" hasCustomPrompt="1"/>
          </p:nvPr>
        </p:nvSpPr>
        <p:spPr>
          <a:xfrm>
            <a:off x="5283200" y="508000"/>
            <a:ext cx="6400800" cy="5562600"/>
          </a:xfrm>
          <a:solidFill>
            <a:schemeClr val="accent4"/>
          </a:solidFill>
        </p:spPr>
        <p:txBody>
          <a:bodyPr anchor="ctr" anchorCtr="1"/>
          <a:lstStyle>
            <a:lvl1pPr marL="0" indent="0">
              <a:buNone/>
              <a:defRPr sz="1400">
                <a:solidFill>
                  <a:schemeClr val="accent3"/>
                </a:solidFill>
              </a:defRPr>
            </a:lvl1pPr>
          </a:lstStyle>
          <a:p>
            <a:r>
              <a:rPr lang="en-US" dirty="0"/>
              <a:t>Image or illustration</a:t>
            </a:r>
          </a:p>
        </p:txBody>
      </p:sp>
      <p:sp>
        <p:nvSpPr>
          <p:cNvPr id="17" name="Text Placeholder 4"/>
          <p:cNvSpPr>
            <a:spLocks noGrp="1"/>
          </p:cNvSpPr>
          <p:nvPr>
            <p:ph type="body" sz="quarter" idx="12" hasCustomPrompt="1"/>
          </p:nvPr>
        </p:nvSpPr>
        <p:spPr>
          <a:xfrm>
            <a:off x="487680" y="889000"/>
            <a:ext cx="4533563" cy="1524000"/>
          </a:xfrm>
        </p:spPr>
        <p:txBody>
          <a:bodyPr/>
          <a:lstStyle>
            <a:lvl1pPr marL="0" indent="0">
              <a:lnSpc>
                <a:spcPts val="4267"/>
              </a:lnSpc>
              <a:spcBef>
                <a:spcPts val="0"/>
              </a:spcBef>
              <a:buNone/>
              <a:defRPr sz="4267" b="0" i="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2 column single visual slide </a:t>
            </a:r>
            <a:br>
              <a:rPr lang="en-US" dirty="0"/>
            </a:br>
            <a:r>
              <a:rPr lang="en-US" dirty="0"/>
              <a:t>title on 1–3 lines</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3" name="Slide Number Placeholder 2"/>
          <p:cNvSpPr>
            <a:spLocks noGrp="1"/>
          </p:cNvSpPr>
          <p:nvPr>
            <p:ph type="sldNum" sz="quarter" idx="13"/>
          </p:nvPr>
        </p:nvSpPr>
        <p:spPr/>
        <p:txBody>
          <a:bodyPr/>
          <a:lstStyle/>
          <a:p>
            <a:fld id="{2066355A-084C-D24E-9AD2-7E4FC41EA627}" type="slidenum">
              <a:rPr lang="en-US" smtClean="0"/>
              <a:pPr/>
              <a:t>‹#›</a:t>
            </a:fld>
            <a:endParaRPr lang="en-US" dirty="0"/>
          </a:p>
        </p:txBody>
      </p:sp>
      <p:pic>
        <p:nvPicPr>
          <p:cNvPr id="18"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77725389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 column single visual">
    <p:spTree>
      <p:nvGrpSpPr>
        <p:cNvPr id="1" name=""/>
        <p:cNvGrpSpPr/>
        <p:nvPr/>
      </p:nvGrpSpPr>
      <p:grpSpPr>
        <a:xfrm>
          <a:off x="0" y="0"/>
          <a:ext cx="0" cy="0"/>
          <a:chOff x="0" y="0"/>
          <a:chExt cx="0" cy="0"/>
        </a:xfrm>
      </p:grpSpPr>
      <p:sp>
        <p:nvSpPr>
          <p:cNvPr id="7" name="Content Placeholder 6"/>
          <p:cNvSpPr>
            <a:spLocks noGrp="1"/>
          </p:cNvSpPr>
          <p:nvPr>
            <p:ph sz="quarter" idx="14" hasCustomPrompt="1"/>
          </p:nvPr>
        </p:nvSpPr>
        <p:spPr>
          <a:xfrm>
            <a:off x="5283200" y="508000"/>
            <a:ext cx="6400800" cy="5562600"/>
          </a:xfrm>
        </p:spPr>
        <p:txBody>
          <a:bodyPr anchor="ctr" anchorCtr="1"/>
          <a:lstStyle>
            <a:lvl1pPr>
              <a:defRPr sz="1400">
                <a:solidFill>
                  <a:srgbClr val="ACABAB"/>
                </a:solidFill>
              </a:defRPr>
            </a:lvl1pPr>
          </a:lstStyle>
          <a:p>
            <a:r>
              <a:rPr lang="en-US" dirty="0"/>
              <a:t>[Image, illustration, data visualization or diagram]</a:t>
            </a:r>
          </a:p>
        </p:txBody>
      </p:sp>
      <p:sp>
        <p:nvSpPr>
          <p:cNvPr id="5" name="Text Placeholder 4"/>
          <p:cNvSpPr>
            <a:spLocks noGrp="1"/>
          </p:cNvSpPr>
          <p:nvPr>
            <p:ph type="body" sz="quarter" idx="10" hasCustomPrompt="1"/>
          </p:nvPr>
        </p:nvSpPr>
        <p:spPr>
          <a:xfrm>
            <a:off x="493185" y="2819400"/>
            <a:ext cx="3575559" cy="3251200"/>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2" hasCustomPrompt="1"/>
          </p:nvPr>
        </p:nvSpPr>
        <p:spPr>
          <a:xfrm>
            <a:off x="487680" y="451104"/>
            <a:ext cx="4533563" cy="1524000"/>
          </a:xfrm>
        </p:spPr>
        <p:txBody>
          <a:bodyPr/>
          <a:lstStyle>
            <a:lvl1pPr marL="0" indent="0">
              <a:lnSpc>
                <a:spcPts val="4267"/>
              </a:lnSpc>
              <a:spcBef>
                <a:spcPts val="0"/>
              </a:spcBef>
              <a:buNone/>
              <a:defRPr sz="4267" b="0" i="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2 column single visual slide </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2" name="Slide Number Placeholder 1"/>
          <p:cNvSpPr>
            <a:spLocks noGrp="1"/>
          </p:cNvSpPr>
          <p:nvPr>
            <p:ph type="sldNum" sz="quarter" idx="13"/>
          </p:nvPr>
        </p:nvSpPr>
        <p:spPr/>
        <p:txBody>
          <a:bodyPr/>
          <a:lstStyle/>
          <a:p>
            <a:fld id="{2066355A-084C-D24E-9AD2-7E4FC41EA627}" type="slidenum">
              <a:rPr lang="en-US" smtClean="0"/>
              <a:pPr/>
              <a:t>‹#›</a:t>
            </a:fld>
            <a:endParaRPr lang="en-US" dirty="0"/>
          </a:p>
        </p:txBody>
      </p:sp>
      <p:pic>
        <p:nvPicPr>
          <p:cNvPr id="16"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240885797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2 column single visual small tex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5283200" y="508000"/>
            <a:ext cx="6400800" cy="5562600"/>
          </a:xfrm>
        </p:spPr>
        <p:txBody>
          <a:bodyPr anchor="ctr" anchorCtr="1"/>
          <a:lstStyle>
            <a:lvl1pPr>
              <a:defRPr sz="1400">
                <a:solidFill>
                  <a:srgbClr val="ACABAB"/>
                </a:solidFill>
              </a:defRPr>
            </a:lvl1pPr>
          </a:lstStyle>
          <a:p>
            <a:r>
              <a:rPr lang="en-US" dirty="0"/>
              <a:t>[Image, illustration, data visualization or diagram]</a:t>
            </a:r>
          </a:p>
        </p:txBody>
      </p:sp>
      <p:sp>
        <p:nvSpPr>
          <p:cNvPr id="5" name="Text Placeholder 4"/>
          <p:cNvSpPr>
            <a:spLocks noGrp="1"/>
          </p:cNvSpPr>
          <p:nvPr>
            <p:ph type="body" sz="quarter" idx="10" hasCustomPrompt="1"/>
          </p:nvPr>
        </p:nvSpPr>
        <p:spPr>
          <a:xfrm>
            <a:off x="493185" y="2514600"/>
            <a:ext cx="3575559" cy="3556000"/>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8" name="Title 79"/>
          <p:cNvSpPr>
            <a:spLocks noGrp="1"/>
          </p:cNvSpPr>
          <p:nvPr>
            <p:ph type="title" hasCustomPrompt="1"/>
          </p:nvPr>
        </p:nvSpPr>
        <p:spPr>
          <a:xfrm>
            <a:off x="487681" y="390144"/>
            <a:ext cx="4517476" cy="336296"/>
          </a:xfrm>
        </p:spPr>
        <p:txBody>
          <a:bodyPr>
            <a:noAutofit/>
          </a:bodyPr>
          <a:lstStyle>
            <a:lvl1pPr>
              <a:defRPr sz="2667">
                <a:solidFill>
                  <a:schemeClr val="tx1"/>
                </a:solidFill>
              </a:defRPr>
            </a:lvl1pPr>
          </a:lstStyle>
          <a:p>
            <a:r>
              <a:rPr lang="en-US" dirty="0"/>
              <a:t>Single visual small title</a:t>
            </a:r>
          </a:p>
        </p:txBody>
      </p:sp>
      <p:sp>
        <p:nvSpPr>
          <p:cNvPr id="10" name="Text Placeholder 4"/>
          <p:cNvSpPr>
            <a:spLocks noGrp="1"/>
          </p:cNvSpPr>
          <p:nvPr>
            <p:ph type="body" sz="quarter" idx="12" hasCustomPrompt="1"/>
          </p:nvPr>
        </p:nvSpPr>
        <p:spPr>
          <a:xfrm>
            <a:off x="487681" y="787401"/>
            <a:ext cx="4515359" cy="300567"/>
          </a:xfrm>
        </p:spPr>
        <p:txBody>
          <a:bodyPr/>
          <a:lstStyle>
            <a:lvl1pPr>
              <a:defRPr sz="2667" b="0" i="0">
                <a:latin typeface="Mecherle Sans Regular"/>
                <a:cs typeface="Mecherle Sans Regular"/>
              </a:defRPr>
            </a:lvl1pPr>
          </a:lstStyle>
          <a:p>
            <a:pPr lvl="0"/>
            <a:r>
              <a:rPr lang="en-US" dirty="0"/>
              <a:t>Optional sub-title</a:t>
            </a:r>
          </a:p>
        </p:txBody>
      </p:sp>
      <p:sp>
        <p:nvSpPr>
          <p:cNvPr id="2" name="Slide Number Placeholder 1"/>
          <p:cNvSpPr>
            <a:spLocks noGrp="1"/>
          </p:cNvSpPr>
          <p:nvPr>
            <p:ph type="sldNum" sz="quarter" idx="13"/>
          </p:nvPr>
        </p:nvSpPr>
        <p:spPr/>
        <p:txBody>
          <a:bodyPr/>
          <a:lstStyle/>
          <a:p>
            <a:fld id="{2066355A-084C-D24E-9AD2-7E4FC41EA627}" type="slidenum">
              <a:rPr lang="en-US" smtClean="0"/>
              <a:pPr/>
              <a:t>‹#›</a:t>
            </a:fld>
            <a:endParaRPr lang="en-US" dirty="0"/>
          </a:p>
        </p:txBody>
      </p:sp>
      <p:pic>
        <p:nvPicPr>
          <p:cNvPr id="18"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387040596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93184" y="2108200"/>
            <a:ext cx="4773085" cy="3987464"/>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2" hasCustomPrompt="1"/>
          </p:nvPr>
        </p:nvSpPr>
        <p:spPr>
          <a:xfrm>
            <a:off x="487680" y="451104"/>
            <a:ext cx="11094720" cy="844296"/>
          </a:xfrm>
        </p:spPr>
        <p:txBody>
          <a:bodyPr/>
          <a:lstStyle>
            <a:lvl1pPr marL="0" indent="0">
              <a:lnSpc>
                <a:spcPts val="4267"/>
              </a:lnSpc>
              <a:spcBef>
                <a:spcPts val="0"/>
              </a:spcBef>
              <a:buNone/>
              <a:defRPr sz="4267" b="0" i="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2 column text slide </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8" name="Text Placeholder 4"/>
          <p:cNvSpPr>
            <a:spLocks noGrp="1"/>
          </p:cNvSpPr>
          <p:nvPr>
            <p:ph type="body" sz="quarter" idx="13" hasCustomPrompt="1"/>
          </p:nvPr>
        </p:nvSpPr>
        <p:spPr>
          <a:xfrm>
            <a:off x="6197600" y="2108200"/>
            <a:ext cx="4783669" cy="2235200"/>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p:txBody>
          <a:bodyPr/>
          <a:lstStyle/>
          <a:p>
            <a:fld id="{2066355A-084C-D24E-9AD2-7E4FC41EA627}" type="slidenum">
              <a:rPr lang="en-US" smtClean="0"/>
              <a:pPr/>
              <a:t>‹#›</a:t>
            </a:fld>
            <a:endParaRPr lang="en-US" dirty="0"/>
          </a:p>
        </p:txBody>
      </p:sp>
      <p:pic>
        <p:nvPicPr>
          <p:cNvPr id="16"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162931625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 column text with lists">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93184" y="1463040"/>
            <a:ext cx="4528059" cy="2067560"/>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2" hasCustomPrompt="1"/>
          </p:nvPr>
        </p:nvSpPr>
        <p:spPr>
          <a:xfrm>
            <a:off x="487680" y="451104"/>
            <a:ext cx="11094720" cy="844296"/>
          </a:xfrm>
        </p:spPr>
        <p:txBody>
          <a:bodyPr/>
          <a:lstStyle>
            <a:lvl1pPr marL="0" indent="0">
              <a:lnSpc>
                <a:spcPts val="4267"/>
              </a:lnSpc>
              <a:spcBef>
                <a:spcPts val="0"/>
              </a:spcBef>
              <a:buNone/>
              <a:defRPr sz="4267" b="0" i="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2 column text slide with lists</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8" name="Text Placeholder 4"/>
          <p:cNvSpPr>
            <a:spLocks noGrp="1"/>
          </p:cNvSpPr>
          <p:nvPr>
            <p:ph type="body" sz="quarter" idx="13" hasCustomPrompt="1"/>
          </p:nvPr>
        </p:nvSpPr>
        <p:spPr>
          <a:xfrm>
            <a:off x="6197600" y="1463040"/>
            <a:ext cx="4538643" cy="2067560"/>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14" hasCustomPrompt="1"/>
          </p:nvPr>
        </p:nvSpPr>
        <p:spPr>
          <a:xfrm>
            <a:off x="493184" y="3835400"/>
            <a:ext cx="4528059" cy="2260264"/>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5" hasCustomPrompt="1"/>
          </p:nvPr>
        </p:nvSpPr>
        <p:spPr>
          <a:xfrm>
            <a:off x="6197600" y="3835400"/>
            <a:ext cx="4538643" cy="2260264"/>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6"/>
          </p:nvPr>
        </p:nvSpPr>
        <p:spPr/>
        <p:txBody>
          <a:bodyPr/>
          <a:lstStyle/>
          <a:p>
            <a:fld id="{2066355A-084C-D24E-9AD2-7E4FC41EA627}" type="slidenum">
              <a:rPr lang="en-US" smtClean="0"/>
              <a:pPr/>
              <a:t>‹#›</a:t>
            </a:fld>
            <a:endParaRPr lang="en-US" dirty="0"/>
          </a:p>
        </p:txBody>
      </p:sp>
      <p:pic>
        <p:nvPicPr>
          <p:cNvPr id="19"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17067509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B8BA71-9A1B-4F6F-BCC5-5DB7DBFD43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B19C14-0359-4AF3-BAB8-90A1AA616D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F4CD16-86D3-4077-A389-DF06040CB553}"/>
              </a:ext>
            </a:extLst>
          </p:cNvPr>
          <p:cNvSpPr>
            <a:spLocks noGrp="1"/>
          </p:cNvSpPr>
          <p:nvPr>
            <p:ph type="dt" sz="half" idx="10"/>
          </p:nvPr>
        </p:nvSpPr>
        <p:spPr/>
        <p:txBody>
          <a:bodyPr/>
          <a:lstStyle/>
          <a:p>
            <a:fld id="{B622ABE5-D95B-4447-95C8-347B4C580014}" type="datetimeFigureOut">
              <a:rPr lang="en-US" smtClean="0"/>
              <a:t>2/18/22</a:t>
            </a:fld>
            <a:endParaRPr lang="en-US"/>
          </a:p>
        </p:txBody>
      </p:sp>
      <p:sp>
        <p:nvSpPr>
          <p:cNvPr id="5" name="Footer Placeholder 4">
            <a:extLst>
              <a:ext uri="{FF2B5EF4-FFF2-40B4-BE49-F238E27FC236}">
                <a16:creationId xmlns:a16="http://schemas.microsoft.com/office/drawing/2014/main" id="{6F98DB49-0049-4CF6-B550-99E7CB7E69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D8B3FF-403C-41F5-86D6-08B6B769DE83}"/>
              </a:ext>
            </a:extLst>
          </p:cNvPr>
          <p:cNvSpPr>
            <a:spLocks noGrp="1"/>
          </p:cNvSpPr>
          <p:nvPr>
            <p:ph type="sldNum" sz="quarter" idx="12"/>
          </p:nvPr>
        </p:nvSpPr>
        <p:spPr/>
        <p:txBody>
          <a:bodyPr/>
          <a:lstStyle/>
          <a:p>
            <a:fld id="{04701CAA-E7EA-4EF2-803E-CF316E044EE5}" type="slidenum">
              <a:rPr lang="en-US" smtClean="0"/>
              <a:t>‹#›</a:t>
            </a:fld>
            <a:endParaRPr lang="en-US"/>
          </a:p>
        </p:txBody>
      </p:sp>
    </p:spTree>
    <p:extLst>
      <p:ext uri="{BB962C8B-B14F-4D97-AF65-F5344CB8AC3E}">
        <p14:creationId xmlns:p14="http://schemas.microsoft.com/office/powerpoint/2010/main" val="206702867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2 column text with visuals">
    <p:spTree>
      <p:nvGrpSpPr>
        <p:cNvPr id="1" name=""/>
        <p:cNvGrpSpPr/>
        <p:nvPr/>
      </p:nvGrpSpPr>
      <p:grpSpPr>
        <a:xfrm>
          <a:off x="0" y="0"/>
          <a:ext cx="0" cy="0"/>
          <a:chOff x="0" y="0"/>
          <a:chExt cx="0" cy="0"/>
        </a:xfrm>
      </p:grpSpPr>
      <p:sp>
        <p:nvSpPr>
          <p:cNvPr id="5" name="Content Placeholder 4"/>
          <p:cNvSpPr>
            <a:spLocks noGrp="1"/>
          </p:cNvSpPr>
          <p:nvPr>
            <p:ph sz="quarter" idx="19" hasCustomPrompt="1"/>
          </p:nvPr>
        </p:nvSpPr>
        <p:spPr>
          <a:xfrm>
            <a:off x="486834" y="1295400"/>
            <a:ext cx="5507567" cy="3033184"/>
          </a:xfrm>
        </p:spPr>
        <p:txBody>
          <a:bodyPr anchor="ctr" anchorCtr="1"/>
          <a:lstStyle>
            <a:lvl1pPr>
              <a:defRPr sz="1400">
                <a:solidFill>
                  <a:srgbClr val="ACABAB"/>
                </a:solidFill>
              </a:defRPr>
            </a:lvl1pPr>
          </a:lstStyle>
          <a:p>
            <a:r>
              <a:rPr lang="en-US" dirty="0"/>
              <a:t>[Image, illustration, chart or diagram]</a:t>
            </a:r>
          </a:p>
        </p:txBody>
      </p:sp>
      <p:sp>
        <p:nvSpPr>
          <p:cNvPr id="13" name="Content Placeholder 4"/>
          <p:cNvSpPr>
            <a:spLocks noGrp="1"/>
          </p:cNvSpPr>
          <p:nvPr>
            <p:ph sz="quarter" idx="20" hasCustomPrompt="1"/>
          </p:nvPr>
        </p:nvSpPr>
        <p:spPr>
          <a:xfrm>
            <a:off x="6197601" y="1295400"/>
            <a:ext cx="5507567" cy="3033184"/>
          </a:xfrm>
        </p:spPr>
        <p:txBody>
          <a:bodyPr anchor="ctr" anchorCtr="1"/>
          <a:lstStyle>
            <a:lvl1pPr>
              <a:defRPr sz="1400">
                <a:solidFill>
                  <a:srgbClr val="ACABAB"/>
                </a:solidFill>
              </a:defRPr>
            </a:lvl1pPr>
          </a:lstStyle>
          <a:p>
            <a:r>
              <a:rPr lang="en-US" dirty="0"/>
              <a:t>[Image, illustration, chart or diagram]</a:t>
            </a:r>
          </a:p>
        </p:txBody>
      </p:sp>
      <p:sp>
        <p:nvSpPr>
          <p:cNvPr id="17" name="Text Placeholder 4"/>
          <p:cNvSpPr>
            <a:spLocks noGrp="1"/>
          </p:cNvSpPr>
          <p:nvPr>
            <p:ph type="body" sz="quarter" idx="12" hasCustomPrompt="1"/>
          </p:nvPr>
        </p:nvSpPr>
        <p:spPr>
          <a:xfrm>
            <a:off x="487680" y="451104"/>
            <a:ext cx="11094720" cy="844296"/>
          </a:xfrm>
        </p:spPr>
        <p:txBody>
          <a:bodyPr/>
          <a:lstStyle>
            <a:lvl1pPr marL="0" indent="0">
              <a:lnSpc>
                <a:spcPts val="4267"/>
              </a:lnSpc>
              <a:spcBef>
                <a:spcPts val="0"/>
              </a:spcBef>
              <a:buNone/>
              <a:defRPr sz="4267" b="0" i="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2 column text slide with visuals</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10" name="Text Placeholder 4"/>
          <p:cNvSpPr>
            <a:spLocks noGrp="1"/>
          </p:cNvSpPr>
          <p:nvPr>
            <p:ph type="body" sz="quarter" idx="14" hasCustomPrompt="1"/>
          </p:nvPr>
        </p:nvSpPr>
        <p:spPr>
          <a:xfrm>
            <a:off x="493184" y="4511040"/>
            <a:ext cx="5501216" cy="1584624"/>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5" hasCustomPrompt="1"/>
          </p:nvPr>
        </p:nvSpPr>
        <p:spPr>
          <a:xfrm>
            <a:off x="6197600" y="4511040"/>
            <a:ext cx="5512505" cy="1584624"/>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8"/>
          </p:nvPr>
        </p:nvSpPr>
        <p:spPr/>
        <p:txBody>
          <a:bodyPr/>
          <a:lstStyle/>
          <a:p>
            <a:fld id="{2066355A-084C-D24E-9AD2-7E4FC41EA627}" type="slidenum">
              <a:rPr lang="en-US" smtClean="0"/>
              <a:pPr/>
              <a:t>‹#›</a:t>
            </a:fld>
            <a:endParaRPr lang="en-US" dirty="0"/>
          </a:p>
        </p:txBody>
      </p:sp>
      <p:pic>
        <p:nvPicPr>
          <p:cNvPr id="20"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380919518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 column from/to">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93183" y="2108200"/>
            <a:ext cx="4876800" cy="3987464"/>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2" hasCustomPrompt="1"/>
          </p:nvPr>
        </p:nvSpPr>
        <p:spPr>
          <a:xfrm>
            <a:off x="487680" y="451104"/>
            <a:ext cx="11094720" cy="844296"/>
          </a:xfrm>
        </p:spPr>
        <p:txBody>
          <a:bodyPr/>
          <a:lstStyle>
            <a:lvl1pPr marL="0" indent="0">
              <a:lnSpc>
                <a:spcPts val="4267"/>
              </a:lnSpc>
              <a:spcBef>
                <a:spcPts val="0"/>
              </a:spcBef>
              <a:buNone/>
              <a:defRPr sz="4267" b="0" i="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2 column from/to</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8" name="Text Placeholder 4"/>
          <p:cNvSpPr>
            <a:spLocks noGrp="1"/>
          </p:cNvSpPr>
          <p:nvPr>
            <p:ph type="body" sz="quarter" idx="13" hasCustomPrompt="1"/>
          </p:nvPr>
        </p:nvSpPr>
        <p:spPr>
          <a:xfrm>
            <a:off x="6908800" y="2108200"/>
            <a:ext cx="4876800" cy="3987464"/>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2" name="Group 21"/>
          <p:cNvGrpSpPr/>
          <p:nvPr userDrawn="1"/>
        </p:nvGrpSpPr>
        <p:grpSpPr>
          <a:xfrm>
            <a:off x="5548485" y="3070578"/>
            <a:ext cx="857889" cy="437447"/>
            <a:chOff x="4313763" y="2302933"/>
            <a:chExt cx="643417" cy="328085"/>
          </a:xfrm>
        </p:grpSpPr>
        <p:cxnSp>
          <p:nvCxnSpPr>
            <p:cNvPr id="10" name="Straight Connector 9"/>
            <p:cNvCxnSpPr/>
            <p:nvPr userDrawn="1"/>
          </p:nvCxnSpPr>
          <p:spPr>
            <a:xfrm>
              <a:off x="4313763" y="2470152"/>
              <a:ext cx="609600" cy="0"/>
            </a:xfrm>
            <a:prstGeom prst="line">
              <a:avLst/>
            </a:prstGeom>
            <a:ln w="38100" cmpd="sng">
              <a:solidFill>
                <a:srgbClr val="FC2D2D"/>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4784779" y="2302933"/>
              <a:ext cx="168221" cy="175685"/>
            </a:xfrm>
            <a:prstGeom prst="line">
              <a:avLst/>
            </a:prstGeom>
            <a:ln w="38100" cmpd="sng">
              <a:solidFill>
                <a:srgbClr val="FC2D2D"/>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4788959" y="2455333"/>
              <a:ext cx="168221" cy="175685"/>
            </a:xfrm>
            <a:prstGeom prst="line">
              <a:avLst/>
            </a:prstGeom>
            <a:ln w="38100" cmpd="sng">
              <a:solidFill>
                <a:srgbClr val="FC2D2D"/>
              </a:solidFill>
            </a:ln>
            <a:effectLst/>
          </p:spPr>
          <p:style>
            <a:lnRef idx="2">
              <a:schemeClr val="accent1"/>
            </a:lnRef>
            <a:fillRef idx="0">
              <a:schemeClr val="accent1"/>
            </a:fillRef>
            <a:effectRef idx="1">
              <a:schemeClr val="accent1"/>
            </a:effectRef>
            <a:fontRef idx="minor">
              <a:schemeClr val="tx1"/>
            </a:fontRef>
          </p:style>
        </p:cxnSp>
      </p:grpSp>
      <p:sp>
        <p:nvSpPr>
          <p:cNvPr id="2" name="Slide Number Placeholder 1"/>
          <p:cNvSpPr>
            <a:spLocks noGrp="1"/>
          </p:cNvSpPr>
          <p:nvPr>
            <p:ph type="sldNum" sz="quarter" idx="14"/>
          </p:nvPr>
        </p:nvSpPr>
        <p:spPr/>
        <p:txBody>
          <a:bodyPr/>
          <a:lstStyle/>
          <a:p>
            <a:fld id="{2066355A-084C-D24E-9AD2-7E4FC41EA627}" type="slidenum">
              <a:rPr lang="en-US" smtClean="0"/>
              <a:pPr/>
              <a:t>‹#›</a:t>
            </a:fld>
            <a:endParaRPr lang="en-US" dirty="0"/>
          </a:p>
        </p:txBody>
      </p:sp>
      <p:pic>
        <p:nvPicPr>
          <p:cNvPr id="20"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271677652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2 COL txt 1 COL image">
    <p:spTree>
      <p:nvGrpSpPr>
        <p:cNvPr id="1" name=""/>
        <p:cNvGrpSpPr/>
        <p:nvPr/>
      </p:nvGrpSpPr>
      <p:grpSpPr>
        <a:xfrm>
          <a:off x="0" y="0"/>
          <a:ext cx="0" cy="0"/>
          <a:chOff x="0" y="0"/>
          <a:chExt cx="0" cy="0"/>
        </a:xfrm>
      </p:grpSpPr>
      <p:sp>
        <p:nvSpPr>
          <p:cNvPr id="4" name="Picture Placeholder 3"/>
          <p:cNvSpPr>
            <a:spLocks noGrp="1"/>
          </p:cNvSpPr>
          <p:nvPr>
            <p:ph type="pic" sz="quarter" idx="15" hasCustomPrompt="1"/>
          </p:nvPr>
        </p:nvSpPr>
        <p:spPr>
          <a:xfrm>
            <a:off x="8128000" y="0"/>
            <a:ext cx="4064000" cy="6858000"/>
          </a:xfrm>
          <a:solidFill>
            <a:schemeClr val="accent4"/>
          </a:solidFill>
        </p:spPr>
        <p:txBody>
          <a:bodyPr anchor="ctr" anchorCtr="1"/>
          <a:lstStyle>
            <a:lvl1pPr>
              <a:defRPr sz="1400" baseline="0">
                <a:solidFill>
                  <a:schemeClr val="accent3"/>
                </a:solidFill>
              </a:defRPr>
            </a:lvl1pPr>
          </a:lstStyle>
          <a:p>
            <a:r>
              <a:rPr lang="en-US" dirty="0"/>
              <a:t>[Image or illustration]</a:t>
            </a:r>
          </a:p>
        </p:txBody>
      </p:sp>
      <p:sp>
        <p:nvSpPr>
          <p:cNvPr id="5" name="Text Placeholder 4"/>
          <p:cNvSpPr>
            <a:spLocks noGrp="1"/>
          </p:cNvSpPr>
          <p:nvPr>
            <p:ph type="body" sz="quarter" idx="10" hasCustomPrompt="1"/>
          </p:nvPr>
        </p:nvSpPr>
        <p:spPr>
          <a:xfrm>
            <a:off x="493184" y="2108200"/>
            <a:ext cx="3469217" cy="2844800"/>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2" hasCustomPrompt="1"/>
          </p:nvPr>
        </p:nvSpPr>
        <p:spPr>
          <a:xfrm>
            <a:off x="487680" y="451104"/>
            <a:ext cx="7335520" cy="1047496"/>
          </a:xfrm>
        </p:spPr>
        <p:txBody>
          <a:bodyPr/>
          <a:lstStyle>
            <a:lvl1pPr marL="0" indent="0">
              <a:lnSpc>
                <a:spcPts val="4267"/>
              </a:lnSpc>
              <a:spcBef>
                <a:spcPts val="0"/>
              </a:spcBef>
              <a:buNone/>
              <a:defRPr sz="4267" b="0" i="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2 column text </a:t>
            </a:r>
            <a:br>
              <a:rPr lang="en-US" dirty="0"/>
            </a:br>
            <a:r>
              <a:rPr lang="en-US" dirty="0"/>
              <a:t>and 1 column image</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8" name="Text Placeholder 4"/>
          <p:cNvSpPr>
            <a:spLocks noGrp="1"/>
          </p:cNvSpPr>
          <p:nvPr>
            <p:ph type="body" sz="quarter" idx="13" hasCustomPrompt="1"/>
          </p:nvPr>
        </p:nvSpPr>
        <p:spPr>
          <a:xfrm>
            <a:off x="4368800" y="2108200"/>
            <a:ext cx="3474720" cy="2844800"/>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p:cNvSpPr>
            <a:spLocks noGrp="1"/>
          </p:cNvSpPr>
          <p:nvPr>
            <p:ph type="body" sz="quarter" idx="14" hasCustomPrompt="1"/>
          </p:nvPr>
        </p:nvSpPr>
        <p:spPr>
          <a:xfrm>
            <a:off x="4368800" y="5359400"/>
            <a:ext cx="3474720" cy="736264"/>
          </a:xfrm>
        </p:spPr>
        <p:txBody>
          <a:bodyPr/>
          <a:lstStyle>
            <a:lvl1pPr marL="0" indent="0">
              <a:buNone/>
              <a:defRPr sz="1067">
                <a:solidFill>
                  <a:schemeClr val="tx2"/>
                </a:solidFill>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6"/>
          </p:nvPr>
        </p:nvSpPr>
        <p:spPr/>
        <p:txBody>
          <a:bodyPr/>
          <a:lstStyle/>
          <a:p>
            <a:fld id="{2066355A-084C-D24E-9AD2-7E4FC41EA627}" type="slidenum">
              <a:rPr lang="en-US" smtClean="0"/>
              <a:pPr/>
              <a:t>‹#›</a:t>
            </a:fld>
            <a:endParaRPr lang="en-US" dirty="0"/>
          </a:p>
        </p:txBody>
      </p:sp>
      <p:pic>
        <p:nvPicPr>
          <p:cNvPr id="18"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126001031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 COL TXT 3 COL FOOTER">
    <p:bg>
      <p:bgPr>
        <a:solidFill>
          <a:schemeClr val="bg2"/>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426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5" name="Text Placeholder 4"/>
          <p:cNvSpPr>
            <a:spLocks noGrp="1"/>
          </p:cNvSpPr>
          <p:nvPr>
            <p:ph type="body" sz="quarter" idx="10" hasCustomPrompt="1"/>
          </p:nvPr>
        </p:nvSpPr>
        <p:spPr>
          <a:xfrm>
            <a:off x="493183" y="1803400"/>
            <a:ext cx="5480559" cy="2235200"/>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2" hasCustomPrompt="1"/>
          </p:nvPr>
        </p:nvSpPr>
        <p:spPr>
          <a:xfrm>
            <a:off x="487680" y="451104"/>
            <a:ext cx="11094720" cy="844296"/>
          </a:xfrm>
        </p:spPr>
        <p:txBody>
          <a:bodyPr/>
          <a:lstStyle>
            <a:lvl1pPr marL="0" indent="0">
              <a:lnSpc>
                <a:spcPts val="4267"/>
              </a:lnSpc>
              <a:spcBef>
                <a:spcPts val="0"/>
              </a:spcBef>
              <a:buNone/>
              <a:defRPr sz="4267" b="0" i="0" baseline="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2 column text 3 column footer</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8" name="Text Placeholder 4"/>
          <p:cNvSpPr>
            <a:spLocks noGrp="1"/>
          </p:cNvSpPr>
          <p:nvPr>
            <p:ph type="body" sz="quarter" idx="13" hasCustomPrompt="1"/>
          </p:nvPr>
        </p:nvSpPr>
        <p:spPr>
          <a:xfrm>
            <a:off x="6197600" y="1803400"/>
            <a:ext cx="5488857" cy="2235200"/>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14" hasCustomPrompt="1"/>
          </p:nvPr>
        </p:nvSpPr>
        <p:spPr>
          <a:xfrm>
            <a:off x="1451751" y="4546600"/>
            <a:ext cx="2438400" cy="1549064"/>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5" hasCustomPrompt="1"/>
          </p:nvPr>
        </p:nvSpPr>
        <p:spPr>
          <a:xfrm>
            <a:off x="5270924" y="4546600"/>
            <a:ext cx="2438400" cy="1549064"/>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6" hasCustomPrompt="1"/>
          </p:nvPr>
        </p:nvSpPr>
        <p:spPr>
          <a:xfrm>
            <a:off x="9067519" y="4546600"/>
            <a:ext cx="2438400" cy="1549064"/>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7" hasCustomPrompt="1"/>
          </p:nvPr>
        </p:nvSpPr>
        <p:spPr>
          <a:xfrm>
            <a:off x="486833" y="4546600"/>
            <a:ext cx="745067" cy="745067"/>
          </a:xfrm>
        </p:spPr>
        <p:txBody>
          <a:bodyPr anchor="ctr" anchorCtr="1"/>
          <a:lstStyle>
            <a:lvl1pPr algn="ctr">
              <a:defRPr sz="1067">
                <a:solidFill>
                  <a:schemeClr val="accent3"/>
                </a:solidFill>
              </a:defRPr>
            </a:lvl1pPr>
          </a:lstStyle>
          <a:p>
            <a:r>
              <a:rPr lang="en-US" dirty="0"/>
              <a:t>[pictogram]</a:t>
            </a:r>
          </a:p>
        </p:txBody>
      </p:sp>
      <p:sp>
        <p:nvSpPr>
          <p:cNvPr id="14" name="Picture Placeholder 6"/>
          <p:cNvSpPr>
            <a:spLocks noGrp="1"/>
          </p:cNvSpPr>
          <p:nvPr>
            <p:ph type="pic" sz="quarter" idx="18" hasCustomPrompt="1"/>
          </p:nvPr>
        </p:nvSpPr>
        <p:spPr>
          <a:xfrm>
            <a:off x="4289779" y="4546600"/>
            <a:ext cx="745067" cy="745067"/>
          </a:xfrm>
        </p:spPr>
        <p:txBody>
          <a:bodyPr anchor="ctr" anchorCtr="1"/>
          <a:lstStyle>
            <a:lvl1pPr algn="ctr">
              <a:defRPr sz="1067">
                <a:solidFill>
                  <a:schemeClr val="accent3"/>
                </a:solidFill>
              </a:defRPr>
            </a:lvl1pPr>
          </a:lstStyle>
          <a:p>
            <a:r>
              <a:rPr lang="en-US" dirty="0"/>
              <a:t>[pictogram]</a:t>
            </a:r>
          </a:p>
        </p:txBody>
      </p:sp>
      <p:sp>
        <p:nvSpPr>
          <p:cNvPr id="15" name="Picture Placeholder 6"/>
          <p:cNvSpPr>
            <a:spLocks noGrp="1"/>
          </p:cNvSpPr>
          <p:nvPr>
            <p:ph type="pic" sz="quarter" idx="19" hasCustomPrompt="1"/>
          </p:nvPr>
        </p:nvSpPr>
        <p:spPr>
          <a:xfrm>
            <a:off x="8105421" y="4546600"/>
            <a:ext cx="745067" cy="745067"/>
          </a:xfrm>
        </p:spPr>
        <p:txBody>
          <a:bodyPr anchor="ctr" anchorCtr="1"/>
          <a:lstStyle>
            <a:lvl1pPr algn="ctr">
              <a:defRPr sz="1067">
                <a:solidFill>
                  <a:schemeClr val="accent3"/>
                </a:solidFill>
              </a:defRPr>
            </a:lvl1pPr>
          </a:lstStyle>
          <a:p>
            <a:r>
              <a:rPr lang="en-US" dirty="0"/>
              <a:t>[pictogram]</a:t>
            </a:r>
          </a:p>
        </p:txBody>
      </p:sp>
      <p:sp>
        <p:nvSpPr>
          <p:cNvPr id="2" name="Slide Number Placeholder 1"/>
          <p:cNvSpPr>
            <a:spLocks noGrp="1"/>
          </p:cNvSpPr>
          <p:nvPr>
            <p:ph type="sldNum" sz="quarter" idx="20"/>
          </p:nvPr>
        </p:nvSpPr>
        <p:spPr/>
        <p:txBody>
          <a:bodyPr/>
          <a:lstStyle/>
          <a:p>
            <a:fld id="{2066355A-084C-D24E-9AD2-7E4FC41EA627}" type="slidenum">
              <a:rPr lang="en-US" smtClean="0"/>
              <a:pPr/>
              <a:t>‹#›</a:t>
            </a:fld>
            <a:endParaRPr lang="en-US" dirty="0"/>
          </a:p>
        </p:txBody>
      </p:sp>
      <p:pic>
        <p:nvPicPr>
          <p:cNvPr id="19"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393745878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 COL TXT/VIS 3 COL FOOTER">
    <p:bg>
      <p:bgPr>
        <a:solidFill>
          <a:schemeClr val="bg2"/>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426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6" name="Content Placeholder 5"/>
          <p:cNvSpPr>
            <a:spLocks noGrp="1"/>
          </p:cNvSpPr>
          <p:nvPr>
            <p:ph sz="quarter" idx="22" hasCustomPrompt="1"/>
          </p:nvPr>
        </p:nvSpPr>
        <p:spPr>
          <a:xfrm>
            <a:off x="6197600" y="1498600"/>
            <a:ext cx="5486400" cy="2438400"/>
          </a:xfrm>
        </p:spPr>
        <p:txBody>
          <a:bodyPr anchor="ctr" anchorCtr="1"/>
          <a:lstStyle>
            <a:lvl1pPr>
              <a:defRPr sz="1400">
                <a:solidFill>
                  <a:srgbClr val="ACABAB"/>
                </a:solidFill>
              </a:defRPr>
            </a:lvl1pPr>
          </a:lstStyle>
          <a:p>
            <a:r>
              <a:rPr lang="en-US" dirty="0"/>
              <a:t>[chart, graph, image or illustration]</a:t>
            </a:r>
          </a:p>
        </p:txBody>
      </p:sp>
      <p:sp>
        <p:nvSpPr>
          <p:cNvPr id="5" name="Text Placeholder 4"/>
          <p:cNvSpPr>
            <a:spLocks noGrp="1"/>
          </p:cNvSpPr>
          <p:nvPr>
            <p:ph type="body" sz="quarter" idx="10" hasCustomPrompt="1"/>
          </p:nvPr>
        </p:nvSpPr>
        <p:spPr>
          <a:xfrm>
            <a:off x="493183" y="1498600"/>
            <a:ext cx="5480559" cy="2235200"/>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2" hasCustomPrompt="1"/>
          </p:nvPr>
        </p:nvSpPr>
        <p:spPr>
          <a:xfrm>
            <a:off x="487680" y="451104"/>
            <a:ext cx="11196320" cy="844296"/>
          </a:xfrm>
        </p:spPr>
        <p:txBody>
          <a:bodyPr/>
          <a:lstStyle>
            <a:lvl1pPr marL="0" indent="0">
              <a:lnSpc>
                <a:spcPts val="4267"/>
              </a:lnSpc>
              <a:spcBef>
                <a:spcPts val="0"/>
              </a:spcBef>
              <a:buNone/>
              <a:defRPr sz="4267" b="0" i="0" baseline="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2 column text/visual 3 column footer</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10" name="Text Placeholder 4"/>
          <p:cNvSpPr>
            <a:spLocks noGrp="1"/>
          </p:cNvSpPr>
          <p:nvPr>
            <p:ph type="body" sz="quarter" idx="14" hasCustomPrompt="1"/>
          </p:nvPr>
        </p:nvSpPr>
        <p:spPr>
          <a:xfrm>
            <a:off x="1451751" y="4546600"/>
            <a:ext cx="2438400" cy="1549064"/>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5" hasCustomPrompt="1"/>
          </p:nvPr>
        </p:nvSpPr>
        <p:spPr>
          <a:xfrm>
            <a:off x="5270924" y="4546600"/>
            <a:ext cx="2438400" cy="1549064"/>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6" hasCustomPrompt="1"/>
          </p:nvPr>
        </p:nvSpPr>
        <p:spPr>
          <a:xfrm>
            <a:off x="9067519" y="4546600"/>
            <a:ext cx="2438400" cy="1549064"/>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7" hasCustomPrompt="1"/>
          </p:nvPr>
        </p:nvSpPr>
        <p:spPr>
          <a:xfrm>
            <a:off x="486833" y="4546600"/>
            <a:ext cx="745067" cy="745067"/>
          </a:xfrm>
        </p:spPr>
        <p:txBody>
          <a:bodyPr anchor="ctr" anchorCtr="1"/>
          <a:lstStyle>
            <a:lvl1pPr algn="ctr">
              <a:defRPr sz="1067">
                <a:solidFill>
                  <a:schemeClr val="accent3"/>
                </a:solidFill>
              </a:defRPr>
            </a:lvl1pPr>
          </a:lstStyle>
          <a:p>
            <a:r>
              <a:rPr lang="en-US" dirty="0"/>
              <a:t>[pictogram]</a:t>
            </a:r>
          </a:p>
        </p:txBody>
      </p:sp>
      <p:sp>
        <p:nvSpPr>
          <p:cNvPr id="14" name="Picture Placeholder 6"/>
          <p:cNvSpPr>
            <a:spLocks noGrp="1"/>
          </p:cNvSpPr>
          <p:nvPr>
            <p:ph type="pic" sz="quarter" idx="18" hasCustomPrompt="1"/>
          </p:nvPr>
        </p:nvSpPr>
        <p:spPr>
          <a:xfrm>
            <a:off x="4289779" y="4546600"/>
            <a:ext cx="745067" cy="745067"/>
          </a:xfrm>
        </p:spPr>
        <p:txBody>
          <a:bodyPr anchor="ctr" anchorCtr="1"/>
          <a:lstStyle>
            <a:lvl1pPr algn="ctr">
              <a:defRPr sz="1067">
                <a:solidFill>
                  <a:schemeClr val="accent3"/>
                </a:solidFill>
              </a:defRPr>
            </a:lvl1pPr>
          </a:lstStyle>
          <a:p>
            <a:r>
              <a:rPr lang="en-US" dirty="0"/>
              <a:t>[pictogram]</a:t>
            </a:r>
          </a:p>
        </p:txBody>
      </p:sp>
      <p:sp>
        <p:nvSpPr>
          <p:cNvPr id="15" name="Picture Placeholder 6"/>
          <p:cNvSpPr>
            <a:spLocks noGrp="1"/>
          </p:cNvSpPr>
          <p:nvPr>
            <p:ph type="pic" sz="quarter" idx="19" hasCustomPrompt="1"/>
          </p:nvPr>
        </p:nvSpPr>
        <p:spPr>
          <a:xfrm>
            <a:off x="8105421" y="4546600"/>
            <a:ext cx="745067" cy="745067"/>
          </a:xfrm>
        </p:spPr>
        <p:txBody>
          <a:bodyPr anchor="ctr" anchorCtr="1"/>
          <a:lstStyle>
            <a:lvl1pPr algn="ctr">
              <a:defRPr sz="1067">
                <a:solidFill>
                  <a:schemeClr val="accent3"/>
                </a:solidFill>
              </a:defRPr>
            </a:lvl1pPr>
          </a:lstStyle>
          <a:p>
            <a:r>
              <a:rPr lang="en-US" dirty="0"/>
              <a:t>[pictogram]</a:t>
            </a:r>
          </a:p>
        </p:txBody>
      </p:sp>
      <p:sp>
        <p:nvSpPr>
          <p:cNvPr id="2" name="Slide Number Placeholder 1"/>
          <p:cNvSpPr>
            <a:spLocks noGrp="1"/>
          </p:cNvSpPr>
          <p:nvPr>
            <p:ph type="sldNum" sz="quarter" idx="21"/>
          </p:nvPr>
        </p:nvSpPr>
        <p:spPr/>
        <p:txBody>
          <a:bodyPr/>
          <a:lstStyle/>
          <a:p>
            <a:fld id="{2066355A-084C-D24E-9AD2-7E4FC41EA627}" type="slidenum">
              <a:rPr lang="en-US" smtClean="0"/>
              <a:pPr/>
              <a:t>‹#›</a:t>
            </a:fld>
            <a:endParaRPr lang="en-US" dirty="0"/>
          </a:p>
        </p:txBody>
      </p:sp>
      <p:pic>
        <p:nvPicPr>
          <p:cNvPr id="23"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183897980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 COL VIS 3 COL FOOTER">
    <p:bg>
      <p:bgPr>
        <a:solidFill>
          <a:schemeClr val="bg2"/>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426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5" name="Content Placeholder 4"/>
          <p:cNvSpPr>
            <a:spLocks noGrp="1"/>
          </p:cNvSpPr>
          <p:nvPr>
            <p:ph sz="quarter" idx="23" hasCustomPrompt="1"/>
          </p:nvPr>
        </p:nvSpPr>
        <p:spPr>
          <a:xfrm>
            <a:off x="486834" y="1498600"/>
            <a:ext cx="5492751" cy="2438400"/>
          </a:xfrm>
        </p:spPr>
        <p:txBody>
          <a:bodyPr anchor="ctr" anchorCtr="1"/>
          <a:lstStyle>
            <a:lvl1pPr algn="ctr">
              <a:defRPr sz="1400">
                <a:solidFill>
                  <a:srgbClr val="ACABAB"/>
                </a:solidFill>
              </a:defRPr>
            </a:lvl1pPr>
            <a:lvl2pPr>
              <a:defRPr sz="1400"/>
            </a:lvl2pPr>
            <a:lvl3pPr>
              <a:defRPr sz="1400"/>
            </a:lvl3pPr>
            <a:lvl4pPr>
              <a:defRPr sz="1400"/>
            </a:lvl4pPr>
            <a:lvl5pPr>
              <a:defRPr sz="1400"/>
            </a:lvl5pPr>
          </a:lstStyle>
          <a:p>
            <a:r>
              <a:rPr lang="en-US" dirty="0"/>
              <a:t>[chart, graph, image or illustration]</a:t>
            </a:r>
          </a:p>
        </p:txBody>
      </p:sp>
      <p:sp>
        <p:nvSpPr>
          <p:cNvPr id="18" name="Content Placeholder 4"/>
          <p:cNvSpPr>
            <a:spLocks noGrp="1"/>
          </p:cNvSpPr>
          <p:nvPr>
            <p:ph sz="quarter" idx="24" hasCustomPrompt="1"/>
          </p:nvPr>
        </p:nvSpPr>
        <p:spPr>
          <a:xfrm>
            <a:off x="6197601" y="1495777"/>
            <a:ext cx="5492751" cy="2438400"/>
          </a:xfrm>
        </p:spPr>
        <p:txBody>
          <a:bodyPr anchor="ctr" anchorCtr="1"/>
          <a:lstStyle>
            <a:lvl1pPr algn="ctr">
              <a:defRPr sz="1400">
                <a:solidFill>
                  <a:srgbClr val="ACABAB"/>
                </a:solidFill>
              </a:defRPr>
            </a:lvl1pPr>
            <a:lvl2pPr>
              <a:defRPr sz="1400"/>
            </a:lvl2pPr>
            <a:lvl3pPr>
              <a:defRPr sz="1400"/>
            </a:lvl3pPr>
            <a:lvl4pPr>
              <a:defRPr sz="1400"/>
            </a:lvl4pPr>
            <a:lvl5pPr>
              <a:defRPr sz="1400"/>
            </a:lvl5pPr>
          </a:lstStyle>
          <a:p>
            <a:r>
              <a:rPr lang="en-US" dirty="0"/>
              <a:t>[chart, graph, image or illustration]</a:t>
            </a:r>
          </a:p>
        </p:txBody>
      </p:sp>
      <p:sp>
        <p:nvSpPr>
          <p:cNvPr id="17" name="Text Placeholder 4"/>
          <p:cNvSpPr>
            <a:spLocks noGrp="1"/>
          </p:cNvSpPr>
          <p:nvPr>
            <p:ph type="body" sz="quarter" idx="12" hasCustomPrompt="1"/>
          </p:nvPr>
        </p:nvSpPr>
        <p:spPr>
          <a:xfrm>
            <a:off x="487680" y="451104"/>
            <a:ext cx="11196320" cy="844296"/>
          </a:xfrm>
        </p:spPr>
        <p:txBody>
          <a:bodyPr/>
          <a:lstStyle>
            <a:lvl1pPr marL="0" indent="0">
              <a:lnSpc>
                <a:spcPts val="4267"/>
              </a:lnSpc>
              <a:spcBef>
                <a:spcPts val="0"/>
              </a:spcBef>
              <a:buNone/>
              <a:defRPr sz="4267" b="0" i="0" baseline="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2 column text/visual 3 column footer</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10" name="Text Placeholder 4"/>
          <p:cNvSpPr>
            <a:spLocks noGrp="1"/>
          </p:cNvSpPr>
          <p:nvPr>
            <p:ph type="body" sz="quarter" idx="14" hasCustomPrompt="1"/>
          </p:nvPr>
        </p:nvSpPr>
        <p:spPr>
          <a:xfrm>
            <a:off x="1451751" y="4546600"/>
            <a:ext cx="2438400" cy="1549064"/>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5" hasCustomPrompt="1"/>
          </p:nvPr>
        </p:nvSpPr>
        <p:spPr>
          <a:xfrm>
            <a:off x="5270924" y="4546600"/>
            <a:ext cx="2438400" cy="1549064"/>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6" hasCustomPrompt="1"/>
          </p:nvPr>
        </p:nvSpPr>
        <p:spPr>
          <a:xfrm>
            <a:off x="9067519" y="4546600"/>
            <a:ext cx="2438400" cy="1549064"/>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7" hasCustomPrompt="1"/>
          </p:nvPr>
        </p:nvSpPr>
        <p:spPr>
          <a:xfrm>
            <a:off x="486833" y="4546600"/>
            <a:ext cx="745067" cy="745067"/>
          </a:xfrm>
        </p:spPr>
        <p:txBody>
          <a:bodyPr anchor="ctr" anchorCtr="1"/>
          <a:lstStyle>
            <a:lvl1pPr algn="ctr">
              <a:defRPr sz="1067">
                <a:solidFill>
                  <a:schemeClr val="accent3"/>
                </a:solidFill>
              </a:defRPr>
            </a:lvl1pPr>
          </a:lstStyle>
          <a:p>
            <a:r>
              <a:rPr lang="en-US" dirty="0"/>
              <a:t>[pictogram]</a:t>
            </a:r>
          </a:p>
        </p:txBody>
      </p:sp>
      <p:sp>
        <p:nvSpPr>
          <p:cNvPr id="14" name="Picture Placeholder 6"/>
          <p:cNvSpPr>
            <a:spLocks noGrp="1"/>
          </p:cNvSpPr>
          <p:nvPr>
            <p:ph type="pic" sz="quarter" idx="18" hasCustomPrompt="1"/>
          </p:nvPr>
        </p:nvSpPr>
        <p:spPr>
          <a:xfrm>
            <a:off x="4289779" y="4546600"/>
            <a:ext cx="745067" cy="745067"/>
          </a:xfrm>
        </p:spPr>
        <p:txBody>
          <a:bodyPr anchor="ctr" anchorCtr="1"/>
          <a:lstStyle>
            <a:lvl1pPr algn="ctr">
              <a:defRPr sz="1067">
                <a:solidFill>
                  <a:schemeClr val="accent3"/>
                </a:solidFill>
              </a:defRPr>
            </a:lvl1pPr>
          </a:lstStyle>
          <a:p>
            <a:r>
              <a:rPr lang="en-US" dirty="0"/>
              <a:t>[pictogram]</a:t>
            </a:r>
          </a:p>
        </p:txBody>
      </p:sp>
      <p:sp>
        <p:nvSpPr>
          <p:cNvPr id="15" name="Picture Placeholder 6"/>
          <p:cNvSpPr>
            <a:spLocks noGrp="1"/>
          </p:cNvSpPr>
          <p:nvPr>
            <p:ph type="pic" sz="quarter" idx="19" hasCustomPrompt="1"/>
          </p:nvPr>
        </p:nvSpPr>
        <p:spPr>
          <a:xfrm>
            <a:off x="8105421" y="4546600"/>
            <a:ext cx="745067" cy="745067"/>
          </a:xfrm>
        </p:spPr>
        <p:txBody>
          <a:bodyPr anchor="ctr" anchorCtr="1"/>
          <a:lstStyle>
            <a:lvl1pPr algn="ctr">
              <a:defRPr sz="1067">
                <a:solidFill>
                  <a:schemeClr val="accent3"/>
                </a:solidFill>
              </a:defRPr>
            </a:lvl1pPr>
          </a:lstStyle>
          <a:p>
            <a:r>
              <a:rPr lang="en-US" dirty="0"/>
              <a:t>[pictogram]</a:t>
            </a:r>
          </a:p>
        </p:txBody>
      </p:sp>
      <p:sp>
        <p:nvSpPr>
          <p:cNvPr id="2" name="Slide Number Placeholder 1"/>
          <p:cNvSpPr>
            <a:spLocks noGrp="1"/>
          </p:cNvSpPr>
          <p:nvPr>
            <p:ph type="sldNum" sz="quarter" idx="22"/>
          </p:nvPr>
        </p:nvSpPr>
        <p:spPr/>
        <p:txBody>
          <a:bodyPr/>
          <a:lstStyle/>
          <a:p>
            <a:fld id="{2066355A-084C-D24E-9AD2-7E4FC41EA627}" type="slidenum">
              <a:rPr lang="en-US" smtClean="0"/>
              <a:pPr/>
              <a:t>‹#›</a:t>
            </a:fld>
            <a:endParaRPr lang="en-US" dirty="0"/>
          </a:p>
        </p:txBody>
      </p:sp>
      <p:pic>
        <p:nvPicPr>
          <p:cNvPr id="24"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231028407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opic A Topic B Red">
    <p:spTree>
      <p:nvGrpSpPr>
        <p:cNvPr id="1" name=""/>
        <p:cNvGrpSpPr/>
        <p:nvPr/>
      </p:nvGrpSpPr>
      <p:grpSpPr>
        <a:xfrm>
          <a:off x="0" y="0"/>
          <a:ext cx="0" cy="0"/>
          <a:chOff x="0" y="0"/>
          <a:chExt cx="0" cy="0"/>
        </a:xfrm>
      </p:grpSpPr>
      <p:sp>
        <p:nvSpPr>
          <p:cNvPr id="3" name="Rectangle 2"/>
          <p:cNvSpPr/>
          <p:nvPr userDrawn="1"/>
        </p:nvSpPr>
        <p:spPr>
          <a:xfrm>
            <a:off x="0" y="0"/>
            <a:ext cx="59740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1" name="Text Placeholder 4"/>
          <p:cNvSpPr>
            <a:spLocks noGrp="1"/>
          </p:cNvSpPr>
          <p:nvPr>
            <p:ph type="body" sz="quarter" idx="12" hasCustomPrompt="1"/>
          </p:nvPr>
        </p:nvSpPr>
        <p:spPr>
          <a:xfrm>
            <a:off x="487680" y="1402080"/>
            <a:ext cx="4998720" cy="4693584"/>
          </a:xfrm>
        </p:spPr>
        <p:txBody>
          <a:bodyPr/>
          <a:lstStyle>
            <a:lvl1pPr marL="0" indent="0">
              <a:lnSpc>
                <a:spcPts val="4267"/>
              </a:lnSpc>
              <a:spcBef>
                <a:spcPts val="0"/>
              </a:spcBef>
              <a:buNone/>
              <a:defRPr sz="4267" b="0" i="0">
                <a:solidFill>
                  <a:srgbClr val="FFFFFF"/>
                </a:solidFill>
                <a:latin typeface="Mecherle Sans Regular"/>
                <a:cs typeface="Mecherle Sans Regular"/>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Topic A text</a:t>
            </a:r>
          </a:p>
        </p:txBody>
      </p:sp>
      <p:sp>
        <p:nvSpPr>
          <p:cNvPr id="153" name="TextBox 152"/>
          <p:cNvSpPr txBox="1"/>
          <p:nvPr userDrawn="1"/>
        </p:nvSpPr>
        <p:spPr>
          <a:xfrm>
            <a:off x="619760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155" name="Text Placeholder 4"/>
          <p:cNvSpPr>
            <a:spLocks noGrp="1"/>
          </p:cNvSpPr>
          <p:nvPr>
            <p:ph type="body" sz="quarter" idx="13" hasCustomPrompt="1"/>
          </p:nvPr>
        </p:nvSpPr>
        <p:spPr>
          <a:xfrm>
            <a:off x="6908800" y="1397000"/>
            <a:ext cx="4998720" cy="4698664"/>
          </a:xfrm>
        </p:spPr>
        <p:txBody>
          <a:bodyPr/>
          <a:lstStyle>
            <a:lvl1pPr marL="0" indent="0">
              <a:lnSpc>
                <a:spcPts val="4267"/>
              </a:lnSpc>
              <a:spcBef>
                <a:spcPts val="0"/>
              </a:spcBef>
              <a:buNone/>
              <a:defRPr sz="4267" b="0" i="0">
                <a:solidFill>
                  <a:schemeClr val="tx1"/>
                </a:solidFill>
                <a:latin typeface="Mecherle Sans Regular"/>
                <a:cs typeface="Mecherle Sans Regular"/>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Topic B text</a:t>
            </a:r>
          </a:p>
        </p:txBody>
      </p:sp>
      <p:sp>
        <p:nvSpPr>
          <p:cNvPr id="156" name="Title 1"/>
          <p:cNvSpPr txBox="1">
            <a:spLocks/>
          </p:cNvSpPr>
          <p:nvPr userDrawn="1"/>
        </p:nvSpPr>
        <p:spPr>
          <a:xfrm>
            <a:off x="6914304" y="384612"/>
            <a:ext cx="4993216" cy="609600"/>
          </a:xfrm>
          <a:prstGeom prst="rect">
            <a:avLst/>
          </a:prstGeom>
        </p:spPr>
        <p:txBody>
          <a:bodyPr vert="horz" lIns="0" tIns="0" rIns="0" bIns="0" rtlCol="0" anchor="t" anchorCtr="0">
            <a:noAutofit/>
          </a:bodyPr>
          <a:lstStyle>
            <a:lvl1pPr algn="l" defTabSz="457200" rtl="0" eaLnBrk="1" latinLnBrk="0" hangingPunct="1">
              <a:spcBef>
                <a:spcPct val="0"/>
              </a:spcBef>
              <a:buNone/>
              <a:defRPr sz="1400" b="0" i="0" kern="1200" baseline="0">
                <a:solidFill>
                  <a:srgbClr val="FFFFFF"/>
                </a:solidFill>
                <a:latin typeface="Mecherle Sans Regular"/>
                <a:ea typeface="+mj-ea"/>
                <a:cs typeface="Mecherle Sans Regular"/>
              </a:defRPr>
            </a:lvl1pPr>
          </a:lstStyle>
          <a:p>
            <a:endParaRPr lang="en-US" sz="1867" dirty="0">
              <a:solidFill>
                <a:srgbClr val="FC2D2D"/>
              </a:solidFill>
            </a:endParaRPr>
          </a:p>
        </p:txBody>
      </p:sp>
      <p:sp>
        <p:nvSpPr>
          <p:cNvPr id="9" name="Text Placeholder 8"/>
          <p:cNvSpPr>
            <a:spLocks noGrp="1"/>
          </p:cNvSpPr>
          <p:nvPr>
            <p:ph type="body" sz="quarter" idx="14" hasCustomPrompt="1"/>
          </p:nvPr>
        </p:nvSpPr>
        <p:spPr>
          <a:xfrm>
            <a:off x="6908801" y="353484"/>
            <a:ext cx="4999567" cy="609600"/>
          </a:xfrm>
        </p:spPr>
        <p:txBody>
          <a:bodyPr/>
          <a:lstStyle>
            <a:lvl1pPr>
              <a:defRPr sz="1867" b="0" i="0">
                <a:solidFill>
                  <a:srgbClr val="FC2D2D"/>
                </a:solidFill>
                <a:latin typeface="Mecherle Sans Regular"/>
                <a:cs typeface="Mecherle Sans Regular"/>
              </a:defRPr>
            </a:lvl1pPr>
            <a:lvl2pPr>
              <a:defRPr sz="1867"/>
            </a:lvl2pPr>
            <a:lvl3pPr>
              <a:defRPr sz="1867"/>
            </a:lvl3pPr>
            <a:lvl4pPr>
              <a:defRPr sz="1867"/>
            </a:lvl4pPr>
            <a:lvl5pPr>
              <a:defRPr sz="1867"/>
            </a:lvl5pPr>
          </a:lstStyle>
          <a:p>
            <a:pPr lvl="0"/>
            <a:r>
              <a:rPr lang="en-US" dirty="0"/>
              <a:t>Topic B</a:t>
            </a:r>
          </a:p>
        </p:txBody>
      </p:sp>
      <p:sp>
        <p:nvSpPr>
          <p:cNvPr id="4" name="Slide Number Placeholder 3"/>
          <p:cNvSpPr>
            <a:spLocks noGrp="1"/>
          </p:cNvSpPr>
          <p:nvPr>
            <p:ph type="sldNum" sz="quarter" idx="15"/>
          </p:nvPr>
        </p:nvSpPr>
        <p:spPr/>
        <p:txBody>
          <a:bodyPr/>
          <a:lstStyle/>
          <a:p>
            <a:fld id="{2066355A-084C-D24E-9AD2-7E4FC41EA627}" type="slidenum">
              <a:rPr lang="en-US" smtClean="0"/>
              <a:pPr/>
              <a:t>‹#›</a:t>
            </a:fld>
            <a:endParaRPr lang="en-US" dirty="0"/>
          </a:p>
        </p:txBody>
      </p:sp>
      <p:sp>
        <p:nvSpPr>
          <p:cNvPr id="13" name="Text Placeholder 8"/>
          <p:cNvSpPr>
            <a:spLocks noGrp="1"/>
          </p:cNvSpPr>
          <p:nvPr>
            <p:ph type="body" sz="quarter" idx="16" hasCustomPrompt="1"/>
          </p:nvPr>
        </p:nvSpPr>
        <p:spPr>
          <a:xfrm>
            <a:off x="486834" y="353484"/>
            <a:ext cx="4999567" cy="609600"/>
          </a:xfrm>
        </p:spPr>
        <p:txBody>
          <a:bodyPr/>
          <a:lstStyle>
            <a:lvl1pPr>
              <a:defRPr sz="1867" b="0" i="0">
                <a:solidFill>
                  <a:schemeClr val="bg1"/>
                </a:solidFill>
                <a:latin typeface="Mecherle Sans Regular"/>
                <a:cs typeface="Mecherle Sans Regular"/>
              </a:defRPr>
            </a:lvl1pPr>
            <a:lvl2pPr>
              <a:defRPr sz="1867"/>
            </a:lvl2pPr>
            <a:lvl3pPr>
              <a:defRPr sz="1867"/>
            </a:lvl3pPr>
            <a:lvl4pPr>
              <a:defRPr sz="1867"/>
            </a:lvl4pPr>
            <a:lvl5pPr>
              <a:defRPr sz="1867"/>
            </a:lvl5pPr>
          </a:lstStyle>
          <a:p>
            <a:pPr lvl="0"/>
            <a:r>
              <a:rPr lang="en-US" dirty="0"/>
              <a:t>Topic A</a:t>
            </a:r>
          </a:p>
        </p:txBody>
      </p:sp>
      <p:pic>
        <p:nvPicPr>
          <p:cNvPr id="19" name="Image" descr="Image"/>
          <p:cNvPicPr>
            <a:picLocks noChangeAspect="1"/>
          </p:cNvPicPr>
          <p:nvPr userDrawn="1"/>
        </p:nvPicPr>
        <p:blipFill>
          <a:blip r:embed="rId2"/>
          <a:stretch>
            <a:fillRect/>
          </a:stretch>
        </p:blipFill>
        <p:spPr>
          <a:xfrm>
            <a:off x="487681" y="6352032"/>
            <a:ext cx="325967" cy="191347"/>
          </a:xfrm>
          <a:prstGeom prst="rect">
            <a:avLst/>
          </a:prstGeom>
          <a:ln w="12700">
            <a:miter lim="400000"/>
          </a:ln>
        </p:spPr>
      </p:pic>
    </p:spTree>
    <p:extLst>
      <p:ext uri="{BB962C8B-B14F-4D97-AF65-F5344CB8AC3E}">
        <p14:creationId xmlns:p14="http://schemas.microsoft.com/office/powerpoint/2010/main" val="119453168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opic A Topic B Khaki">
    <p:spTree>
      <p:nvGrpSpPr>
        <p:cNvPr id="1" name=""/>
        <p:cNvGrpSpPr/>
        <p:nvPr/>
      </p:nvGrpSpPr>
      <p:grpSpPr>
        <a:xfrm>
          <a:off x="0" y="0"/>
          <a:ext cx="0" cy="0"/>
          <a:chOff x="0" y="0"/>
          <a:chExt cx="0" cy="0"/>
        </a:xfrm>
      </p:grpSpPr>
      <p:sp>
        <p:nvSpPr>
          <p:cNvPr id="3" name="Rectangle 2"/>
          <p:cNvSpPr/>
          <p:nvPr userDrawn="1"/>
        </p:nvSpPr>
        <p:spPr>
          <a:xfrm>
            <a:off x="0" y="0"/>
            <a:ext cx="597408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1" name="Text Placeholder 4"/>
          <p:cNvSpPr>
            <a:spLocks noGrp="1"/>
          </p:cNvSpPr>
          <p:nvPr>
            <p:ph type="body" sz="quarter" idx="12" hasCustomPrompt="1"/>
          </p:nvPr>
        </p:nvSpPr>
        <p:spPr>
          <a:xfrm>
            <a:off x="487680" y="1402080"/>
            <a:ext cx="4998720" cy="4693584"/>
          </a:xfrm>
        </p:spPr>
        <p:txBody>
          <a:bodyPr/>
          <a:lstStyle>
            <a:lvl1pPr marL="0" indent="0">
              <a:lnSpc>
                <a:spcPts val="4267"/>
              </a:lnSpc>
              <a:spcBef>
                <a:spcPts val="0"/>
              </a:spcBef>
              <a:buNone/>
              <a:defRPr sz="4267" b="0" i="0">
                <a:solidFill>
                  <a:schemeClr val="tx1"/>
                </a:solidFill>
                <a:latin typeface="Mecherle Sans Regular"/>
                <a:cs typeface="Mecherle Sans Regular"/>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Topic A text</a:t>
            </a:r>
          </a:p>
        </p:txBody>
      </p:sp>
      <p:sp>
        <p:nvSpPr>
          <p:cNvPr id="153" name="TextBox 152"/>
          <p:cNvSpPr txBox="1"/>
          <p:nvPr userDrawn="1"/>
        </p:nvSpPr>
        <p:spPr>
          <a:xfrm>
            <a:off x="619760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155" name="Text Placeholder 4"/>
          <p:cNvSpPr>
            <a:spLocks noGrp="1"/>
          </p:cNvSpPr>
          <p:nvPr>
            <p:ph type="body" sz="quarter" idx="13" hasCustomPrompt="1"/>
          </p:nvPr>
        </p:nvSpPr>
        <p:spPr>
          <a:xfrm>
            <a:off x="6908800" y="1397000"/>
            <a:ext cx="4998720" cy="4698664"/>
          </a:xfrm>
        </p:spPr>
        <p:txBody>
          <a:bodyPr/>
          <a:lstStyle>
            <a:lvl1pPr marL="0" indent="0">
              <a:lnSpc>
                <a:spcPts val="4267"/>
              </a:lnSpc>
              <a:spcBef>
                <a:spcPts val="0"/>
              </a:spcBef>
              <a:buNone/>
              <a:defRPr sz="4267" b="0" i="0" baseline="0">
                <a:solidFill>
                  <a:schemeClr val="tx1"/>
                </a:solidFill>
                <a:latin typeface="Mecherle Sans Regular"/>
                <a:cs typeface="Mecherle Sans Regular"/>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Topic B text</a:t>
            </a:r>
          </a:p>
        </p:txBody>
      </p:sp>
      <p:sp>
        <p:nvSpPr>
          <p:cNvPr id="6" name="Text Placeholder 5"/>
          <p:cNvSpPr>
            <a:spLocks noGrp="1"/>
          </p:cNvSpPr>
          <p:nvPr>
            <p:ph type="body" sz="quarter" idx="14" hasCustomPrompt="1"/>
          </p:nvPr>
        </p:nvSpPr>
        <p:spPr>
          <a:xfrm>
            <a:off x="6908801" y="353484"/>
            <a:ext cx="4999567" cy="609600"/>
          </a:xfrm>
        </p:spPr>
        <p:txBody>
          <a:bodyPr/>
          <a:lstStyle>
            <a:lvl1pPr>
              <a:defRPr sz="1867" b="0" i="0">
                <a:solidFill>
                  <a:srgbClr val="FC2D2D"/>
                </a:solidFill>
                <a:latin typeface="Mecherle Sans Regular"/>
                <a:cs typeface="Mecherle Sans Regular"/>
              </a:defRPr>
            </a:lvl1pPr>
            <a:lvl2pPr>
              <a:defRPr sz="1867"/>
            </a:lvl2pPr>
            <a:lvl3pPr>
              <a:defRPr sz="1867"/>
            </a:lvl3pPr>
            <a:lvl4pPr>
              <a:defRPr sz="1867"/>
            </a:lvl4pPr>
            <a:lvl5pPr>
              <a:defRPr sz="1867"/>
            </a:lvl5pPr>
          </a:lstStyle>
          <a:p>
            <a:pPr lvl="0"/>
            <a:r>
              <a:rPr lang="en-US" dirty="0"/>
              <a:t>Topic B</a:t>
            </a:r>
          </a:p>
        </p:txBody>
      </p:sp>
      <p:sp>
        <p:nvSpPr>
          <p:cNvPr id="5" name="Slide Number Placeholder 4"/>
          <p:cNvSpPr>
            <a:spLocks noGrp="1"/>
          </p:cNvSpPr>
          <p:nvPr>
            <p:ph type="sldNum" sz="quarter" idx="15"/>
          </p:nvPr>
        </p:nvSpPr>
        <p:spPr/>
        <p:txBody>
          <a:bodyPr/>
          <a:lstStyle/>
          <a:p>
            <a:fld id="{2066355A-084C-D24E-9AD2-7E4FC41EA627}" type="slidenum">
              <a:rPr lang="en-US" smtClean="0"/>
              <a:pPr/>
              <a:t>‹#›</a:t>
            </a:fld>
            <a:endParaRPr lang="en-US" dirty="0"/>
          </a:p>
        </p:txBody>
      </p:sp>
      <p:sp>
        <p:nvSpPr>
          <p:cNvPr id="12" name="Text Placeholder 5"/>
          <p:cNvSpPr>
            <a:spLocks noGrp="1"/>
          </p:cNvSpPr>
          <p:nvPr>
            <p:ph type="body" sz="quarter" idx="16" hasCustomPrompt="1"/>
          </p:nvPr>
        </p:nvSpPr>
        <p:spPr>
          <a:xfrm>
            <a:off x="486834" y="357012"/>
            <a:ext cx="4999567" cy="609600"/>
          </a:xfrm>
        </p:spPr>
        <p:txBody>
          <a:bodyPr/>
          <a:lstStyle>
            <a:lvl1pPr>
              <a:defRPr sz="1867" b="0" i="0">
                <a:solidFill>
                  <a:srgbClr val="FC2D2D"/>
                </a:solidFill>
                <a:latin typeface="Mecherle Sans Regular"/>
                <a:cs typeface="Mecherle Sans Regular"/>
              </a:defRPr>
            </a:lvl1pPr>
            <a:lvl2pPr>
              <a:defRPr sz="1867"/>
            </a:lvl2pPr>
            <a:lvl3pPr>
              <a:defRPr sz="1867"/>
            </a:lvl3pPr>
            <a:lvl4pPr>
              <a:defRPr sz="1867"/>
            </a:lvl4pPr>
            <a:lvl5pPr>
              <a:defRPr sz="1867"/>
            </a:lvl5pPr>
          </a:lstStyle>
          <a:p>
            <a:pPr lvl="0"/>
            <a:r>
              <a:rPr lang="en-US" dirty="0"/>
              <a:t>Topic A</a:t>
            </a:r>
          </a:p>
        </p:txBody>
      </p:sp>
      <p:pic>
        <p:nvPicPr>
          <p:cNvPr id="18"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16983116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opic A Topic B comparison">
    <p:spTree>
      <p:nvGrpSpPr>
        <p:cNvPr id="1" name=""/>
        <p:cNvGrpSpPr/>
        <p:nvPr/>
      </p:nvGrpSpPr>
      <p:grpSpPr>
        <a:xfrm>
          <a:off x="0" y="0"/>
          <a:ext cx="0" cy="0"/>
          <a:chOff x="0" y="0"/>
          <a:chExt cx="0" cy="0"/>
        </a:xfrm>
      </p:grpSpPr>
      <p:sp>
        <p:nvSpPr>
          <p:cNvPr id="3" name="Rectangle 2"/>
          <p:cNvSpPr/>
          <p:nvPr userDrawn="1"/>
        </p:nvSpPr>
        <p:spPr>
          <a:xfrm>
            <a:off x="0" y="0"/>
            <a:ext cx="597408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53" name="TextBox 152"/>
          <p:cNvSpPr txBox="1"/>
          <p:nvPr userDrawn="1"/>
        </p:nvSpPr>
        <p:spPr>
          <a:xfrm>
            <a:off x="619760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6" name="Text Placeholder 5"/>
          <p:cNvSpPr>
            <a:spLocks noGrp="1"/>
          </p:cNvSpPr>
          <p:nvPr>
            <p:ph type="body" sz="quarter" idx="14"/>
          </p:nvPr>
        </p:nvSpPr>
        <p:spPr>
          <a:xfrm>
            <a:off x="6908801" y="2446864"/>
            <a:ext cx="4999567" cy="3648800"/>
          </a:xfrm>
        </p:spPr>
        <p:txBody>
          <a:bodyPr/>
          <a:lstStyle>
            <a:lvl1pPr>
              <a:spcBef>
                <a:spcPts val="0"/>
              </a:spcBef>
              <a:defRPr sz="2133"/>
            </a:lvl1pPr>
            <a:lvl2pPr>
              <a:spcBef>
                <a:spcPts val="0"/>
              </a:spcBef>
              <a:defRPr sz="2133"/>
            </a:lvl2pPr>
            <a:lvl3pPr>
              <a:spcBef>
                <a:spcPts val="0"/>
              </a:spcBef>
              <a:defRPr sz="2133"/>
            </a:lvl3pPr>
            <a:lvl4pPr>
              <a:spcBef>
                <a:spcPts val="0"/>
              </a:spcBef>
              <a:defRPr sz="2133"/>
            </a:lvl4pPr>
            <a:lvl5pPr>
              <a:spcBef>
                <a:spcPts val="0"/>
              </a:spcBef>
              <a:defRPr sz="21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hasCustomPrompt="1"/>
          </p:nvPr>
        </p:nvSpPr>
        <p:spPr>
          <a:xfrm>
            <a:off x="6908801" y="426153"/>
            <a:ext cx="4999567" cy="1320800"/>
          </a:xfrm>
        </p:spPr>
        <p:txBody>
          <a:bodyPr/>
          <a:lstStyle>
            <a:lvl1pPr>
              <a:spcBef>
                <a:spcPts val="0"/>
              </a:spcBef>
              <a:defRPr sz="2667"/>
            </a:lvl1pPr>
            <a:lvl2pPr>
              <a:spcBef>
                <a:spcPts val="0"/>
              </a:spcBef>
              <a:defRPr sz="2667"/>
            </a:lvl2pPr>
            <a:lvl3pPr>
              <a:spcBef>
                <a:spcPts val="0"/>
              </a:spcBef>
              <a:defRPr sz="2667"/>
            </a:lvl3pPr>
            <a:lvl4pPr>
              <a:spcBef>
                <a:spcPts val="0"/>
              </a:spcBef>
              <a:defRPr sz="2667"/>
            </a:lvl4pPr>
            <a:lvl5pPr>
              <a:spcBef>
                <a:spcPts val="0"/>
              </a:spcBef>
              <a:defRPr sz="2667"/>
            </a:lvl5pPr>
          </a:lstStyle>
          <a:p>
            <a:pPr lvl="0"/>
            <a:r>
              <a:rPr lang="en-US" dirty="0"/>
              <a:t>Comparison</a:t>
            </a:r>
          </a:p>
          <a:p>
            <a:pPr lvl="1"/>
            <a:r>
              <a:rPr lang="en-US" dirty="0"/>
              <a:t>Topic B</a:t>
            </a:r>
          </a:p>
        </p:txBody>
      </p:sp>
      <p:sp>
        <p:nvSpPr>
          <p:cNvPr id="14" name="Text Placeholder 7"/>
          <p:cNvSpPr>
            <a:spLocks noGrp="1"/>
          </p:cNvSpPr>
          <p:nvPr>
            <p:ph type="body" sz="quarter" idx="16" hasCustomPrompt="1"/>
          </p:nvPr>
        </p:nvSpPr>
        <p:spPr>
          <a:xfrm>
            <a:off x="487681" y="426153"/>
            <a:ext cx="4999567" cy="1320800"/>
          </a:xfrm>
        </p:spPr>
        <p:txBody>
          <a:bodyPr/>
          <a:lstStyle>
            <a:lvl1pPr>
              <a:spcBef>
                <a:spcPts val="0"/>
              </a:spcBef>
              <a:defRPr sz="2667"/>
            </a:lvl1pPr>
            <a:lvl2pPr>
              <a:spcBef>
                <a:spcPts val="0"/>
              </a:spcBef>
              <a:defRPr sz="2667"/>
            </a:lvl2pPr>
            <a:lvl3pPr>
              <a:spcBef>
                <a:spcPts val="0"/>
              </a:spcBef>
              <a:defRPr sz="2667"/>
            </a:lvl3pPr>
            <a:lvl4pPr>
              <a:spcBef>
                <a:spcPts val="0"/>
              </a:spcBef>
              <a:defRPr sz="2667"/>
            </a:lvl4pPr>
            <a:lvl5pPr>
              <a:spcBef>
                <a:spcPts val="0"/>
              </a:spcBef>
              <a:defRPr sz="2667"/>
            </a:lvl5pPr>
          </a:lstStyle>
          <a:p>
            <a:pPr lvl="0"/>
            <a:r>
              <a:rPr lang="en-US" dirty="0"/>
              <a:t>Comparison</a:t>
            </a:r>
          </a:p>
          <a:p>
            <a:pPr lvl="1"/>
            <a:r>
              <a:rPr lang="en-US" dirty="0"/>
              <a:t>Topic A</a:t>
            </a:r>
          </a:p>
        </p:txBody>
      </p:sp>
      <p:sp>
        <p:nvSpPr>
          <p:cNvPr id="15" name="Text Placeholder 5"/>
          <p:cNvSpPr>
            <a:spLocks noGrp="1"/>
          </p:cNvSpPr>
          <p:nvPr>
            <p:ph type="body" sz="quarter" idx="17"/>
          </p:nvPr>
        </p:nvSpPr>
        <p:spPr>
          <a:xfrm>
            <a:off x="487681" y="2446864"/>
            <a:ext cx="4999567" cy="3648800"/>
          </a:xfrm>
        </p:spPr>
        <p:txBody>
          <a:bodyPr/>
          <a:lstStyle>
            <a:lvl1pPr>
              <a:spcBef>
                <a:spcPts val="0"/>
              </a:spcBef>
              <a:defRPr sz="2133"/>
            </a:lvl1pPr>
            <a:lvl2pPr>
              <a:spcBef>
                <a:spcPts val="0"/>
              </a:spcBef>
              <a:defRPr sz="2133"/>
            </a:lvl2pPr>
            <a:lvl3pPr>
              <a:spcBef>
                <a:spcPts val="0"/>
              </a:spcBef>
              <a:defRPr sz="2133"/>
            </a:lvl3pPr>
            <a:lvl4pPr>
              <a:spcBef>
                <a:spcPts val="0"/>
              </a:spcBef>
              <a:defRPr sz="2133"/>
            </a:lvl4pPr>
            <a:lvl5pPr>
              <a:spcBef>
                <a:spcPts val="0"/>
              </a:spcBef>
              <a:defRPr sz="21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8"/>
          </p:nvPr>
        </p:nvSpPr>
        <p:spPr/>
        <p:txBody>
          <a:bodyPr/>
          <a:lstStyle/>
          <a:p>
            <a:fld id="{2066355A-084C-D24E-9AD2-7E4FC41EA627}" type="slidenum">
              <a:rPr lang="en-US" smtClean="0"/>
              <a:pPr/>
              <a:t>‹#›</a:t>
            </a:fld>
            <a:endParaRPr lang="en-US" dirty="0"/>
          </a:p>
        </p:txBody>
      </p:sp>
      <p:pic>
        <p:nvPicPr>
          <p:cNvPr id="18"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91880381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opic A Topic B pictograms">
    <p:spTree>
      <p:nvGrpSpPr>
        <p:cNvPr id="1" name=""/>
        <p:cNvGrpSpPr/>
        <p:nvPr/>
      </p:nvGrpSpPr>
      <p:grpSpPr>
        <a:xfrm>
          <a:off x="0" y="0"/>
          <a:ext cx="0" cy="0"/>
          <a:chOff x="0" y="0"/>
          <a:chExt cx="0" cy="0"/>
        </a:xfrm>
      </p:grpSpPr>
      <p:sp>
        <p:nvSpPr>
          <p:cNvPr id="3" name="Rectangle 2"/>
          <p:cNvSpPr/>
          <p:nvPr userDrawn="1"/>
        </p:nvSpPr>
        <p:spPr>
          <a:xfrm>
            <a:off x="0" y="0"/>
            <a:ext cx="597408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53" name="TextBox 152"/>
          <p:cNvSpPr txBox="1"/>
          <p:nvPr userDrawn="1"/>
        </p:nvSpPr>
        <p:spPr>
          <a:xfrm>
            <a:off x="619760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6" name="Text Placeholder 5"/>
          <p:cNvSpPr>
            <a:spLocks noGrp="1"/>
          </p:cNvSpPr>
          <p:nvPr>
            <p:ph type="body" sz="quarter" idx="14"/>
          </p:nvPr>
        </p:nvSpPr>
        <p:spPr>
          <a:xfrm>
            <a:off x="7192434" y="2446864"/>
            <a:ext cx="4288367" cy="3648800"/>
          </a:xfrm>
        </p:spPr>
        <p:txBody>
          <a:bodyPr/>
          <a:lstStyle>
            <a:lvl1pPr>
              <a:spcBef>
                <a:spcPts val="0"/>
              </a:spcBef>
              <a:defRPr sz="2133"/>
            </a:lvl1pPr>
            <a:lvl2pPr>
              <a:spcBef>
                <a:spcPts val="0"/>
              </a:spcBef>
              <a:defRPr sz="2133"/>
            </a:lvl2pPr>
            <a:lvl3pPr>
              <a:spcBef>
                <a:spcPts val="0"/>
              </a:spcBef>
              <a:defRPr sz="2133"/>
            </a:lvl3pPr>
            <a:lvl4pPr>
              <a:spcBef>
                <a:spcPts val="0"/>
              </a:spcBef>
              <a:defRPr sz="2133"/>
            </a:lvl4pPr>
            <a:lvl5pPr>
              <a:spcBef>
                <a:spcPts val="0"/>
              </a:spcBef>
              <a:defRPr sz="21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hasCustomPrompt="1"/>
          </p:nvPr>
        </p:nvSpPr>
        <p:spPr>
          <a:xfrm>
            <a:off x="7192434" y="426153"/>
            <a:ext cx="4288367" cy="1320800"/>
          </a:xfrm>
        </p:spPr>
        <p:txBody>
          <a:bodyPr/>
          <a:lstStyle>
            <a:lvl1pPr>
              <a:spcBef>
                <a:spcPts val="0"/>
              </a:spcBef>
              <a:defRPr sz="2667"/>
            </a:lvl1pPr>
            <a:lvl2pPr>
              <a:spcBef>
                <a:spcPts val="0"/>
              </a:spcBef>
              <a:defRPr sz="2667"/>
            </a:lvl2pPr>
            <a:lvl3pPr>
              <a:spcBef>
                <a:spcPts val="0"/>
              </a:spcBef>
              <a:defRPr sz="2667"/>
            </a:lvl3pPr>
            <a:lvl4pPr>
              <a:spcBef>
                <a:spcPts val="0"/>
              </a:spcBef>
              <a:defRPr sz="2667"/>
            </a:lvl4pPr>
            <a:lvl5pPr>
              <a:spcBef>
                <a:spcPts val="0"/>
              </a:spcBef>
              <a:defRPr sz="2667"/>
            </a:lvl5pPr>
          </a:lstStyle>
          <a:p>
            <a:pPr lvl="0"/>
            <a:r>
              <a:rPr lang="en-US" dirty="0"/>
              <a:t>Comparison</a:t>
            </a:r>
          </a:p>
          <a:p>
            <a:pPr lvl="1"/>
            <a:r>
              <a:rPr lang="en-US" dirty="0"/>
              <a:t>Topic B</a:t>
            </a:r>
          </a:p>
        </p:txBody>
      </p:sp>
      <p:sp>
        <p:nvSpPr>
          <p:cNvPr id="14" name="Text Placeholder 7"/>
          <p:cNvSpPr>
            <a:spLocks noGrp="1"/>
          </p:cNvSpPr>
          <p:nvPr>
            <p:ph type="body" sz="quarter" idx="16" hasCustomPrompt="1"/>
          </p:nvPr>
        </p:nvSpPr>
        <p:spPr>
          <a:xfrm>
            <a:off x="1482514" y="426153"/>
            <a:ext cx="4207087" cy="1320800"/>
          </a:xfrm>
        </p:spPr>
        <p:txBody>
          <a:bodyPr/>
          <a:lstStyle>
            <a:lvl1pPr>
              <a:spcBef>
                <a:spcPts val="0"/>
              </a:spcBef>
              <a:defRPr sz="2667"/>
            </a:lvl1pPr>
            <a:lvl2pPr>
              <a:spcBef>
                <a:spcPts val="0"/>
              </a:spcBef>
              <a:defRPr sz="2667"/>
            </a:lvl2pPr>
            <a:lvl3pPr>
              <a:spcBef>
                <a:spcPts val="0"/>
              </a:spcBef>
              <a:defRPr sz="2667"/>
            </a:lvl3pPr>
            <a:lvl4pPr>
              <a:spcBef>
                <a:spcPts val="0"/>
              </a:spcBef>
              <a:defRPr sz="2667"/>
            </a:lvl4pPr>
            <a:lvl5pPr>
              <a:spcBef>
                <a:spcPts val="0"/>
              </a:spcBef>
              <a:defRPr sz="2667"/>
            </a:lvl5pPr>
          </a:lstStyle>
          <a:p>
            <a:pPr lvl="0"/>
            <a:r>
              <a:rPr lang="en-US" dirty="0"/>
              <a:t>Comparison</a:t>
            </a:r>
          </a:p>
          <a:p>
            <a:pPr lvl="1"/>
            <a:r>
              <a:rPr lang="en-US" dirty="0"/>
              <a:t>Topic A</a:t>
            </a:r>
          </a:p>
        </p:txBody>
      </p:sp>
      <p:sp>
        <p:nvSpPr>
          <p:cNvPr id="15" name="Text Placeholder 5"/>
          <p:cNvSpPr>
            <a:spLocks noGrp="1"/>
          </p:cNvSpPr>
          <p:nvPr>
            <p:ph type="body" sz="quarter" idx="17"/>
          </p:nvPr>
        </p:nvSpPr>
        <p:spPr>
          <a:xfrm>
            <a:off x="1482514" y="2446864"/>
            <a:ext cx="4207087" cy="3648800"/>
          </a:xfrm>
        </p:spPr>
        <p:txBody>
          <a:bodyPr/>
          <a:lstStyle>
            <a:lvl1pPr>
              <a:spcBef>
                <a:spcPts val="0"/>
              </a:spcBef>
              <a:defRPr sz="2133"/>
            </a:lvl1pPr>
            <a:lvl2pPr>
              <a:spcBef>
                <a:spcPts val="0"/>
              </a:spcBef>
              <a:defRPr sz="2133"/>
            </a:lvl2pPr>
            <a:lvl3pPr>
              <a:spcBef>
                <a:spcPts val="0"/>
              </a:spcBef>
              <a:defRPr sz="2133"/>
            </a:lvl3pPr>
            <a:lvl4pPr>
              <a:spcBef>
                <a:spcPts val="0"/>
              </a:spcBef>
              <a:defRPr sz="2133"/>
            </a:lvl4pPr>
            <a:lvl5pPr>
              <a:spcBef>
                <a:spcPts val="0"/>
              </a:spcBef>
              <a:defRPr sz="21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6"/>
          <p:cNvSpPr>
            <a:spLocks noGrp="1"/>
          </p:cNvSpPr>
          <p:nvPr>
            <p:ph type="pic" sz="quarter" idx="22" hasCustomPrompt="1"/>
          </p:nvPr>
        </p:nvSpPr>
        <p:spPr>
          <a:xfrm>
            <a:off x="442524" y="2413000"/>
            <a:ext cx="745067" cy="745067"/>
          </a:xfrm>
        </p:spPr>
        <p:txBody>
          <a:bodyPr anchor="ctr" anchorCtr="1"/>
          <a:lstStyle>
            <a:lvl1pPr algn="ctr">
              <a:defRPr sz="1067">
                <a:solidFill>
                  <a:schemeClr val="accent3"/>
                </a:solidFill>
              </a:defRPr>
            </a:lvl1pPr>
          </a:lstStyle>
          <a:p>
            <a:r>
              <a:rPr lang="en-US" dirty="0"/>
              <a:t>[pictogram]</a:t>
            </a:r>
          </a:p>
        </p:txBody>
      </p:sp>
      <p:sp>
        <p:nvSpPr>
          <p:cNvPr id="11" name="Picture Placeholder 6"/>
          <p:cNvSpPr>
            <a:spLocks noGrp="1"/>
          </p:cNvSpPr>
          <p:nvPr>
            <p:ph type="pic" sz="quarter" idx="23" hasCustomPrompt="1"/>
          </p:nvPr>
        </p:nvSpPr>
        <p:spPr>
          <a:xfrm>
            <a:off x="6197600" y="2466620"/>
            <a:ext cx="745067" cy="745067"/>
          </a:xfrm>
        </p:spPr>
        <p:txBody>
          <a:bodyPr anchor="ctr" anchorCtr="1"/>
          <a:lstStyle>
            <a:lvl1pPr algn="ctr">
              <a:defRPr sz="1067">
                <a:solidFill>
                  <a:schemeClr val="accent3"/>
                </a:solidFill>
              </a:defRPr>
            </a:lvl1pPr>
          </a:lstStyle>
          <a:p>
            <a:r>
              <a:rPr lang="en-US" dirty="0"/>
              <a:t>[pictogram]</a:t>
            </a:r>
          </a:p>
        </p:txBody>
      </p:sp>
      <p:sp>
        <p:nvSpPr>
          <p:cNvPr id="2" name="Slide Number Placeholder 1"/>
          <p:cNvSpPr>
            <a:spLocks noGrp="1"/>
          </p:cNvSpPr>
          <p:nvPr>
            <p:ph type="sldNum" sz="quarter" idx="24"/>
          </p:nvPr>
        </p:nvSpPr>
        <p:spPr/>
        <p:txBody>
          <a:bodyPr/>
          <a:lstStyle/>
          <a:p>
            <a:fld id="{2066355A-084C-D24E-9AD2-7E4FC41EA627}" type="slidenum">
              <a:rPr lang="en-US" smtClean="0"/>
              <a:pPr/>
              <a:t>‹#›</a:t>
            </a:fld>
            <a:endParaRPr lang="en-US" dirty="0"/>
          </a:p>
        </p:txBody>
      </p:sp>
      <p:pic>
        <p:nvPicPr>
          <p:cNvPr id="20"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18914167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mage Content Team">
    <p:spTree>
      <p:nvGrpSpPr>
        <p:cNvPr id="1" name=""/>
        <p:cNvGrpSpPr/>
        <p:nvPr/>
      </p:nvGrpSpPr>
      <p:grpSpPr>
        <a:xfrm>
          <a:off x="0" y="0"/>
          <a:ext cx="0" cy="0"/>
          <a:chOff x="0" y="0"/>
          <a:chExt cx="0" cy="0"/>
        </a:xfrm>
      </p:grpSpPr>
      <p:pic>
        <p:nvPicPr>
          <p:cNvPr id="3" name="Picture 2" descr="iStock-637874086_powerpoint.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474142" y="-19244"/>
            <a:ext cx="4737100" cy="6822161"/>
          </a:xfrm>
          <a:prstGeom prst="rect">
            <a:avLst/>
          </a:prstGeom>
        </p:spPr>
      </p:pic>
      <p:sp>
        <p:nvSpPr>
          <p:cNvPr id="4" name="Title 1">
            <a:extLst>
              <a:ext uri="{FF2B5EF4-FFF2-40B4-BE49-F238E27FC236}">
                <a16:creationId xmlns:a16="http://schemas.microsoft.com/office/drawing/2014/main" id="{691369AB-DCDF-A144-9BA9-C45A2707E065}"/>
              </a:ext>
            </a:extLst>
          </p:cNvPr>
          <p:cNvSpPr>
            <a:spLocks noGrp="1"/>
          </p:cNvSpPr>
          <p:nvPr>
            <p:ph type="title"/>
          </p:nvPr>
        </p:nvSpPr>
        <p:spPr>
          <a:xfrm>
            <a:off x="359132" y="574109"/>
            <a:ext cx="6727468" cy="464602"/>
          </a:xfrm>
          <a:prstGeom prst="rect">
            <a:avLst/>
          </a:prstGeom>
        </p:spPr>
        <p:txBody>
          <a:bodyPr>
            <a:normAutofit/>
          </a:bodyPr>
          <a:lstStyle>
            <a:lvl1pPr>
              <a:defRPr sz="3200" b="0" i="0">
                <a:solidFill>
                  <a:srgbClr val="333C43"/>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
        <p:nvSpPr>
          <p:cNvPr id="7" name="Rectangle 6">
            <a:extLst>
              <a:ext uri="{FF2B5EF4-FFF2-40B4-BE49-F238E27FC236}">
                <a16:creationId xmlns:a16="http://schemas.microsoft.com/office/drawing/2014/main" id="{C5667B1A-B8CB-A548-953E-5142D6FCC906}"/>
              </a:ext>
            </a:extLst>
          </p:cNvPr>
          <p:cNvSpPr/>
          <p:nvPr userDrawn="1"/>
        </p:nvSpPr>
        <p:spPr>
          <a:xfrm>
            <a:off x="0" y="6792736"/>
            <a:ext cx="12192000" cy="69782"/>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8" name="Text Box 18">
            <a:extLst>
              <a:ext uri="{FF2B5EF4-FFF2-40B4-BE49-F238E27FC236}">
                <a16:creationId xmlns:a16="http://schemas.microsoft.com/office/drawing/2014/main" id="{11FFF597-011A-AF4D-A3F2-D55F77E36BEE}"/>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9"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339641" y="1502447"/>
            <a:ext cx="6028267" cy="4910664"/>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Tree>
    <p:extLst>
      <p:ext uri="{BB962C8B-B14F-4D97-AF65-F5344CB8AC3E}">
        <p14:creationId xmlns:p14="http://schemas.microsoft.com/office/powerpoint/2010/main" val="1119686514"/>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Quotes Findings">
    <p:bg>
      <p:bgPr>
        <a:solidFill>
          <a:schemeClr val="bg2"/>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597408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2" name="Title 1"/>
          <p:cNvSpPr>
            <a:spLocks noGrp="1"/>
          </p:cNvSpPr>
          <p:nvPr>
            <p:ph type="ctrTitle" hasCustomPrompt="1"/>
          </p:nvPr>
        </p:nvSpPr>
        <p:spPr>
          <a:xfrm>
            <a:off x="493184" y="353568"/>
            <a:ext cx="4993216" cy="609600"/>
          </a:xfrm>
        </p:spPr>
        <p:txBody>
          <a:bodyPr>
            <a:noAutofit/>
          </a:bodyPr>
          <a:lstStyle>
            <a:lvl1pPr>
              <a:defRPr sz="4267" b="0" i="0" baseline="0">
                <a:solidFill>
                  <a:schemeClr val="tx2"/>
                </a:solidFill>
                <a:latin typeface="Mecherle Sans SemiBold"/>
                <a:cs typeface="Mecherle Sans SemiBold"/>
              </a:defRPr>
            </a:lvl1pPr>
          </a:lstStyle>
          <a:p>
            <a:r>
              <a:rPr lang="en-US" dirty="0"/>
              <a:t>Quotes/findings</a:t>
            </a:r>
          </a:p>
        </p:txBody>
      </p:sp>
      <p:sp>
        <p:nvSpPr>
          <p:cNvPr id="153" name="TextBox 152"/>
          <p:cNvSpPr txBox="1"/>
          <p:nvPr userDrawn="1"/>
        </p:nvSpPr>
        <p:spPr>
          <a:xfrm>
            <a:off x="619760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5" name="Text Placeholder 4"/>
          <p:cNvSpPr>
            <a:spLocks noGrp="1"/>
          </p:cNvSpPr>
          <p:nvPr>
            <p:ph type="body" sz="quarter" idx="14"/>
          </p:nvPr>
        </p:nvSpPr>
        <p:spPr>
          <a:xfrm>
            <a:off x="508001" y="2429933"/>
            <a:ext cx="4999567" cy="3665731"/>
          </a:xfrm>
        </p:spPr>
        <p:txBody>
          <a:bodyPr/>
          <a:lstStyle>
            <a:lvl1pPr marL="0">
              <a:lnSpc>
                <a:spcPts val="2667"/>
              </a:lnSpc>
              <a:spcBef>
                <a:spcPts val="0"/>
              </a:spcBef>
              <a:defRPr sz="1867"/>
            </a:lvl1pPr>
            <a:lvl2pPr marL="0">
              <a:lnSpc>
                <a:spcPts val="2667"/>
              </a:lnSpc>
              <a:spcBef>
                <a:spcPts val="0"/>
              </a:spcBef>
              <a:defRPr sz="1867"/>
            </a:lvl2pPr>
            <a:lvl3pPr marL="0">
              <a:lnSpc>
                <a:spcPts val="2667"/>
              </a:lnSpc>
              <a:spcBef>
                <a:spcPts val="0"/>
              </a:spcBef>
              <a:defRPr sz="1867"/>
            </a:lvl3pPr>
            <a:lvl4pPr marL="0">
              <a:lnSpc>
                <a:spcPts val="2667"/>
              </a:lnSpc>
              <a:spcBef>
                <a:spcPts val="0"/>
              </a:spcBef>
              <a:defRPr sz="1867"/>
            </a:lvl4pPr>
            <a:lvl5pPr marL="0">
              <a:lnSpc>
                <a:spcPts val="2667"/>
              </a:lnSpc>
              <a:spcBef>
                <a:spcPts val="0"/>
              </a:spcBef>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p:cNvSpPr>
            <a:spLocks noGrp="1"/>
          </p:cNvSpPr>
          <p:nvPr>
            <p:ph type="body" sz="quarter" idx="15"/>
          </p:nvPr>
        </p:nvSpPr>
        <p:spPr>
          <a:xfrm>
            <a:off x="7192434" y="392851"/>
            <a:ext cx="4085167" cy="5702813"/>
          </a:xfrm>
        </p:spPr>
        <p:txBody>
          <a:bodyPr/>
          <a:lstStyle>
            <a:lvl1pPr marL="0">
              <a:lnSpc>
                <a:spcPts val="2667"/>
              </a:lnSpc>
              <a:spcBef>
                <a:spcPts val="0"/>
              </a:spcBef>
              <a:defRPr sz="1867"/>
            </a:lvl1pPr>
            <a:lvl2pPr marL="0">
              <a:lnSpc>
                <a:spcPts val="2667"/>
              </a:lnSpc>
              <a:spcBef>
                <a:spcPts val="0"/>
              </a:spcBef>
              <a:defRPr sz="1867"/>
            </a:lvl2pPr>
            <a:lvl3pPr marL="0">
              <a:lnSpc>
                <a:spcPts val="2667"/>
              </a:lnSpc>
              <a:spcBef>
                <a:spcPts val="0"/>
              </a:spcBef>
              <a:defRPr sz="1867"/>
            </a:lvl3pPr>
            <a:lvl4pPr marL="0">
              <a:lnSpc>
                <a:spcPts val="2667"/>
              </a:lnSpc>
              <a:spcBef>
                <a:spcPts val="0"/>
              </a:spcBef>
              <a:defRPr sz="1867"/>
            </a:lvl4pPr>
            <a:lvl5pPr marL="0">
              <a:lnSpc>
                <a:spcPts val="2667"/>
              </a:lnSpc>
              <a:spcBef>
                <a:spcPts val="0"/>
              </a:spcBef>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6"/>
          </p:nvPr>
        </p:nvSpPr>
        <p:spPr/>
        <p:txBody>
          <a:bodyPr/>
          <a:lstStyle/>
          <a:p>
            <a:fld id="{2066355A-084C-D24E-9AD2-7E4FC41EA627}" type="slidenum">
              <a:rPr lang="en-US" smtClean="0"/>
              <a:pPr/>
              <a:t>‹#›</a:t>
            </a:fld>
            <a:endParaRPr lang="en-US" dirty="0"/>
          </a:p>
        </p:txBody>
      </p:sp>
      <p:pic>
        <p:nvPicPr>
          <p:cNvPr id="15"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337326918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3 column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93183" y="2108200"/>
            <a:ext cx="3575560" cy="3987464"/>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2" hasCustomPrompt="1"/>
          </p:nvPr>
        </p:nvSpPr>
        <p:spPr>
          <a:xfrm>
            <a:off x="487680" y="451104"/>
            <a:ext cx="11198777" cy="844296"/>
          </a:xfrm>
        </p:spPr>
        <p:txBody>
          <a:bodyPr/>
          <a:lstStyle>
            <a:lvl1pPr marL="0" indent="0">
              <a:lnSpc>
                <a:spcPts val="4267"/>
              </a:lnSpc>
              <a:spcBef>
                <a:spcPts val="0"/>
              </a:spcBef>
              <a:buNone/>
              <a:defRPr sz="4267" b="0" i="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3 column text slide </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8" name="Text Placeholder 4"/>
          <p:cNvSpPr>
            <a:spLocks noGrp="1"/>
          </p:cNvSpPr>
          <p:nvPr>
            <p:ph type="body" sz="quarter" idx="13" hasCustomPrompt="1"/>
          </p:nvPr>
        </p:nvSpPr>
        <p:spPr>
          <a:xfrm>
            <a:off x="4314612" y="2108200"/>
            <a:ext cx="3564131" cy="3987464"/>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14" hasCustomPrompt="1"/>
          </p:nvPr>
        </p:nvSpPr>
        <p:spPr>
          <a:xfrm>
            <a:off x="8130258" y="2108200"/>
            <a:ext cx="3568644" cy="3987464"/>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5"/>
          </p:nvPr>
        </p:nvSpPr>
        <p:spPr/>
        <p:txBody>
          <a:bodyPr/>
          <a:lstStyle/>
          <a:p>
            <a:fld id="{2066355A-084C-D24E-9AD2-7E4FC41EA627}" type="slidenum">
              <a:rPr lang="en-US" smtClean="0"/>
              <a:pPr/>
              <a:t>‹#›</a:t>
            </a:fld>
            <a:endParaRPr lang="en-US" dirty="0"/>
          </a:p>
        </p:txBody>
      </p:sp>
      <p:pic>
        <p:nvPicPr>
          <p:cNvPr id="18"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379171130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3 column text with lists">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93183" y="1463040"/>
            <a:ext cx="3575560" cy="1762760"/>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2" hasCustomPrompt="1"/>
          </p:nvPr>
        </p:nvSpPr>
        <p:spPr>
          <a:xfrm>
            <a:off x="487680" y="451104"/>
            <a:ext cx="11198777" cy="844296"/>
          </a:xfrm>
        </p:spPr>
        <p:txBody>
          <a:bodyPr/>
          <a:lstStyle>
            <a:lvl1pPr marL="0" indent="0">
              <a:lnSpc>
                <a:spcPts val="4267"/>
              </a:lnSpc>
              <a:spcBef>
                <a:spcPts val="0"/>
              </a:spcBef>
              <a:buNone/>
              <a:defRPr sz="4267" b="0" i="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3 column text slide with lists </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8" name="Text Placeholder 4"/>
          <p:cNvSpPr>
            <a:spLocks noGrp="1"/>
          </p:cNvSpPr>
          <p:nvPr>
            <p:ph type="body" sz="quarter" idx="13" hasCustomPrompt="1"/>
          </p:nvPr>
        </p:nvSpPr>
        <p:spPr>
          <a:xfrm>
            <a:off x="4314612" y="1463040"/>
            <a:ext cx="3564131" cy="1762760"/>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14" hasCustomPrompt="1"/>
          </p:nvPr>
        </p:nvSpPr>
        <p:spPr>
          <a:xfrm>
            <a:off x="8130258" y="1463040"/>
            <a:ext cx="3568644" cy="1762760"/>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5" hasCustomPrompt="1"/>
          </p:nvPr>
        </p:nvSpPr>
        <p:spPr>
          <a:xfrm>
            <a:off x="493183" y="3489960"/>
            <a:ext cx="3575560" cy="2605704"/>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6" hasCustomPrompt="1"/>
          </p:nvPr>
        </p:nvSpPr>
        <p:spPr>
          <a:xfrm>
            <a:off x="4314612" y="3489960"/>
            <a:ext cx="3564131" cy="2605704"/>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p:cNvSpPr>
            <a:spLocks noGrp="1"/>
          </p:cNvSpPr>
          <p:nvPr>
            <p:ph type="body" sz="quarter" idx="17" hasCustomPrompt="1"/>
          </p:nvPr>
        </p:nvSpPr>
        <p:spPr>
          <a:xfrm>
            <a:off x="8130258" y="3489960"/>
            <a:ext cx="3568644" cy="2605704"/>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8"/>
          </p:nvPr>
        </p:nvSpPr>
        <p:spPr/>
        <p:txBody>
          <a:bodyPr/>
          <a:lstStyle/>
          <a:p>
            <a:fld id="{2066355A-084C-D24E-9AD2-7E4FC41EA627}" type="slidenum">
              <a:rPr lang="en-US" smtClean="0"/>
              <a:pPr/>
              <a:t>‹#›</a:t>
            </a:fld>
            <a:endParaRPr lang="en-US" dirty="0"/>
          </a:p>
        </p:txBody>
      </p:sp>
      <p:pic>
        <p:nvPicPr>
          <p:cNvPr id="21"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214494193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3 column text with visuals">
    <p:spTree>
      <p:nvGrpSpPr>
        <p:cNvPr id="1" name=""/>
        <p:cNvGrpSpPr/>
        <p:nvPr/>
      </p:nvGrpSpPr>
      <p:grpSpPr>
        <a:xfrm>
          <a:off x="0" y="0"/>
          <a:ext cx="0" cy="0"/>
          <a:chOff x="0" y="0"/>
          <a:chExt cx="0" cy="0"/>
        </a:xfrm>
      </p:grpSpPr>
      <p:sp>
        <p:nvSpPr>
          <p:cNvPr id="17" name="Text Placeholder 4"/>
          <p:cNvSpPr>
            <a:spLocks noGrp="1"/>
          </p:cNvSpPr>
          <p:nvPr>
            <p:ph type="body" sz="quarter" idx="12" hasCustomPrompt="1"/>
          </p:nvPr>
        </p:nvSpPr>
        <p:spPr>
          <a:xfrm>
            <a:off x="487680" y="451104"/>
            <a:ext cx="11198777" cy="844296"/>
          </a:xfrm>
        </p:spPr>
        <p:txBody>
          <a:bodyPr/>
          <a:lstStyle>
            <a:lvl1pPr marL="0" indent="0">
              <a:lnSpc>
                <a:spcPts val="4267"/>
              </a:lnSpc>
              <a:spcBef>
                <a:spcPts val="0"/>
              </a:spcBef>
              <a:buNone/>
              <a:defRPr sz="4267" b="0" i="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3 column text with visuals</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11" name="Text Placeholder 4"/>
          <p:cNvSpPr>
            <a:spLocks noGrp="1"/>
          </p:cNvSpPr>
          <p:nvPr>
            <p:ph type="body" sz="quarter" idx="15" hasCustomPrompt="1"/>
          </p:nvPr>
        </p:nvSpPr>
        <p:spPr>
          <a:xfrm>
            <a:off x="493183" y="3840480"/>
            <a:ext cx="3575560" cy="2255184"/>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6" hasCustomPrompt="1"/>
          </p:nvPr>
        </p:nvSpPr>
        <p:spPr>
          <a:xfrm>
            <a:off x="4314612" y="3840480"/>
            <a:ext cx="3564131" cy="2255184"/>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p:cNvSpPr>
            <a:spLocks noGrp="1"/>
          </p:cNvSpPr>
          <p:nvPr>
            <p:ph type="body" sz="quarter" idx="17" hasCustomPrompt="1"/>
          </p:nvPr>
        </p:nvSpPr>
        <p:spPr>
          <a:xfrm>
            <a:off x="8130258" y="3840480"/>
            <a:ext cx="3568644" cy="2255184"/>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p:cNvSpPr>
            <a:spLocks noGrp="1"/>
          </p:cNvSpPr>
          <p:nvPr>
            <p:ph type="pic" sz="quarter" idx="18" hasCustomPrompt="1"/>
          </p:nvPr>
        </p:nvSpPr>
        <p:spPr>
          <a:xfrm>
            <a:off x="493185" y="1498600"/>
            <a:ext cx="3575049" cy="2032000"/>
          </a:xfrm>
          <a:noFill/>
        </p:spPr>
        <p:txBody>
          <a:bodyPr anchor="ctr" anchorCtr="1"/>
          <a:lstStyle>
            <a:lvl1pPr algn="ctr">
              <a:defRPr sz="1400" baseline="0">
                <a:solidFill>
                  <a:schemeClr val="accent3"/>
                </a:solidFill>
              </a:defRPr>
            </a:lvl1pPr>
          </a:lstStyle>
          <a:p>
            <a:r>
              <a:rPr lang="en-US" dirty="0"/>
              <a:t>[visual or spot illustration]</a:t>
            </a:r>
          </a:p>
        </p:txBody>
      </p:sp>
      <p:sp>
        <p:nvSpPr>
          <p:cNvPr id="14" name="Picture Placeholder 3"/>
          <p:cNvSpPr>
            <a:spLocks noGrp="1"/>
          </p:cNvSpPr>
          <p:nvPr>
            <p:ph type="pic" sz="quarter" idx="19" hasCustomPrompt="1"/>
          </p:nvPr>
        </p:nvSpPr>
        <p:spPr>
          <a:xfrm>
            <a:off x="4314613" y="1498600"/>
            <a:ext cx="3575049" cy="2032000"/>
          </a:xfrm>
          <a:noFill/>
        </p:spPr>
        <p:txBody>
          <a:bodyPr anchor="ctr" anchorCtr="1"/>
          <a:lstStyle>
            <a:lvl1pPr algn="ctr">
              <a:defRPr sz="1400" baseline="0">
                <a:solidFill>
                  <a:schemeClr val="accent3"/>
                </a:solidFill>
              </a:defRPr>
            </a:lvl1pPr>
          </a:lstStyle>
          <a:p>
            <a:r>
              <a:rPr lang="en-US" dirty="0"/>
              <a:t>[visual or spot illustration]</a:t>
            </a:r>
          </a:p>
        </p:txBody>
      </p:sp>
      <p:sp>
        <p:nvSpPr>
          <p:cNvPr id="15" name="Picture Placeholder 3"/>
          <p:cNvSpPr>
            <a:spLocks noGrp="1"/>
          </p:cNvSpPr>
          <p:nvPr>
            <p:ph type="pic" sz="quarter" idx="20" hasCustomPrompt="1"/>
          </p:nvPr>
        </p:nvSpPr>
        <p:spPr>
          <a:xfrm>
            <a:off x="8136041" y="1498600"/>
            <a:ext cx="3575049" cy="2032000"/>
          </a:xfrm>
          <a:noFill/>
        </p:spPr>
        <p:txBody>
          <a:bodyPr anchor="ctr" anchorCtr="1"/>
          <a:lstStyle>
            <a:lvl1pPr algn="ctr">
              <a:defRPr sz="1400" baseline="0">
                <a:solidFill>
                  <a:schemeClr val="accent3"/>
                </a:solidFill>
              </a:defRPr>
            </a:lvl1pPr>
          </a:lstStyle>
          <a:p>
            <a:r>
              <a:rPr lang="en-US" dirty="0"/>
              <a:t>[visual or spot illustration]</a:t>
            </a:r>
          </a:p>
        </p:txBody>
      </p:sp>
      <p:sp>
        <p:nvSpPr>
          <p:cNvPr id="7" name="Slide Number Placeholder 6"/>
          <p:cNvSpPr>
            <a:spLocks noGrp="1"/>
          </p:cNvSpPr>
          <p:nvPr>
            <p:ph type="sldNum" sz="quarter" idx="21"/>
          </p:nvPr>
        </p:nvSpPr>
        <p:spPr/>
        <p:txBody>
          <a:bodyPr/>
          <a:lstStyle/>
          <a:p>
            <a:fld id="{2066355A-084C-D24E-9AD2-7E4FC41EA627}" type="slidenum">
              <a:rPr lang="en-US" smtClean="0"/>
              <a:pPr/>
              <a:t>‹#›</a:t>
            </a:fld>
            <a:endParaRPr lang="en-US" dirty="0"/>
          </a:p>
        </p:txBody>
      </p:sp>
      <p:pic>
        <p:nvPicPr>
          <p:cNvPr id="16"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280551700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3 column text with pictograms">
    <p:spTree>
      <p:nvGrpSpPr>
        <p:cNvPr id="1" name=""/>
        <p:cNvGrpSpPr/>
        <p:nvPr/>
      </p:nvGrpSpPr>
      <p:grpSpPr>
        <a:xfrm>
          <a:off x="0" y="0"/>
          <a:ext cx="0" cy="0"/>
          <a:chOff x="0" y="0"/>
          <a:chExt cx="0" cy="0"/>
        </a:xfrm>
      </p:grpSpPr>
      <p:sp>
        <p:nvSpPr>
          <p:cNvPr id="17" name="Text Placeholder 4"/>
          <p:cNvSpPr>
            <a:spLocks noGrp="1"/>
          </p:cNvSpPr>
          <p:nvPr>
            <p:ph type="body" sz="quarter" idx="12" hasCustomPrompt="1"/>
          </p:nvPr>
        </p:nvSpPr>
        <p:spPr>
          <a:xfrm>
            <a:off x="487680" y="451104"/>
            <a:ext cx="11198777" cy="844296"/>
          </a:xfrm>
        </p:spPr>
        <p:txBody>
          <a:bodyPr/>
          <a:lstStyle>
            <a:lvl1pPr marL="0" indent="0">
              <a:lnSpc>
                <a:spcPts val="4267"/>
              </a:lnSpc>
              <a:spcBef>
                <a:spcPts val="0"/>
              </a:spcBef>
              <a:buNone/>
              <a:defRPr sz="4267" b="0" i="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3 column text with pictograms</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11" name="Text Placeholder 4"/>
          <p:cNvSpPr>
            <a:spLocks noGrp="1"/>
          </p:cNvSpPr>
          <p:nvPr>
            <p:ph type="body" sz="quarter" idx="15" hasCustomPrompt="1"/>
          </p:nvPr>
        </p:nvSpPr>
        <p:spPr>
          <a:xfrm>
            <a:off x="493183" y="3840480"/>
            <a:ext cx="3575560" cy="2255184"/>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6" hasCustomPrompt="1"/>
          </p:nvPr>
        </p:nvSpPr>
        <p:spPr>
          <a:xfrm>
            <a:off x="4314612" y="3840480"/>
            <a:ext cx="3564131" cy="2255184"/>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p:cNvSpPr>
            <a:spLocks noGrp="1"/>
          </p:cNvSpPr>
          <p:nvPr>
            <p:ph type="body" sz="quarter" idx="17" hasCustomPrompt="1"/>
          </p:nvPr>
        </p:nvSpPr>
        <p:spPr>
          <a:xfrm>
            <a:off x="8130258" y="3840480"/>
            <a:ext cx="3568644" cy="2255184"/>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21" hasCustomPrompt="1"/>
          </p:nvPr>
        </p:nvSpPr>
        <p:spPr>
          <a:xfrm>
            <a:off x="1264963" y="1540933"/>
            <a:ext cx="2032000" cy="2032000"/>
          </a:xfrm>
          <a:noFill/>
        </p:spPr>
        <p:txBody>
          <a:bodyPr anchor="ctr" anchorCtr="1"/>
          <a:lstStyle>
            <a:lvl1pPr>
              <a:defRPr sz="1400">
                <a:solidFill>
                  <a:schemeClr val="accent3"/>
                </a:solidFill>
              </a:defRPr>
            </a:lvl1pPr>
          </a:lstStyle>
          <a:p>
            <a:r>
              <a:rPr lang="en-US" dirty="0"/>
              <a:t>[pictogram]</a:t>
            </a:r>
          </a:p>
        </p:txBody>
      </p:sp>
      <p:sp>
        <p:nvSpPr>
          <p:cNvPr id="16" name="Picture Placeholder 4"/>
          <p:cNvSpPr>
            <a:spLocks noGrp="1"/>
          </p:cNvSpPr>
          <p:nvPr>
            <p:ph type="pic" sz="quarter" idx="22" hasCustomPrompt="1"/>
          </p:nvPr>
        </p:nvSpPr>
        <p:spPr>
          <a:xfrm>
            <a:off x="5080000" y="1515533"/>
            <a:ext cx="2032000" cy="2032000"/>
          </a:xfrm>
          <a:noFill/>
        </p:spPr>
        <p:txBody>
          <a:bodyPr anchor="ctr" anchorCtr="1"/>
          <a:lstStyle>
            <a:lvl1pPr>
              <a:defRPr sz="1400">
                <a:solidFill>
                  <a:schemeClr val="accent3"/>
                </a:solidFill>
              </a:defRPr>
            </a:lvl1pPr>
          </a:lstStyle>
          <a:p>
            <a:r>
              <a:rPr lang="en-US" dirty="0"/>
              <a:t>[pictogram]</a:t>
            </a:r>
          </a:p>
        </p:txBody>
      </p:sp>
      <p:sp>
        <p:nvSpPr>
          <p:cNvPr id="18" name="Picture Placeholder 4"/>
          <p:cNvSpPr>
            <a:spLocks noGrp="1"/>
          </p:cNvSpPr>
          <p:nvPr>
            <p:ph type="pic" sz="quarter" idx="23" hasCustomPrompt="1"/>
          </p:nvPr>
        </p:nvSpPr>
        <p:spPr>
          <a:xfrm>
            <a:off x="8895037" y="1490133"/>
            <a:ext cx="2032000" cy="2032000"/>
          </a:xfrm>
          <a:noFill/>
        </p:spPr>
        <p:txBody>
          <a:bodyPr anchor="ctr" anchorCtr="1"/>
          <a:lstStyle>
            <a:lvl1pPr>
              <a:defRPr sz="1400">
                <a:solidFill>
                  <a:schemeClr val="accent3"/>
                </a:solidFill>
              </a:defRPr>
            </a:lvl1pPr>
          </a:lstStyle>
          <a:p>
            <a:r>
              <a:rPr lang="en-US" dirty="0"/>
              <a:t>[pictogram]</a:t>
            </a:r>
          </a:p>
        </p:txBody>
      </p:sp>
      <p:sp>
        <p:nvSpPr>
          <p:cNvPr id="7" name="Slide Number Placeholder 6"/>
          <p:cNvSpPr>
            <a:spLocks noGrp="1"/>
          </p:cNvSpPr>
          <p:nvPr>
            <p:ph type="sldNum" sz="quarter" idx="24"/>
          </p:nvPr>
        </p:nvSpPr>
        <p:spPr/>
        <p:txBody>
          <a:bodyPr/>
          <a:lstStyle/>
          <a:p>
            <a:fld id="{2066355A-084C-D24E-9AD2-7E4FC41EA627}" type="slidenum">
              <a:rPr lang="en-US" smtClean="0"/>
              <a:pPr/>
              <a:t>‹#›</a:t>
            </a:fld>
            <a:endParaRPr lang="en-US" dirty="0"/>
          </a:p>
        </p:txBody>
      </p:sp>
      <p:pic>
        <p:nvPicPr>
          <p:cNvPr id="23"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99842675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3 column text with pictograms">
    <p:spTree>
      <p:nvGrpSpPr>
        <p:cNvPr id="1" name=""/>
        <p:cNvGrpSpPr/>
        <p:nvPr/>
      </p:nvGrpSpPr>
      <p:grpSpPr>
        <a:xfrm>
          <a:off x="0" y="0"/>
          <a:ext cx="0" cy="0"/>
          <a:chOff x="0" y="0"/>
          <a:chExt cx="0" cy="0"/>
        </a:xfrm>
      </p:grpSpPr>
      <p:sp>
        <p:nvSpPr>
          <p:cNvPr id="3" name="Content Placeholder 2"/>
          <p:cNvSpPr>
            <a:spLocks noGrp="1"/>
          </p:cNvSpPr>
          <p:nvPr>
            <p:ph sz="quarter" idx="27" hasCustomPrompt="1"/>
          </p:nvPr>
        </p:nvSpPr>
        <p:spPr>
          <a:xfrm>
            <a:off x="4313767" y="1498600"/>
            <a:ext cx="3564467" cy="3031067"/>
          </a:xfrm>
        </p:spPr>
        <p:txBody>
          <a:bodyPr anchor="ctr" anchorCtr="1"/>
          <a:lstStyle>
            <a:lvl1pPr algn="ctr">
              <a:defRPr sz="1400">
                <a:solidFill>
                  <a:srgbClr val="ACABAB"/>
                </a:solidFill>
              </a:defRPr>
            </a:lvl1pPr>
            <a:lvl2pPr algn="ctr">
              <a:defRPr sz="1400">
                <a:solidFill>
                  <a:srgbClr val="ACABAB"/>
                </a:solidFill>
              </a:defRPr>
            </a:lvl2pPr>
            <a:lvl3pPr algn="ctr">
              <a:defRPr sz="1400">
                <a:solidFill>
                  <a:srgbClr val="ACABAB"/>
                </a:solidFill>
              </a:defRPr>
            </a:lvl3pPr>
            <a:lvl4pPr algn="ctr">
              <a:defRPr sz="1400">
                <a:solidFill>
                  <a:srgbClr val="ACABAB"/>
                </a:solidFill>
              </a:defRPr>
            </a:lvl4pPr>
            <a:lvl5pPr algn="ctr">
              <a:defRPr sz="1400">
                <a:solidFill>
                  <a:srgbClr val="ACABAB"/>
                </a:solidFill>
              </a:defRPr>
            </a:lvl5pPr>
          </a:lstStyle>
          <a:p>
            <a:r>
              <a:rPr lang="en-US" dirty="0"/>
              <a:t>[chart, graph, image or illustration]</a:t>
            </a:r>
          </a:p>
        </p:txBody>
      </p:sp>
      <p:sp>
        <p:nvSpPr>
          <p:cNvPr id="16" name="Content Placeholder 2"/>
          <p:cNvSpPr>
            <a:spLocks noGrp="1"/>
          </p:cNvSpPr>
          <p:nvPr>
            <p:ph sz="quarter" idx="28" hasCustomPrompt="1"/>
          </p:nvPr>
        </p:nvSpPr>
        <p:spPr>
          <a:xfrm>
            <a:off x="8081433" y="1498600"/>
            <a:ext cx="3564467" cy="3031067"/>
          </a:xfrm>
        </p:spPr>
        <p:txBody>
          <a:bodyPr anchor="ctr" anchorCtr="1"/>
          <a:lstStyle>
            <a:lvl1pPr algn="ctr">
              <a:defRPr sz="1400">
                <a:solidFill>
                  <a:srgbClr val="ACABAB"/>
                </a:solidFill>
              </a:defRPr>
            </a:lvl1pPr>
            <a:lvl2pPr algn="ctr">
              <a:defRPr sz="1400">
                <a:solidFill>
                  <a:srgbClr val="ACABAB"/>
                </a:solidFill>
              </a:defRPr>
            </a:lvl2pPr>
            <a:lvl3pPr algn="ctr">
              <a:defRPr sz="1400">
                <a:solidFill>
                  <a:srgbClr val="ACABAB"/>
                </a:solidFill>
              </a:defRPr>
            </a:lvl3pPr>
            <a:lvl4pPr algn="ctr">
              <a:defRPr sz="1400">
                <a:solidFill>
                  <a:srgbClr val="ACABAB"/>
                </a:solidFill>
              </a:defRPr>
            </a:lvl4pPr>
            <a:lvl5pPr algn="ctr">
              <a:defRPr sz="1400">
                <a:solidFill>
                  <a:srgbClr val="ACABAB"/>
                </a:solidFill>
              </a:defRPr>
            </a:lvl5pPr>
          </a:lstStyle>
          <a:p>
            <a:r>
              <a:rPr lang="en-US" dirty="0"/>
              <a:t>[chart, graph, image or illustration]</a:t>
            </a:r>
          </a:p>
        </p:txBody>
      </p:sp>
      <p:sp>
        <p:nvSpPr>
          <p:cNvPr id="17" name="Text Placeholder 4"/>
          <p:cNvSpPr>
            <a:spLocks noGrp="1"/>
          </p:cNvSpPr>
          <p:nvPr>
            <p:ph type="body" sz="quarter" idx="12" hasCustomPrompt="1"/>
          </p:nvPr>
        </p:nvSpPr>
        <p:spPr>
          <a:xfrm>
            <a:off x="487680" y="451104"/>
            <a:ext cx="11198777" cy="844296"/>
          </a:xfrm>
        </p:spPr>
        <p:txBody>
          <a:bodyPr/>
          <a:lstStyle>
            <a:lvl1pPr marL="0" indent="0">
              <a:lnSpc>
                <a:spcPts val="4267"/>
              </a:lnSpc>
              <a:spcBef>
                <a:spcPts val="0"/>
              </a:spcBef>
              <a:buNone/>
              <a:defRPr sz="4267" b="0" i="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3 column text with 2 visuals</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11" name="Text Placeholder 4"/>
          <p:cNvSpPr>
            <a:spLocks noGrp="1"/>
          </p:cNvSpPr>
          <p:nvPr>
            <p:ph type="body" sz="quarter" idx="15" hasCustomPrompt="1"/>
          </p:nvPr>
        </p:nvSpPr>
        <p:spPr>
          <a:xfrm>
            <a:off x="493183" y="1447797"/>
            <a:ext cx="3575560" cy="4647867"/>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6" hasCustomPrompt="1"/>
          </p:nvPr>
        </p:nvSpPr>
        <p:spPr>
          <a:xfrm>
            <a:off x="4314612" y="4783664"/>
            <a:ext cx="3564131" cy="1312000"/>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p:cNvSpPr>
            <a:spLocks noGrp="1"/>
          </p:cNvSpPr>
          <p:nvPr>
            <p:ph type="body" sz="quarter" idx="17" hasCustomPrompt="1"/>
          </p:nvPr>
        </p:nvSpPr>
        <p:spPr>
          <a:xfrm>
            <a:off x="8130258" y="4783664"/>
            <a:ext cx="3568644" cy="1312000"/>
          </a:xfrm>
        </p:spPr>
        <p:txBody>
          <a:bodyPr/>
          <a:lstStyle>
            <a:lvl1pPr marL="0" indent="0">
              <a:spcBef>
                <a:spcPts val="0"/>
              </a:spcBef>
              <a:buNone/>
              <a:defRPr sz="1333">
                <a:solidFill>
                  <a:schemeClr val="tx1"/>
                </a:solidFill>
              </a:defRPr>
            </a:lvl1pPr>
            <a:lvl2pPr marL="0" indent="0">
              <a:spcBef>
                <a:spcPts val="0"/>
              </a:spcBef>
              <a:buNone/>
              <a:defRPr sz="1333">
                <a:solidFill>
                  <a:schemeClr val="tx1"/>
                </a:solidFill>
              </a:defRPr>
            </a:lvl2pPr>
            <a:lvl3pPr marL="158747" indent="-158747">
              <a:spcBef>
                <a:spcPts val="0"/>
              </a:spcBef>
              <a:buFont typeface="Arial"/>
              <a:buChar char="•"/>
              <a:defRPr sz="1333">
                <a:solidFill>
                  <a:schemeClr val="tx1"/>
                </a:solidFill>
              </a:defRPr>
            </a:lvl3pPr>
            <a:lvl4pPr marL="0" indent="0">
              <a:spcBef>
                <a:spcPts val="0"/>
              </a:spcBef>
              <a:buNone/>
              <a:tabLst/>
              <a:defRPr sz="1333">
                <a:solidFill>
                  <a:schemeClr val="tx1"/>
                </a:solidFill>
              </a:defRPr>
            </a:lvl4pPr>
            <a:lvl5pPr marL="0" indent="0">
              <a:spcBef>
                <a:spcPts val="0"/>
              </a:spcBef>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26"/>
          </p:nvPr>
        </p:nvSpPr>
        <p:spPr/>
        <p:txBody>
          <a:bodyPr/>
          <a:lstStyle/>
          <a:p>
            <a:fld id="{2066355A-084C-D24E-9AD2-7E4FC41EA627}" type="slidenum">
              <a:rPr lang="en-US" smtClean="0"/>
              <a:pPr/>
              <a:t>‹#›</a:t>
            </a:fld>
            <a:endParaRPr lang="en-US" dirty="0"/>
          </a:p>
        </p:txBody>
      </p:sp>
      <p:pic>
        <p:nvPicPr>
          <p:cNvPr id="15"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57102490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3 column visual 2 footers">
    <p:bg>
      <p:bgPr>
        <a:solidFill>
          <a:schemeClr val="bg2"/>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426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7" name="Text Placeholder 4"/>
          <p:cNvSpPr>
            <a:spLocks noGrp="1"/>
          </p:cNvSpPr>
          <p:nvPr>
            <p:ph type="body" sz="quarter" idx="12" hasCustomPrompt="1"/>
          </p:nvPr>
        </p:nvSpPr>
        <p:spPr>
          <a:xfrm>
            <a:off x="487680" y="451104"/>
            <a:ext cx="11196320" cy="844296"/>
          </a:xfrm>
        </p:spPr>
        <p:txBody>
          <a:bodyPr/>
          <a:lstStyle>
            <a:lvl1pPr marL="0" indent="0">
              <a:lnSpc>
                <a:spcPts val="4267"/>
              </a:lnSpc>
              <a:spcBef>
                <a:spcPts val="0"/>
              </a:spcBef>
              <a:buNone/>
              <a:defRPr sz="4267" b="0" i="0" baseline="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3 column visuals 2 footers</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10" name="Text Placeholder 4"/>
          <p:cNvSpPr>
            <a:spLocks noGrp="1"/>
          </p:cNvSpPr>
          <p:nvPr>
            <p:ph type="body" sz="quarter" idx="14" hasCustomPrompt="1"/>
          </p:nvPr>
        </p:nvSpPr>
        <p:spPr>
          <a:xfrm>
            <a:off x="1451750" y="4501443"/>
            <a:ext cx="4136249" cy="1594221"/>
          </a:xfrm>
        </p:spPr>
        <p:txBody>
          <a:bodyPr/>
          <a:lstStyle>
            <a:lvl1pPr marL="0" indent="0">
              <a:spcBef>
                <a:spcPts val="0"/>
              </a:spcBef>
              <a:buNone/>
              <a:defRPr sz="1867">
                <a:solidFill>
                  <a:schemeClr val="tx1"/>
                </a:solidFill>
              </a:defRPr>
            </a:lvl1pPr>
            <a:lvl2pPr marL="0" indent="0">
              <a:spcBef>
                <a:spcPts val="0"/>
              </a:spcBef>
              <a:buNone/>
              <a:defRPr sz="1867">
                <a:solidFill>
                  <a:schemeClr val="tx1"/>
                </a:solidFill>
              </a:defRPr>
            </a:lvl2pPr>
            <a:lvl3pPr marL="158747" indent="-158747">
              <a:spcBef>
                <a:spcPts val="0"/>
              </a:spcBef>
              <a:buFont typeface="Arial"/>
              <a:buChar char="•"/>
              <a:defRPr sz="1867">
                <a:solidFill>
                  <a:schemeClr val="tx1"/>
                </a:solidFill>
              </a:defRPr>
            </a:lvl3pPr>
            <a:lvl4pPr marL="0" indent="0">
              <a:spcBef>
                <a:spcPts val="0"/>
              </a:spcBef>
              <a:buNone/>
              <a:tabLst/>
              <a:defRPr sz="1867">
                <a:solidFill>
                  <a:schemeClr val="tx1"/>
                </a:solidFill>
              </a:defRPr>
            </a:lvl4pPr>
            <a:lvl5pPr marL="0" indent="0">
              <a:spcBef>
                <a:spcPts val="0"/>
              </a:spcBef>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6" hasCustomPrompt="1"/>
          </p:nvPr>
        </p:nvSpPr>
        <p:spPr>
          <a:xfrm>
            <a:off x="7213600" y="4501443"/>
            <a:ext cx="4470400" cy="1594221"/>
          </a:xfrm>
        </p:spPr>
        <p:txBody>
          <a:bodyPr/>
          <a:lstStyle>
            <a:lvl1pPr marL="0" indent="0">
              <a:spcBef>
                <a:spcPts val="0"/>
              </a:spcBef>
              <a:buNone/>
              <a:defRPr sz="1867">
                <a:solidFill>
                  <a:schemeClr val="tx1"/>
                </a:solidFill>
              </a:defRPr>
            </a:lvl1pPr>
            <a:lvl2pPr marL="0" indent="0">
              <a:spcBef>
                <a:spcPts val="0"/>
              </a:spcBef>
              <a:buNone/>
              <a:defRPr sz="1867">
                <a:solidFill>
                  <a:schemeClr val="tx1"/>
                </a:solidFill>
              </a:defRPr>
            </a:lvl2pPr>
            <a:lvl3pPr marL="158747" indent="-158747">
              <a:spcBef>
                <a:spcPts val="0"/>
              </a:spcBef>
              <a:buFont typeface="Arial"/>
              <a:buChar char="•"/>
              <a:defRPr sz="1867">
                <a:solidFill>
                  <a:schemeClr val="tx1"/>
                </a:solidFill>
              </a:defRPr>
            </a:lvl3pPr>
            <a:lvl4pPr marL="0" indent="0">
              <a:spcBef>
                <a:spcPts val="0"/>
              </a:spcBef>
              <a:buNone/>
              <a:tabLst/>
              <a:defRPr sz="1867">
                <a:solidFill>
                  <a:schemeClr val="tx1"/>
                </a:solidFill>
              </a:defRPr>
            </a:lvl4pPr>
            <a:lvl5pPr marL="0" indent="0">
              <a:spcBef>
                <a:spcPts val="0"/>
              </a:spcBef>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7" hasCustomPrompt="1"/>
          </p:nvPr>
        </p:nvSpPr>
        <p:spPr>
          <a:xfrm>
            <a:off x="486833" y="4546600"/>
            <a:ext cx="745067" cy="745067"/>
          </a:xfrm>
        </p:spPr>
        <p:txBody>
          <a:bodyPr anchor="ctr" anchorCtr="1"/>
          <a:lstStyle>
            <a:lvl1pPr algn="ctr">
              <a:defRPr sz="1067">
                <a:solidFill>
                  <a:schemeClr val="accent3"/>
                </a:solidFill>
              </a:defRPr>
            </a:lvl1pPr>
          </a:lstStyle>
          <a:p>
            <a:r>
              <a:rPr lang="en-US" dirty="0"/>
              <a:t>[pictogram]</a:t>
            </a:r>
          </a:p>
        </p:txBody>
      </p:sp>
      <p:sp>
        <p:nvSpPr>
          <p:cNvPr id="15" name="Picture Placeholder 6"/>
          <p:cNvSpPr>
            <a:spLocks noGrp="1"/>
          </p:cNvSpPr>
          <p:nvPr>
            <p:ph type="pic" sz="quarter" idx="19" hasCustomPrompt="1"/>
          </p:nvPr>
        </p:nvSpPr>
        <p:spPr>
          <a:xfrm>
            <a:off x="6217635" y="4546600"/>
            <a:ext cx="745067" cy="745067"/>
          </a:xfrm>
        </p:spPr>
        <p:txBody>
          <a:bodyPr anchor="ctr" anchorCtr="1"/>
          <a:lstStyle>
            <a:lvl1pPr algn="ctr">
              <a:defRPr sz="1067">
                <a:solidFill>
                  <a:schemeClr val="accent3"/>
                </a:solidFill>
              </a:defRPr>
            </a:lvl1pPr>
          </a:lstStyle>
          <a:p>
            <a:r>
              <a:rPr lang="en-US" dirty="0"/>
              <a:t>[pictogram]</a:t>
            </a:r>
          </a:p>
        </p:txBody>
      </p:sp>
      <p:sp>
        <p:nvSpPr>
          <p:cNvPr id="8" name="Slide Number Placeholder 7"/>
          <p:cNvSpPr>
            <a:spLocks noGrp="1"/>
          </p:cNvSpPr>
          <p:nvPr>
            <p:ph type="sldNum" sz="quarter" idx="24"/>
          </p:nvPr>
        </p:nvSpPr>
        <p:spPr/>
        <p:txBody>
          <a:bodyPr/>
          <a:lstStyle/>
          <a:p>
            <a:fld id="{2066355A-084C-D24E-9AD2-7E4FC41EA627}" type="slidenum">
              <a:rPr lang="en-US" smtClean="0"/>
              <a:pPr/>
              <a:t>‹#›</a:t>
            </a:fld>
            <a:endParaRPr lang="en-US" dirty="0"/>
          </a:p>
        </p:txBody>
      </p:sp>
      <p:pic>
        <p:nvPicPr>
          <p:cNvPr id="24"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
        <p:nvSpPr>
          <p:cNvPr id="4" name="Content Placeholder 3"/>
          <p:cNvSpPr>
            <a:spLocks noGrp="1"/>
          </p:cNvSpPr>
          <p:nvPr>
            <p:ph sz="quarter" idx="25" hasCustomPrompt="1"/>
          </p:nvPr>
        </p:nvSpPr>
        <p:spPr>
          <a:xfrm>
            <a:off x="486834" y="1504245"/>
            <a:ext cx="3577167" cy="2438400"/>
          </a:xfrm>
        </p:spPr>
        <p:txBody>
          <a:bodyPr anchor="ctr" anchorCtr="1"/>
          <a:lstStyle>
            <a:lvl1pPr algn="ctr">
              <a:defRPr sz="1400">
                <a:solidFill>
                  <a:srgbClr val="ACABAB"/>
                </a:solidFill>
              </a:defRPr>
            </a:lvl1pPr>
            <a:lvl2pPr>
              <a:defRPr sz="1400"/>
            </a:lvl2pPr>
            <a:lvl3pPr>
              <a:defRPr sz="1400"/>
            </a:lvl3pPr>
            <a:lvl4pPr>
              <a:defRPr sz="1400"/>
            </a:lvl4pPr>
            <a:lvl5pPr>
              <a:defRPr sz="1400"/>
            </a:lvl5pPr>
          </a:lstStyle>
          <a:p>
            <a:r>
              <a:rPr lang="en-US" dirty="0"/>
              <a:t>[chart, graph, image or illustration]</a:t>
            </a:r>
          </a:p>
        </p:txBody>
      </p:sp>
      <p:sp>
        <p:nvSpPr>
          <p:cNvPr id="16" name="Content Placeholder 3"/>
          <p:cNvSpPr>
            <a:spLocks noGrp="1"/>
          </p:cNvSpPr>
          <p:nvPr>
            <p:ph sz="quarter" idx="26" hasCustomPrompt="1"/>
          </p:nvPr>
        </p:nvSpPr>
        <p:spPr>
          <a:xfrm>
            <a:off x="4312358" y="1501423"/>
            <a:ext cx="3577167" cy="2438400"/>
          </a:xfrm>
        </p:spPr>
        <p:txBody>
          <a:bodyPr anchor="ctr" anchorCtr="1"/>
          <a:lstStyle>
            <a:lvl1pPr algn="ctr">
              <a:defRPr sz="1400">
                <a:solidFill>
                  <a:srgbClr val="ACABAB"/>
                </a:solidFill>
              </a:defRPr>
            </a:lvl1pPr>
            <a:lvl2pPr>
              <a:defRPr sz="1400"/>
            </a:lvl2pPr>
            <a:lvl3pPr>
              <a:defRPr sz="1400"/>
            </a:lvl3pPr>
            <a:lvl4pPr>
              <a:defRPr sz="1400"/>
            </a:lvl4pPr>
            <a:lvl5pPr>
              <a:defRPr sz="1400"/>
            </a:lvl5pPr>
          </a:lstStyle>
          <a:p>
            <a:r>
              <a:rPr lang="en-US" dirty="0"/>
              <a:t>[chart, graph, image or illustration]</a:t>
            </a:r>
          </a:p>
        </p:txBody>
      </p:sp>
      <p:sp>
        <p:nvSpPr>
          <p:cNvPr id="20" name="Content Placeholder 3"/>
          <p:cNvSpPr>
            <a:spLocks noGrp="1"/>
          </p:cNvSpPr>
          <p:nvPr>
            <p:ph sz="quarter" idx="27" hasCustomPrompt="1"/>
          </p:nvPr>
        </p:nvSpPr>
        <p:spPr>
          <a:xfrm>
            <a:off x="8137882" y="1498600"/>
            <a:ext cx="3577167" cy="2438400"/>
          </a:xfrm>
        </p:spPr>
        <p:txBody>
          <a:bodyPr anchor="ctr" anchorCtr="1"/>
          <a:lstStyle>
            <a:lvl1pPr algn="ctr">
              <a:defRPr sz="1400">
                <a:solidFill>
                  <a:srgbClr val="ACABAB"/>
                </a:solidFill>
              </a:defRPr>
            </a:lvl1pPr>
            <a:lvl2pPr>
              <a:defRPr sz="1400"/>
            </a:lvl2pPr>
            <a:lvl3pPr>
              <a:defRPr sz="1400"/>
            </a:lvl3pPr>
            <a:lvl4pPr>
              <a:defRPr sz="1400"/>
            </a:lvl4pPr>
            <a:lvl5pPr>
              <a:defRPr sz="1400"/>
            </a:lvl5pPr>
          </a:lstStyle>
          <a:p>
            <a:r>
              <a:rPr lang="en-US" dirty="0"/>
              <a:t>[chart, graph, image or illustration]</a:t>
            </a:r>
          </a:p>
        </p:txBody>
      </p:sp>
    </p:spTree>
    <p:extLst>
      <p:ext uri="{BB962C8B-B14F-4D97-AF65-F5344CB8AC3E}">
        <p14:creationId xmlns:p14="http://schemas.microsoft.com/office/powerpoint/2010/main" val="51234590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4 column text large copy">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93183" y="2108200"/>
            <a:ext cx="2623060" cy="3987464"/>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2" hasCustomPrompt="1"/>
          </p:nvPr>
        </p:nvSpPr>
        <p:spPr>
          <a:xfrm>
            <a:off x="487680" y="451104"/>
            <a:ext cx="11198777" cy="844296"/>
          </a:xfrm>
        </p:spPr>
        <p:txBody>
          <a:bodyPr/>
          <a:lstStyle>
            <a:lvl1pPr marL="0" indent="0">
              <a:lnSpc>
                <a:spcPts val="4267"/>
              </a:lnSpc>
              <a:spcBef>
                <a:spcPts val="0"/>
              </a:spcBef>
              <a:buNone/>
              <a:defRPr sz="4267" b="0" i="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4 column text with large copy</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85" name="Text Placeholder 4"/>
          <p:cNvSpPr>
            <a:spLocks noGrp="1"/>
          </p:cNvSpPr>
          <p:nvPr>
            <p:ph type="body" sz="quarter" idx="13" hasCustomPrompt="1"/>
          </p:nvPr>
        </p:nvSpPr>
        <p:spPr>
          <a:xfrm>
            <a:off x="3349102" y="2108200"/>
            <a:ext cx="2623060" cy="3987464"/>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86" name="Text Placeholder 4"/>
          <p:cNvSpPr>
            <a:spLocks noGrp="1"/>
          </p:cNvSpPr>
          <p:nvPr>
            <p:ph type="body" sz="quarter" idx="14" hasCustomPrompt="1"/>
          </p:nvPr>
        </p:nvSpPr>
        <p:spPr>
          <a:xfrm>
            <a:off x="6205021" y="2108200"/>
            <a:ext cx="2623060" cy="3987464"/>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87" name="Text Placeholder 4"/>
          <p:cNvSpPr>
            <a:spLocks noGrp="1"/>
          </p:cNvSpPr>
          <p:nvPr>
            <p:ph type="body" sz="quarter" idx="15" hasCustomPrompt="1"/>
          </p:nvPr>
        </p:nvSpPr>
        <p:spPr>
          <a:xfrm>
            <a:off x="9060941" y="2108200"/>
            <a:ext cx="2623060" cy="3987464"/>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6"/>
          </p:nvPr>
        </p:nvSpPr>
        <p:spPr/>
        <p:txBody>
          <a:bodyPr/>
          <a:lstStyle/>
          <a:p>
            <a:fld id="{2066355A-084C-D24E-9AD2-7E4FC41EA627}" type="slidenum">
              <a:rPr lang="en-US" smtClean="0"/>
              <a:pPr/>
              <a:t>‹#›</a:t>
            </a:fld>
            <a:endParaRPr lang="en-US" dirty="0"/>
          </a:p>
        </p:txBody>
      </p:sp>
      <p:pic>
        <p:nvPicPr>
          <p:cNvPr id="16"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14314956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4 column text large copy and lists">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93183" y="1803400"/>
            <a:ext cx="2623060" cy="1422400"/>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2" hasCustomPrompt="1"/>
          </p:nvPr>
        </p:nvSpPr>
        <p:spPr>
          <a:xfrm>
            <a:off x="487680" y="451104"/>
            <a:ext cx="11198777" cy="844296"/>
          </a:xfrm>
        </p:spPr>
        <p:txBody>
          <a:bodyPr/>
          <a:lstStyle>
            <a:lvl1pPr marL="0" indent="0">
              <a:lnSpc>
                <a:spcPts val="4267"/>
              </a:lnSpc>
              <a:spcBef>
                <a:spcPts val="0"/>
              </a:spcBef>
              <a:buNone/>
              <a:defRPr sz="4267" b="0" i="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4 column text with large copy and lists</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85" name="Text Placeholder 4"/>
          <p:cNvSpPr>
            <a:spLocks noGrp="1"/>
          </p:cNvSpPr>
          <p:nvPr>
            <p:ph type="body" sz="quarter" idx="13" hasCustomPrompt="1"/>
          </p:nvPr>
        </p:nvSpPr>
        <p:spPr>
          <a:xfrm>
            <a:off x="3349102" y="1803400"/>
            <a:ext cx="2623060" cy="1422400"/>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6" name="Text Placeholder 4"/>
          <p:cNvSpPr>
            <a:spLocks noGrp="1"/>
          </p:cNvSpPr>
          <p:nvPr>
            <p:ph type="body" sz="quarter" idx="14" hasCustomPrompt="1"/>
          </p:nvPr>
        </p:nvSpPr>
        <p:spPr>
          <a:xfrm>
            <a:off x="6205021" y="1803400"/>
            <a:ext cx="2623060" cy="1422400"/>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7" name="Text Placeholder 4"/>
          <p:cNvSpPr>
            <a:spLocks noGrp="1"/>
          </p:cNvSpPr>
          <p:nvPr>
            <p:ph type="body" sz="quarter" idx="15" hasCustomPrompt="1"/>
          </p:nvPr>
        </p:nvSpPr>
        <p:spPr>
          <a:xfrm>
            <a:off x="9060941" y="1803400"/>
            <a:ext cx="2623060" cy="1422400"/>
          </a:xfrm>
        </p:spPr>
        <p:txBody>
          <a:bodyPr/>
          <a:lstStyle>
            <a:lvl1pPr marL="0" indent="0">
              <a:buNone/>
              <a:defRPr sz="1867">
                <a:solidFill>
                  <a:schemeClr val="tx1"/>
                </a:solidFill>
              </a:defRPr>
            </a:lvl1pPr>
            <a:lvl2pPr marL="0" indent="0">
              <a:buNone/>
              <a:defRPr sz="1867">
                <a:solidFill>
                  <a:schemeClr val="tx1"/>
                </a:solidFill>
              </a:defRPr>
            </a:lvl2pPr>
            <a:lvl3pPr marL="158747" indent="-158747">
              <a:buFont typeface="Arial"/>
              <a:buChar char="•"/>
              <a:defRPr sz="1867">
                <a:solidFill>
                  <a:schemeClr val="tx1"/>
                </a:solidFill>
              </a:defRPr>
            </a:lvl3pPr>
            <a:lvl4pPr marL="0" indent="0">
              <a:buNone/>
              <a:tabLst/>
              <a:defRPr sz="1867">
                <a:solidFill>
                  <a:schemeClr val="tx1"/>
                </a:solidFill>
              </a:defRPr>
            </a:lvl4pPr>
            <a:lvl5pPr marL="0" indent="0">
              <a:buNone/>
              <a:defRPr sz="1867">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16" hasCustomPrompt="1"/>
          </p:nvPr>
        </p:nvSpPr>
        <p:spPr>
          <a:xfrm>
            <a:off x="493183" y="3530600"/>
            <a:ext cx="2623060" cy="2565064"/>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7" hasCustomPrompt="1"/>
          </p:nvPr>
        </p:nvSpPr>
        <p:spPr>
          <a:xfrm>
            <a:off x="3349102" y="3530600"/>
            <a:ext cx="2623060" cy="2565064"/>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8" hasCustomPrompt="1"/>
          </p:nvPr>
        </p:nvSpPr>
        <p:spPr>
          <a:xfrm>
            <a:off x="6205021" y="3530600"/>
            <a:ext cx="2623060" cy="2565064"/>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p:cNvSpPr>
            <a:spLocks noGrp="1"/>
          </p:cNvSpPr>
          <p:nvPr>
            <p:ph type="body" sz="quarter" idx="19" hasCustomPrompt="1"/>
          </p:nvPr>
        </p:nvSpPr>
        <p:spPr>
          <a:xfrm>
            <a:off x="9060941" y="3530600"/>
            <a:ext cx="2623060" cy="2565064"/>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20"/>
          </p:nvPr>
        </p:nvSpPr>
        <p:spPr/>
        <p:txBody>
          <a:bodyPr/>
          <a:lstStyle/>
          <a:p>
            <a:fld id="{2066355A-084C-D24E-9AD2-7E4FC41EA627}" type="slidenum">
              <a:rPr lang="en-US" smtClean="0"/>
              <a:pPr/>
              <a:t>‹#›</a:t>
            </a:fld>
            <a:endParaRPr lang="en-US" dirty="0"/>
          </a:p>
        </p:txBody>
      </p:sp>
      <p:pic>
        <p:nvPicPr>
          <p:cNvPr id="21"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134705605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4 column small copy and visuals">
    <p:spTree>
      <p:nvGrpSpPr>
        <p:cNvPr id="1" name=""/>
        <p:cNvGrpSpPr/>
        <p:nvPr/>
      </p:nvGrpSpPr>
      <p:grpSpPr>
        <a:xfrm>
          <a:off x="0" y="0"/>
          <a:ext cx="0" cy="0"/>
          <a:chOff x="0" y="0"/>
          <a:chExt cx="0" cy="0"/>
        </a:xfrm>
      </p:grpSpPr>
      <p:sp>
        <p:nvSpPr>
          <p:cNvPr id="17" name="Text Placeholder 4"/>
          <p:cNvSpPr>
            <a:spLocks noGrp="1"/>
          </p:cNvSpPr>
          <p:nvPr>
            <p:ph type="body" sz="quarter" idx="12" hasCustomPrompt="1"/>
          </p:nvPr>
        </p:nvSpPr>
        <p:spPr>
          <a:xfrm>
            <a:off x="487680" y="451104"/>
            <a:ext cx="11198777" cy="844296"/>
          </a:xfrm>
        </p:spPr>
        <p:txBody>
          <a:bodyPr/>
          <a:lstStyle>
            <a:lvl1pPr marL="0" indent="0">
              <a:lnSpc>
                <a:spcPts val="4267"/>
              </a:lnSpc>
              <a:spcBef>
                <a:spcPts val="0"/>
              </a:spcBef>
              <a:buNone/>
              <a:defRPr sz="4267" b="0" i="0" baseline="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4 column text with small copy and visuals</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10" name="Text Placeholder 4"/>
          <p:cNvSpPr>
            <a:spLocks noGrp="1"/>
          </p:cNvSpPr>
          <p:nvPr>
            <p:ph type="body" sz="quarter" idx="16" hasCustomPrompt="1"/>
          </p:nvPr>
        </p:nvSpPr>
        <p:spPr>
          <a:xfrm>
            <a:off x="493183" y="3801531"/>
            <a:ext cx="2623060" cy="2294133"/>
          </a:xfrm>
        </p:spPr>
        <p:txBody>
          <a:bodyPr/>
          <a:lstStyle>
            <a:lvl1pPr marL="0" indent="0">
              <a:spcBef>
                <a:spcPts val="0"/>
              </a:spcBef>
              <a:spcAft>
                <a:spcPts val="800"/>
              </a:spcAft>
              <a:buNone/>
              <a:defRPr sz="1867">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7" hasCustomPrompt="1"/>
          </p:nvPr>
        </p:nvSpPr>
        <p:spPr>
          <a:xfrm>
            <a:off x="3349102" y="3801531"/>
            <a:ext cx="2623060" cy="2294133"/>
          </a:xfrm>
        </p:spPr>
        <p:txBody>
          <a:bodyPr/>
          <a:lstStyle>
            <a:lvl1pPr marL="0" indent="0">
              <a:spcBef>
                <a:spcPts val="0"/>
              </a:spcBef>
              <a:spcAft>
                <a:spcPts val="800"/>
              </a:spcAft>
              <a:buNone/>
              <a:defRPr sz="1867">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8" hasCustomPrompt="1"/>
          </p:nvPr>
        </p:nvSpPr>
        <p:spPr>
          <a:xfrm>
            <a:off x="6205021" y="3801531"/>
            <a:ext cx="2623060" cy="2294133"/>
          </a:xfrm>
        </p:spPr>
        <p:txBody>
          <a:bodyPr/>
          <a:lstStyle>
            <a:lvl1pPr marL="0" indent="0">
              <a:spcBef>
                <a:spcPts val="0"/>
              </a:spcBef>
              <a:spcAft>
                <a:spcPts val="800"/>
              </a:spcAft>
              <a:buNone/>
              <a:defRPr sz="1867">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p:cNvSpPr>
            <a:spLocks noGrp="1"/>
          </p:cNvSpPr>
          <p:nvPr>
            <p:ph type="body" sz="quarter" idx="19" hasCustomPrompt="1"/>
          </p:nvPr>
        </p:nvSpPr>
        <p:spPr>
          <a:xfrm>
            <a:off x="9060941" y="3801531"/>
            <a:ext cx="2623060" cy="2294133"/>
          </a:xfrm>
        </p:spPr>
        <p:txBody>
          <a:bodyPr/>
          <a:lstStyle>
            <a:lvl1pPr marL="0" indent="0">
              <a:spcBef>
                <a:spcPts val="0"/>
              </a:spcBef>
              <a:spcAft>
                <a:spcPts val="800"/>
              </a:spcAft>
              <a:buNone/>
              <a:defRPr sz="1867">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p:cNvSpPr>
            <a:spLocks noGrp="1"/>
          </p:cNvSpPr>
          <p:nvPr>
            <p:ph type="pic" sz="quarter" idx="20" hasCustomPrompt="1"/>
          </p:nvPr>
        </p:nvSpPr>
        <p:spPr>
          <a:xfrm>
            <a:off x="493184" y="1498600"/>
            <a:ext cx="2622549" cy="2032000"/>
          </a:xfrm>
          <a:noFill/>
        </p:spPr>
        <p:txBody>
          <a:bodyPr anchor="ctr" anchorCtr="1"/>
          <a:lstStyle>
            <a:lvl1pPr>
              <a:defRPr sz="1333">
                <a:solidFill>
                  <a:schemeClr val="accent3"/>
                </a:solidFill>
              </a:defRPr>
            </a:lvl1pPr>
          </a:lstStyle>
          <a:p>
            <a:r>
              <a:rPr lang="en-US" dirty="0"/>
              <a:t>[image, illustration or pictogram]</a:t>
            </a:r>
          </a:p>
        </p:txBody>
      </p:sp>
      <p:sp>
        <p:nvSpPr>
          <p:cNvPr id="27" name="Picture Placeholder 3"/>
          <p:cNvSpPr>
            <a:spLocks noGrp="1"/>
          </p:cNvSpPr>
          <p:nvPr>
            <p:ph type="pic" sz="quarter" idx="21" hasCustomPrompt="1"/>
          </p:nvPr>
        </p:nvSpPr>
        <p:spPr>
          <a:xfrm>
            <a:off x="3349102" y="1498600"/>
            <a:ext cx="2622549" cy="2032000"/>
          </a:xfrm>
          <a:noFill/>
        </p:spPr>
        <p:txBody>
          <a:bodyPr anchor="ctr" anchorCtr="1"/>
          <a:lstStyle>
            <a:lvl1pPr>
              <a:defRPr sz="1333">
                <a:solidFill>
                  <a:schemeClr val="accent3"/>
                </a:solidFill>
              </a:defRPr>
            </a:lvl1pPr>
          </a:lstStyle>
          <a:p>
            <a:r>
              <a:rPr lang="en-US" dirty="0"/>
              <a:t>[image, illustration or pictogram]</a:t>
            </a:r>
          </a:p>
        </p:txBody>
      </p:sp>
      <p:sp>
        <p:nvSpPr>
          <p:cNvPr id="28" name="Picture Placeholder 3"/>
          <p:cNvSpPr>
            <a:spLocks noGrp="1"/>
          </p:cNvSpPr>
          <p:nvPr>
            <p:ph type="pic" sz="quarter" idx="22" hasCustomPrompt="1"/>
          </p:nvPr>
        </p:nvSpPr>
        <p:spPr>
          <a:xfrm>
            <a:off x="6205019" y="1498600"/>
            <a:ext cx="2622549" cy="2032000"/>
          </a:xfrm>
          <a:noFill/>
        </p:spPr>
        <p:txBody>
          <a:bodyPr anchor="ctr" anchorCtr="1"/>
          <a:lstStyle>
            <a:lvl1pPr>
              <a:defRPr sz="1333">
                <a:solidFill>
                  <a:schemeClr val="accent3"/>
                </a:solidFill>
              </a:defRPr>
            </a:lvl1pPr>
          </a:lstStyle>
          <a:p>
            <a:r>
              <a:rPr lang="en-US" dirty="0"/>
              <a:t>[image, illustration or pictogram]</a:t>
            </a:r>
          </a:p>
        </p:txBody>
      </p:sp>
      <p:sp>
        <p:nvSpPr>
          <p:cNvPr id="29" name="Picture Placeholder 3"/>
          <p:cNvSpPr>
            <a:spLocks noGrp="1"/>
          </p:cNvSpPr>
          <p:nvPr>
            <p:ph type="pic" sz="quarter" idx="23" hasCustomPrompt="1"/>
          </p:nvPr>
        </p:nvSpPr>
        <p:spPr>
          <a:xfrm>
            <a:off x="9060936" y="1498600"/>
            <a:ext cx="2622549" cy="2032000"/>
          </a:xfrm>
          <a:noFill/>
        </p:spPr>
        <p:txBody>
          <a:bodyPr anchor="ctr" anchorCtr="1"/>
          <a:lstStyle>
            <a:lvl1pPr>
              <a:defRPr sz="1333">
                <a:solidFill>
                  <a:schemeClr val="accent3"/>
                </a:solidFill>
              </a:defRPr>
            </a:lvl1pPr>
          </a:lstStyle>
          <a:p>
            <a:r>
              <a:rPr lang="en-US" dirty="0"/>
              <a:t>[image, illustration or pictogram]</a:t>
            </a:r>
          </a:p>
        </p:txBody>
      </p:sp>
      <p:sp>
        <p:nvSpPr>
          <p:cNvPr id="7" name="Slide Number Placeholder 6"/>
          <p:cNvSpPr>
            <a:spLocks noGrp="1"/>
          </p:cNvSpPr>
          <p:nvPr>
            <p:ph type="sldNum" sz="quarter" idx="24"/>
          </p:nvPr>
        </p:nvSpPr>
        <p:spPr/>
        <p:txBody>
          <a:bodyPr/>
          <a:lstStyle/>
          <a:p>
            <a:fld id="{2066355A-084C-D24E-9AD2-7E4FC41EA627}" type="slidenum">
              <a:rPr lang="en-US" smtClean="0"/>
              <a:pPr/>
              <a:t>‹#›</a:t>
            </a:fld>
            <a:endParaRPr lang="en-US" dirty="0"/>
          </a:p>
        </p:txBody>
      </p:sp>
      <p:pic>
        <p:nvPicPr>
          <p:cNvPr id="21"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707378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Image Content Bold">
    <p:spTree>
      <p:nvGrpSpPr>
        <p:cNvPr id="1" name=""/>
        <p:cNvGrpSpPr/>
        <p:nvPr/>
      </p:nvGrpSpPr>
      <p:grpSpPr>
        <a:xfrm>
          <a:off x="0" y="0"/>
          <a:ext cx="0" cy="0"/>
          <a:chOff x="0" y="0"/>
          <a:chExt cx="0" cy="0"/>
        </a:xfrm>
      </p:grpSpPr>
      <p:pic>
        <p:nvPicPr>
          <p:cNvPr id="3" name="Picture 2" descr="iStock-1148558350.jpg"/>
          <p:cNvPicPr>
            <a:picLocks noChangeAspect="1"/>
          </p:cNvPicPr>
          <p:nvPr userDrawn="1"/>
        </p:nvPicPr>
        <p:blipFill rotWithShape="1">
          <a:blip r:embed="rId2" cstate="screen">
            <a:extLst>
              <a:ext uri="{28A0092B-C50C-407E-A947-70E740481C1C}">
                <a14:useLocalDpi xmlns:a14="http://schemas.microsoft.com/office/drawing/2010/main"/>
              </a:ext>
            </a:extLst>
          </a:blip>
          <a:srcRect r="33860"/>
          <a:stretch/>
        </p:blipFill>
        <p:spPr>
          <a:xfrm>
            <a:off x="1" y="0"/>
            <a:ext cx="5779698" cy="6873875"/>
          </a:xfrm>
          <a:prstGeom prst="rect">
            <a:avLst/>
          </a:prstGeom>
        </p:spPr>
      </p:pic>
      <p:sp>
        <p:nvSpPr>
          <p:cNvPr id="4" name="Title 1">
            <a:extLst>
              <a:ext uri="{FF2B5EF4-FFF2-40B4-BE49-F238E27FC236}">
                <a16:creationId xmlns:a16="http://schemas.microsoft.com/office/drawing/2014/main" id="{691369AB-DCDF-A144-9BA9-C45A2707E065}"/>
              </a:ext>
            </a:extLst>
          </p:cNvPr>
          <p:cNvSpPr>
            <a:spLocks noGrp="1"/>
          </p:cNvSpPr>
          <p:nvPr>
            <p:ph type="title"/>
          </p:nvPr>
        </p:nvSpPr>
        <p:spPr>
          <a:xfrm>
            <a:off x="5573623" y="612598"/>
            <a:ext cx="6102171" cy="464602"/>
          </a:xfrm>
          <a:prstGeom prst="rect">
            <a:avLst/>
          </a:prstGeom>
        </p:spPr>
        <p:txBody>
          <a:bodyPr>
            <a:normAutofit/>
          </a:bodyPr>
          <a:lstStyle>
            <a:lvl1pPr>
              <a:defRPr sz="3200" b="0" i="0">
                <a:solidFill>
                  <a:srgbClr val="333C43"/>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
        <p:nvSpPr>
          <p:cNvPr id="7" name="Rectangle 6">
            <a:extLst>
              <a:ext uri="{FF2B5EF4-FFF2-40B4-BE49-F238E27FC236}">
                <a16:creationId xmlns:a16="http://schemas.microsoft.com/office/drawing/2014/main" id="{C5667B1A-B8CB-A548-953E-5142D6FCC906}"/>
              </a:ext>
            </a:extLst>
          </p:cNvPr>
          <p:cNvSpPr/>
          <p:nvPr userDrawn="1"/>
        </p:nvSpPr>
        <p:spPr>
          <a:xfrm>
            <a:off x="0" y="6814796"/>
            <a:ext cx="12192000" cy="6978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8" name="Text Box 18">
            <a:extLst>
              <a:ext uri="{FF2B5EF4-FFF2-40B4-BE49-F238E27FC236}">
                <a16:creationId xmlns:a16="http://schemas.microsoft.com/office/drawing/2014/main" id="{11FFF597-011A-AF4D-A3F2-D55F77E36BEE}"/>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9"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5554132" y="1540936"/>
            <a:ext cx="6028267" cy="4910664"/>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2402" y="169961"/>
            <a:ext cx="1355040" cy="478005"/>
          </a:xfrm>
          <a:prstGeom prst="rect">
            <a:avLst/>
          </a:prstGeom>
        </p:spPr>
      </p:pic>
    </p:spTree>
    <p:extLst>
      <p:ext uri="{BB962C8B-B14F-4D97-AF65-F5344CB8AC3E}">
        <p14:creationId xmlns:p14="http://schemas.microsoft.com/office/powerpoint/2010/main" val="415711381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4 column text small copy and lists">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93183" y="2514601"/>
            <a:ext cx="2623060" cy="1320799"/>
          </a:xfrm>
        </p:spPr>
        <p:txBody>
          <a:bodyPr/>
          <a:lstStyle>
            <a:lvl1pPr marL="0" indent="0">
              <a:spcBef>
                <a:spcPts val="320"/>
              </a:spcBef>
              <a:buNone/>
              <a:defRPr sz="1333" b="0" i="0">
                <a:solidFill>
                  <a:schemeClr val="tx1"/>
                </a:solidFill>
                <a:latin typeface="Mecherle Sans Regular"/>
                <a:cs typeface="Mecherle Sans Regular"/>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2" hasCustomPrompt="1"/>
          </p:nvPr>
        </p:nvSpPr>
        <p:spPr>
          <a:xfrm>
            <a:off x="487680" y="451104"/>
            <a:ext cx="11198777" cy="844296"/>
          </a:xfrm>
        </p:spPr>
        <p:txBody>
          <a:bodyPr/>
          <a:lstStyle>
            <a:lvl1pPr marL="0" indent="0">
              <a:lnSpc>
                <a:spcPts val="4267"/>
              </a:lnSpc>
              <a:spcBef>
                <a:spcPts val="0"/>
              </a:spcBef>
              <a:buNone/>
              <a:defRPr sz="4267" b="0" i="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4 column text small copy and lists</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85" name="Text Placeholder 4"/>
          <p:cNvSpPr>
            <a:spLocks noGrp="1"/>
          </p:cNvSpPr>
          <p:nvPr>
            <p:ph type="body" sz="quarter" idx="13" hasCustomPrompt="1"/>
          </p:nvPr>
        </p:nvSpPr>
        <p:spPr>
          <a:xfrm>
            <a:off x="3349102" y="2514601"/>
            <a:ext cx="2623060" cy="1320799"/>
          </a:xfrm>
        </p:spPr>
        <p:txBody>
          <a:bodyPr/>
          <a:lstStyle>
            <a:lvl1pPr marL="0" indent="0">
              <a:buNone/>
              <a:defRPr sz="1333" b="0" i="0">
                <a:solidFill>
                  <a:schemeClr val="tx1"/>
                </a:solidFill>
                <a:latin typeface="Mecherle Sans Regular"/>
                <a:cs typeface="Mecherle Sans Regular"/>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6" name="Text Placeholder 4"/>
          <p:cNvSpPr>
            <a:spLocks noGrp="1"/>
          </p:cNvSpPr>
          <p:nvPr>
            <p:ph type="body" sz="quarter" idx="14" hasCustomPrompt="1"/>
          </p:nvPr>
        </p:nvSpPr>
        <p:spPr>
          <a:xfrm>
            <a:off x="6205021" y="2514601"/>
            <a:ext cx="2623060" cy="1320799"/>
          </a:xfrm>
        </p:spPr>
        <p:txBody>
          <a:bodyPr/>
          <a:lstStyle>
            <a:lvl1pPr marL="0" indent="0">
              <a:buNone/>
              <a:defRPr sz="1333" b="0" i="0">
                <a:solidFill>
                  <a:schemeClr val="tx1"/>
                </a:solidFill>
                <a:latin typeface="Mecherle Sans Regular"/>
                <a:cs typeface="Mecherle Sans Regular"/>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7" name="Text Placeholder 4"/>
          <p:cNvSpPr>
            <a:spLocks noGrp="1"/>
          </p:cNvSpPr>
          <p:nvPr>
            <p:ph type="body" sz="quarter" idx="15" hasCustomPrompt="1"/>
          </p:nvPr>
        </p:nvSpPr>
        <p:spPr>
          <a:xfrm>
            <a:off x="9060941" y="2514601"/>
            <a:ext cx="2623060" cy="1320799"/>
          </a:xfrm>
        </p:spPr>
        <p:txBody>
          <a:bodyPr/>
          <a:lstStyle>
            <a:lvl1pPr marL="0" indent="0">
              <a:buNone/>
              <a:defRPr sz="1333" b="0" i="0">
                <a:solidFill>
                  <a:schemeClr val="tx1"/>
                </a:solidFill>
                <a:latin typeface="Mecherle Sans Regular"/>
                <a:cs typeface="Mecherle Sans Regular"/>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p:cNvSpPr>
            <a:spLocks noGrp="1"/>
          </p:cNvSpPr>
          <p:nvPr>
            <p:ph type="body" sz="quarter" idx="16" hasCustomPrompt="1"/>
          </p:nvPr>
        </p:nvSpPr>
        <p:spPr>
          <a:xfrm>
            <a:off x="493183" y="4016021"/>
            <a:ext cx="2623060" cy="2079643"/>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7" hasCustomPrompt="1"/>
          </p:nvPr>
        </p:nvSpPr>
        <p:spPr>
          <a:xfrm>
            <a:off x="3349102" y="4016021"/>
            <a:ext cx="2623060" cy="2079643"/>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8" hasCustomPrompt="1"/>
          </p:nvPr>
        </p:nvSpPr>
        <p:spPr>
          <a:xfrm>
            <a:off x="6205021" y="4016021"/>
            <a:ext cx="2623060" cy="2079643"/>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p:cNvSpPr>
            <a:spLocks noGrp="1"/>
          </p:cNvSpPr>
          <p:nvPr>
            <p:ph type="body" sz="quarter" idx="19" hasCustomPrompt="1"/>
          </p:nvPr>
        </p:nvSpPr>
        <p:spPr>
          <a:xfrm>
            <a:off x="9060941" y="4016021"/>
            <a:ext cx="2623060" cy="2079643"/>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20"/>
          </p:nvPr>
        </p:nvSpPr>
        <p:spPr/>
        <p:txBody>
          <a:bodyPr/>
          <a:lstStyle/>
          <a:p>
            <a:fld id="{2066355A-084C-D24E-9AD2-7E4FC41EA627}" type="slidenum">
              <a:rPr lang="en-US" smtClean="0"/>
              <a:pPr/>
              <a:t>‹#›</a:t>
            </a:fld>
            <a:endParaRPr lang="en-US" dirty="0"/>
          </a:p>
        </p:txBody>
      </p:sp>
      <p:sp>
        <p:nvSpPr>
          <p:cNvPr id="15" name="Text Placeholder 4"/>
          <p:cNvSpPr>
            <a:spLocks noGrp="1"/>
          </p:cNvSpPr>
          <p:nvPr>
            <p:ph type="body" sz="quarter" idx="21" hasCustomPrompt="1"/>
          </p:nvPr>
        </p:nvSpPr>
        <p:spPr>
          <a:xfrm>
            <a:off x="463523" y="1447800"/>
            <a:ext cx="2623060" cy="875341"/>
          </a:xfrm>
        </p:spPr>
        <p:txBody>
          <a:bodyPr/>
          <a:lstStyle>
            <a:lvl1pPr marL="0" indent="0">
              <a:spcBef>
                <a:spcPts val="0"/>
              </a:spcBef>
              <a:buNone/>
              <a:defRPr sz="1867">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p:txBody>
      </p:sp>
      <p:sp>
        <p:nvSpPr>
          <p:cNvPr id="16" name="Text Placeholder 4"/>
          <p:cNvSpPr>
            <a:spLocks noGrp="1"/>
          </p:cNvSpPr>
          <p:nvPr>
            <p:ph type="body" sz="quarter" idx="22" hasCustomPrompt="1"/>
          </p:nvPr>
        </p:nvSpPr>
        <p:spPr>
          <a:xfrm>
            <a:off x="3319442" y="1447800"/>
            <a:ext cx="2623060" cy="875341"/>
          </a:xfrm>
        </p:spPr>
        <p:txBody>
          <a:bodyPr/>
          <a:lstStyle>
            <a:lvl1pPr marL="0" indent="0">
              <a:spcBef>
                <a:spcPts val="0"/>
              </a:spcBef>
              <a:buNone/>
              <a:defRPr sz="1867">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p:txBody>
      </p:sp>
      <p:sp>
        <p:nvSpPr>
          <p:cNvPr id="18" name="Text Placeholder 4"/>
          <p:cNvSpPr>
            <a:spLocks noGrp="1"/>
          </p:cNvSpPr>
          <p:nvPr>
            <p:ph type="body" sz="quarter" idx="23" hasCustomPrompt="1"/>
          </p:nvPr>
        </p:nvSpPr>
        <p:spPr>
          <a:xfrm>
            <a:off x="6175361" y="1447800"/>
            <a:ext cx="2623060" cy="875341"/>
          </a:xfrm>
        </p:spPr>
        <p:txBody>
          <a:bodyPr/>
          <a:lstStyle>
            <a:lvl1pPr marL="0" indent="0">
              <a:spcBef>
                <a:spcPts val="0"/>
              </a:spcBef>
              <a:buNone/>
              <a:defRPr sz="1867">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p:txBody>
      </p:sp>
      <p:sp>
        <p:nvSpPr>
          <p:cNvPr id="19" name="Text Placeholder 4"/>
          <p:cNvSpPr>
            <a:spLocks noGrp="1"/>
          </p:cNvSpPr>
          <p:nvPr>
            <p:ph type="body" sz="quarter" idx="24" hasCustomPrompt="1"/>
          </p:nvPr>
        </p:nvSpPr>
        <p:spPr>
          <a:xfrm>
            <a:off x="9031281" y="1447800"/>
            <a:ext cx="2623060" cy="875341"/>
          </a:xfrm>
        </p:spPr>
        <p:txBody>
          <a:bodyPr/>
          <a:lstStyle>
            <a:lvl1pPr marL="0" indent="0">
              <a:spcBef>
                <a:spcPts val="0"/>
              </a:spcBef>
              <a:buNone/>
              <a:defRPr sz="1867">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p:txBody>
      </p:sp>
      <p:pic>
        <p:nvPicPr>
          <p:cNvPr id="26"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351884475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4 column text small copy">
    <p:spTree>
      <p:nvGrpSpPr>
        <p:cNvPr id="1" name=""/>
        <p:cNvGrpSpPr/>
        <p:nvPr/>
      </p:nvGrpSpPr>
      <p:grpSpPr>
        <a:xfrm>
          <a:off x="0" y="0"/>
          <a:ext cx="0" cy="0"/>
          <a:chOff x="0" y="0"/>
          <a:chExt cx="0" cy="0"/>
        </a:xfrm>
      </p:grpSpPr>
      <p:sp>
        <p:nvSpPr>
          <p:cNvPr id="17" name="Text Placeholder 4"/>
          <p:cNvSpPr>
            <a:spLocks noGrp="1"/>
          </p:cNvSpPr>
          <p:nvPr>
            <p:ph type="body" sz="quarter" idx="12" hasCustomPrompt="1"/>
          </p:nvPr>
        </p:nvSpPr>
        <p:spPr>
          <a:xfrm>
            <a:off x="487680" y="451104"/>
            <a:ext cx="11198777" cy="844296"/>
          </a:xfrm>
        </p:spPr>
        <p:txBody>
          <a:bodyPr/>
          <a:lstStyle>
            <a:lvl1pPr marL="0" indent="0">
              <a:lnSpc>
                <a:spcPts val="4267"/>
              </a:lnSpc>
              <a:spcBef>
                <a:spcPts val="0"/>
              </a:spcBef>
              <a:buNone/>
              <a:defRPr sz="4267" b="0" i="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4 column text small copy </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2" name="Slide Number Placeholder 1"/>
          <p:cNvSpPr>
            <a:spLocks noGrp="1"/>
          </p:cNvSpPr>
          <p:nvPr>
            <p:ph type="sldNum" sz="quarter" idx="16"/>
          </p:nvPr>
        </p:nvSpPr>
        <p:spPr/>
        <p:txBody>
          <a:bodyPr/>
          <a:lstStyle/>
          <a:p>
            <a:fld id="{2066355A-084C-D24E-9AD2-7E4FC41EA627}" type="slidenum">
              <a:rPr lang="en-US" smtClean="0"/>
              <a:pPr/>
              <a:t>‹#›</a:t>
            </a:fld>
            <a:endParaRPr lang="en-US" dirty="0"/>
          </a:p>
        </p:txBody>
      </p:sp>
      <p:sp>
        <p:nvSpPr>
          <p:cNvPr id="10" name="Text Placeholder 4"/>
          <p:cNvSpPr>
            <a:spLocks noGrp="1"/>
          </p:cNvSpPr>
          <p:nvPr>
            <p:ph type="body" sz="quarter" idx="21" hasCustomPrompt="1"/>
          </p:nvPr>
        </p:nvSpPr>
        <p:spPr>
          <a:xfrm>
            <a:off x="463523" y="1447800"/>
            <a:ext cx="2623060" cy="875341"/>
          </a:xfrm>
        </p:spPr>
        <p:txBody>
          <a:bodyPr/>
          <a:lstStyle>
            <a:lvl1pPr marL="0" indent="0">
              <a:spcBef>
                <a:spcPts val="0"/>
              </a:spcBef>
              <a:buNone/>
              <a:defRPr sz="1867">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p:txBody>
      </p:sp>
      <p:sp>
        <p:nvSpPr>
          <p:cNvPr id="11" name="Text Placeholder 4"/>
          <p:cNvSpPr>
            <a:spLocks noGrp="1"/>
          </p:cNvSpPr>
          <p:nvPr>
            <p:ph type="body" sz="quarter" idx="22" hasCustomPrompt="1"/>
          </p:nvPr>
        </p:nvSpPr>
        <p:spPr>
          <a:xfrm>
            <a:off x="3319442" y="1447800"/>
            <a:ext cx="2623060" cy="875341"/>
          </a:xfrm>
        </p:spPr>
        <p:txBody>
          <a:bodyPr/>
          <a:lstStyle>
            <a:lvl1pPr marL="0" indent="0">
              <a:spcBef>
                <a:spcPts val="0"/>
              </a:spcBef>
              <a:buNone/>
              <a:defRPr sz="1867">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p:txBody>
      </p:sp>
      <p:sp>
        <p:nvSpPr>
          <p:cNvPr id="12" name="Text Placeholder 4"/>
          <p:cNvSpPr>
            <a:spLocks noGrp="1"/>
          </p:cNvSpPr>
          <p:nvPr>
            <p:ph type="body" sz="quarter" idx="23" hasCustomPrompt="1"/>
          </p:nvPr>
        </p:nvSpPr>
        <p:spPr>
          <a:xfrm>
            <a:off x="6175361" y="1447800"/>
            <a:ext cx="2623060" cy="875341"/>
          </a:xfrm>
        </p:spPr>
        <p:txBody>
          <a:bodyPr/>
          <a:lstStyle>
            <a:lvl1pPr marL="0" indent="0">
              <a:spcBef>
                <a:spcPts val="0"/>
              </a:spcBef>
              <a:buNone/>
              <a:defRPr sz="1867">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p:txBody>
      </p:sp>
      <p:sp>
        <p:nvSpPr>
          <p:cNvPr id="13" name="Text Placeholder 4"/>
          <p:cNvSpPr>
            <a:spLocks noGrp="1"/>
          </p:cNvSpPr>
          <p:nvPr>
            <p:ph type="body" sz="quarter" idx="24" hasCustomPrompt="1"/>
          </p:nvPr>
        </p:nvSpPr>
        <p:spPr>
          <a:xfrm>
            <a:off x="9031281" y="1447800"/>
            <a:ext cx="2623060" cy="875341"/>
          </a:xfrm>
        </p:spPr>
        <p:txBody>
          <a:bodyPr/>
          <a:lstStyle>
            <a:lvl1pPr marL="0" indent="0">
              <a:spcBef>
                <a:spcPts val="0"/>
              </a:spcBef>
              <a:buNone/>
              <a:defRPr sz="1867">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p:txBody>
      </p:sp>
      <p:sp>
        <p:nvSpPr>
          <p:cNvPr id="14" name="Text Placeholder 4"/>
          <p:cNvSpPr>
            <a:spLocks noGrp="1"/>
          </p:cNvSpPr>
          <p:nvPr>
            <p:ph type="body" sz="quarter" idx="10" hasCustomPrompt="1"/>
          </p:nvPr>
        </p:nvSpPr>
        <p:spPr>
          <a:xfrm>
            <a:off x="493183" y="2514600"/>
            <a:ext cx="2623060" cy="3581064"/>
          </a:xfrm>
        </p:spPr>
        <p:txBody>
          <a:bodyPr/>
          <a:lstStyle>
            <a:lvl1pPr marL="0" indent="0">
              <a:spcBef>
                <a:spcPts val="320"/>
              </a:spcBef>
              <a:buNone/>
              <a:defRPr sz="1333" b="0" i="0">
                <a:solidFill>
                  <a:schemeClr val="tx1"/>
                </a:solidFill>
                <a:latin typeface="Mecherle Sans Regular"/>
                <a:cs typeface="Mecherle Sans Regular"/>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13" hasCustomPrompt="1"/>
          </p:nvPr>
        </p:nvSpPr>
        <p:spPr>
          <a:xfrm>
            <a:off x="3349102" y="2514600"/>
            <a:ext cx="2623060" cy="3581064"/>
          </a:xfrm>
        </p:spPr>
        <p:txBody>
          <a:bodyPr/>
          <a:lstStyle>
            <a:lvl1pPr marL="0" indent="0">
              <a:buNone/>
              <a:defRPr sz="1333" b="0" i="0">
                <a:solidFill>
                  <a:schemeClr val="tx1"/>
                </a:solidFill>
                <a:latin typeface="Mecherle Sans Regular"/>
                <a:cs typeface="Mecherle Sans Regular"/>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p:cNvSpPr>
            <a:spLocks noGrp="1"/>
          </p:cNvSpPr>
          <p:nvPr>
            <p:ph type="body" sz="quarter" idx="14" hasCustomPrompt="1"/>
          </p:nvPr>
        </p:nvSpPr>
        <p:spPr>
          <a:xfrm>
            <a:off x="6205021" y="2514600"/>
            <a:ext cx="2623060" cy="3581064"/>
          </a:xfrm>
        </p:spPr>
        <p:txBody>
          <a:bodyPr/>
          <a:lstStyle>
            <a:lvl1pPr marL="0" indent="0">
              <a:buNone/>
              <a:defRPr sz="1333" b="0" i="0">
                <a:solidFill>
                  <a:schemeClr val="tx1"/>
                </a:solidFill>
                <a:latin typeface="Mecherle Sans Regular"/>
                <a:cs typeface="Mecherle Sans Regular"/>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p:cNvSpPr>
            <a:spLocks noGrp="1"/>
          </p:cNvSpPr>
          <p:nvPr>
            <p:ph type="body" sz="quarter" idx="15" hasCustomPrompt="1"/>
          </p:nvPr>
        </p:nvSpPr>
        <p:spPr>
          <a:xfrm>
            <a:off x="9060941" y="2514600"/>
            <a:ext cx="2623060" cy="3581064"/>
          </a:xfrm>
        </p:spPr>
        <p:txBody>
          <a:bodyPr/>
          <a:lstStyle>
            <a:lvl1pPr marL="0" indent="0">
              <a:buNone/>
              <a:defRPr sz="1333" b="0" i="0">
                <a:solidFill>
                  <a:schemeClr val="tx1"/>
                </a:solidFill>
                <a:latin typeface="Mecherle Sans Regular"/>
                <a:cs typeface="Mecherle Sans Regular"/>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105311927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6 column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93184" y="1453448"/>
            <a:ext cx="1670560" cy="654753"/>
          </a:xfrm>
        </p:spPr>
        <p:txBody>
          <a:bodyPr/>
          <a:lstStyle>
            <a:lvl1pPr marL="0" indent="0">
              <a:buNone/>
              <a:defRPr sz="1867">
                <a:solidFill>
                  <a:schemeClr val="tx2"/>
                </a:solidFill>
              </a:defRPr>
            </a:lvl1pPr>
            <a:lvl2pPr marL="0" indent="0">
              <a:buNone/>
              <a:defRPr sz="1333">
                <a:solidFill>
                  <a:schemeClr val="tx2"/>
                </a:solidFill>
              </a:defRPr>
            </a:lvl2pPr>
            <a:lvl3pPr marL="158747" indent="-158747">
              <a:buFont typeface="Arial"/>
              <a:buChar char="•"/>
              <a:defRPr sz="1333">
                <a:solidFill>
                  <a:schemeClr val="tx2"/>
                </a:solidFill>
              </a:defRPr>
            </a:lvl3pPr>
            <a:lvl4pPr marL="0" indent="0">
              <a:buNone/>
              <a:tabLst/>
              <a:defRPr sz="1333">
                <a:solidFill>
                  <a:schemeClr val="tx2"/>
                </a:solidFill>
              </a:defRPr>
            </a:lvl4pPr>
            <a:lvl5pPr marL="0" indent="0">
              <a:buNone/>
              <a:defRPr sz="1333">
                <a:solidFill>
                  <a:schemeClr val="tx2"/>
                </a:solidFill>
              </a:defRPr>
            </a:lvl5pPr>
          </a:lstStyle>
          <a:p>
            <a:pPr lvl="0"/>
            <a:r>
              <a:rPr lang="en-US" dirty="0"/>
              <a:t>First level</a:t>
            </a:r>
          </a:p>
          <a:p>
            <a:pPr lvl="1"/>
            <a:r>
              <a:rPr lang="en-US" dirty="0"/>
              <a:t>Second level</a:t>
            </a:r>
          </a:p>
        </p:txBody>
      </p:sp>
      <p:sp>
        <p:nvSpPr>
          <p:cNvPr id="17" name="Text Placeholder 4"/>
          <p:cNvSpPr>
            <a:spLocks noGrp="1"/>
          </p:cNvSpPr>
          <p:nvPr>
            <p:ph type="body" sz="quarter" idx="12" hasCustomPrompt="1"/>
          </p:nvPr>
        </p:nvSpPr>
        <p:spPr>
          <a:xfrm>
            <a:off x="487680" y="451104"/>
            <a:ext cx="11198777" cy="844296"/>
          </a:xfrm>
        </p:spPr>
        <p:txBody>
          <a:bodyPr/>
          <a:lstStyle>
            <a:lvl1pPr marL="0" indent="0">
              <a:lnSpc>
                <a:spcPts val="4267"/>
              </a:lnSpc>
              <a:spcBef>
                <a:spcPts val="0"/>
              </a:spcBef>
              <a:buNone/>
              <a:defRPr sz="4267" b="0" i="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6 column text</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85" name="Text Placeholder 4"/>
          <p:cNvSpPr>
            <a:spLocks noGrp="1"/>
          </p:cNvSpPr>
          <p:nvPr>
            <p:ph type="body" sz="quarter" idx="13" hasCustomPrompt="1"/>
          </p:nvPr>
        </p:nvSpPr>
        <p:spPr>
          <a:xfrm>
            <a:off x="2408769" y="1453448"/>
            <a:ext cx="1659975" cy="654753"/>
          </a:xfrm>
        </p:spPr>
        <p:txBody>
          <a:bodyPr/>
          <a:lstStyle>
            <a:lvl1pPr marL="0" indent="0">
              <a:buNone/>
              <a:defRPr sz="1867">
                <a:solidFill>
                  <a:schemeClr val="tx2"/>
                </a:solidFill>
              </a:defRPr>
            </a:lvl1pPr>
            <a:lvl2pPr marL="0" indent="0">
              <a:buNone/>
              <a:defRPr sz="1333">
                <a:solidFill>
                  <a:schemeClr val="tx2"/>
                </a:solidFill>
              </a:defRPr>
            </a:lvl2pPr>
            <a:lvl3pPr marL="158747" indent="-158747">
              <a:buFont typeface="Arial"/>
              <a:buChar char="•"/>
              <a:defRPr sz="1333">
                <a:solidFill>
                  <a:schemeClr val="tx2"/>
                </a:solidFill>
              </a:defRPr>
            </a:lvl3pPr>
            <a:lvl4pPr marL="0" indent="0">
              <a:buNone/>
              <a:tabLst/>
              <a:defRPr sz="1333">
                <a:solidFill>
                  <a:schemeClr val="tx2"/>
                </a:solidFill>
              </a:defRPr>
            </a:lvl4pPr>
            <a:lvl5pPr marL="0" indent="0">
              <a:buNone/>
              <a:defRPr sz="1333">
                <a:solidFill>
                  <a:schemeClr val="tx2"/>
                </a:solidFill>
              </a:defRPr>
            </a:lvl5pPr>
          </a:lstStyle>
          <a:p>
            <a:pPr lvl="0"/>
            <a:r>
              <a:rPr lang="en-US" dirty="0"/>
              <a:t>First level</a:t>
            </a:r>
          </a:p>
          <a:p>
            <a:pPr lvl="1"/>
            <a:r>
              <a:rPr lang="en-US" dirty="0"/>
              <a:t>Second level</a:t>
            </a:r>
          </a:p>
        </p:txBody>
      </p:sp>
      <p:sp>
        <p:nvSpPr>
          <p:cNvPr id="86" name="Text Placeholder 4"/>
          <p:cNvSpPr>
            <a:spLocks noGrp="1"/>
          </p:cNvSpPr>
          <p:nvPr>
            <p:ph type="body" sz="quarter" idx="14" hasCustomPrompt="1"/>
          </p:nvPr>
        </p:nvSpPr>
        <p:spPr>
          <a:xfrm>
            <a:off x="4313769" y="1453448"/>
            <a:ext cx="1658392" cy="654753"/>
          </a:xfrm>
        </p:spPr>
        <p:txBody>
          <a:bodyPr/>
          <a:lstStyle>
            <a:lvl1pPr marL="0" indent="0">
              <a:buNone/>
              <a:defRPr sz="1867">
                <a:solidFill>
                  <a:schemeClr val="tx2"/>
                </a:solidFill>
              </a:defRPr>
            </a:lvl1pPr>
            <a:lvl2pPr marL="0" indent="0">
              <a:buNone/>
              <a:defRPr sz="1333">
                <a:solidFill>
                  <a:schemeClr val="tx2"/>
                </a:solidFill>
              </a:defRPr>
            </a:lvl2pPr>
            <a:lvl3pPr marL="158747" indent="-158747">
              <a:buFont typeface="Arial"/>
              <a:buChar char="•"/>
              <a:defRPr sz="1333">
                <a:solidFill>
                  <a:schemeClr val="tx2"/>
                </a:solidFill>
              </a:defRPr>
            </a:lvl3pPr>
            <a:lvl4pPr marL="0" indent="0">
              <a:buNone/>
              <a:tabLst/>
              <a:defRPr sz="1333">
                <a:solidFill>
                  <a:schemeClr val="tx2"/>
                </a:solidFill>
              </a:defRPr>
            </a:lvl4pPr>
            <a:lvl5pPr marL="0" indent="0">
              <a:buNone/>
              <a:defRPr sz="1333">
                <a:solidFill>
                  <a:schemeClr val="tx2"/>
                </a:solidFill>
              </a:defRPr>
            </a:lvl5pPr>
          </a:lstStyle>
          <a:p>
            <a:pPr lvl="0"/>
            <a:r>
              <a:rPr lang="en-US" dirty="0"/>
              <a:t>First level</a:t>
            </a:r>
          </a:p>
          <a:p>
            <a:pPr lvl="1"/>
            <a:r>
              <a:rPr lang="en-US" dirty="0"/>
              <a:t>Second level</a:t>
            </a:r>
          </a:p>
        </p:txBody>
      </p:sp>
      <p:sp>
        <p:nvSpPr>
          <p:cNvPr id="87" name="Text Placeholder 4"/>
          <p:cNvSpPr>
            <a:spLocks noGrp="1"/>
          </p:cNvSpPr>
          <p:nvPr>
            <p:ph type="body" sz="quarter" idx="15" hasCustomPrompt="1"/>
          </p:nvPr>
        </p:nvSpPr>
        <p:spPr>
          <a:xfrm>
            <a:off x="6218770" y="1453448"/>
            <a:ext cx="1659973" cy="654753"/>
          </a:xfrm>
        </p:spPr>
        <p:txBody>
          <a:bodyPr/>
          <a:lstStyle>
            <a:lvl1pPr marL="0" indent="0">
              <a:buNone/>
              <a:defRPr sz="1867">
                <a:solidFill>
                  <a:schemeClr val="tx2"/>
                </a:solidFill>
              </a:defRPr>
            </a:lvl1pPr>
            <a:lvl2pPr marL="0" indent="0">
              <a:buNone/>
              <a:defRPr sz="1333">
                <a:solidFill>
                  <a:schemeClr val="tx2"/>
                </a:solidFill>
              </a:defRPr>
            </a:lvl2pPr>
            <a:lvl3pPr marL="158747" indent="-158747">
              <a:buFont typeface="Arial"/>
              <a:buChar char="•"/>
              <a:defRPr sz="1333">
                <a:solidFill>
                  <a:schemeClr val="tx2"/>
                </a:solidFill>
              </a:defRPr>
            </a:lvl3pPr>
            <a:lvl4pPr marL="0" indent="0">
              <a:buNone/>
              <a:tabLst/>
              <a:defRPr sz="1333">
                <a:solidFill>
                  <a:schemeClr val="tx2"/>
                </a:solidFill>
              </a:defRPr>
            </a:lvl4pPr>
            <a:lvl5pPr marL="0" indent="0">
              <a:buNone/>
              <a:defRPr sz="1333">
                <a:solidFill>
                  <a:schemeClr val="tx2"/>
                </a:solidFill>
              </a:defRPr>
            </a:lvl5pPr>
          </a:lstStyle>
          <a:p>
            <a:pPr lvl="0"/>
            <a:r>
              <a:rPr lang="en-US" dirty="0"/>
              <a:t>First level</a:t>
            </a:r>
          </a:p>
          <a:p>
            <a:pPr lvl="1"/>
            <a:r>
              <a:rPr lang="en-US" dirty="0"/>
              <a:t>Second level</a:t>
            </a:r>
          </a:p>
        </p:txBody>
      </p:sp>
      <p:sp>
        <p:nvSpPr>
          <p:cNvPr id="10" name="Text Placeholder 4"/>
          <p:cNvSpPr>
            <a:spLocks noGrp="1"/>
          </p:cNvSpPr>
          <p:nvPr>
            <p:ph type="body" sz="quarter" idx="16" hasCustomPrompt="1"/>
          </p:nvPr>
        </p:nvSpPr>
        <p:spPr>
          <a:xfrm>
            <a:off x="493184" y="2492021"/>
            <a:ext cx="1670560" cy="3603643"/>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7" hasCustomPrompt="1"/>
          </p:nvPr>
        </p:nvSpPr>
        <p:spPr>
          <a:xfrm>
            <a:off x="2408769" y="2492021"/>
            <a:ext cx="1659975" cy="3603643"/>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8" hasCustomPrompt="1"/>
          </p:nvPr>
        </p:nvSpPr>
        <p:spPr>
          <a:xfrm>
            <a:off x="4313771" y="2492021"/>
            <a:ext cx="1658392" cy="3603643"/>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p:cNvSpPr>
            <a:spLocks noGrp="1"/>
          </p:cNvSpPr>
          <p:nvPr>
            <p:ph type="body" sz="quarter" idx="19" hasCustomPrompt="1"/>
          </p:nvPr>
        </p:nvSpPr>
        <p:spPr>
          <a:xfrm>
            <a:off x="6218771" y="2492021"/>
            <a:ext cx="1659973" cy="3603643"/>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p:cNvSpPr>
            <a:spLocks noGrp="1"/>
          </p:cNvSpPr>
          <p:nvPr>
            <p:ph type="body" sz="quarter" idx="20" hasCustomPrompt="1"/>
          </p:nvPr>
        </p:nvSpPr>
        <p:spPr>
          <a:xfrm>
            <a:off x="8123770" y="1453448"/>
            <a:ext cx="1659973" cy="654753"/>
          </a:xfrm>
        </p:spPr>
        <p:txBody>
          <a:bodyPr/>
          <a:lstStyle>
            <a:lvl1pPr marL="0" indent="0">
              <a:buNone/>
              <a:defRPr sz="1867">
                <a:solidFill>
                  <a:schemeClr val="tx2"/>
                </a:solidFill>
              </a:defRPr>
            </a:lvl1pPr>
            <a:lvl2pPr marL="0" indent="0">
              <a:buNone/>
              <a:defRPr sz="1333">
                <a:solidFill>
                  <a:schemeClr val="tx2"/>
                </a:solidFill>
              </a:defRPr>
            </a:lvl2pPr>
            <a:lvl3pPr marL="158747" indent="-158747">
              <a:buFont typeface="Arial"/>
              <a:buChar char="•"/>
              <a:defRPr sz="1333">
                <a:solidFill>
                  <a:schemeClr val="tx2"/>
                </a:solidFill>
              </a:defRPr>
            </a:lvl3pPr>
            <a:lvl4pPr marL="0" indent="0">
              <a:buNone/>
              <a:tabLst/>
              <a:defRPr sz="1333">
                <a:solidFill>
                  <a:schemeClr val="tx2"/>
                </a:solidFill>
              </a:defRPr>
            </a:lvl4pPr>
            <a:lvl5pPr marL="0" indent="0">
              <a:buNone/>
              <a:defRPr sz="1333">
                <a:solidFill>
                  <a:schemeClr val="tx2"/>
                </a:solidFill>
              </a:defRPr>
            </a:lvl5pPr>
          </a:lstStyle>
          <a:p>
            <a:pPr lvl="0"/>
            <a:r>
              <a:rPr lang="en-US" dirty="0"/>
              <a:t>First level</a:t>
            </a:r>
          </a:p>
          <a:p>
            <a:pPr lvl="1"/>
            <a:r>
              <a:rPr lang="en-US" dirty="0"/>
              <a:t>Second level</a:t>
            </a:r>
          </a:p>
        </p:txBody>
      </p:sp>
      <p:sp>
        <p:nvSpPr>
          <p:cNvPr id="27" name="Text Placeholder 4"/>
          <p:cNvSpPr>
            <a:spLocks noGrp="1"/>
          </p:cNvSpPr>
          <p:nvPr>
            <p:ph type="body" sz="quarter" idx="21" hasCustomPrompt="1"/>
          </p:nvPr>
        </p:nvSpPr>
        <p:spPr>
          <a:xfrm>
            <a:off x="10028770" y="1453448"/>
            <a:ext cx="1659973" cy="654753"/>
          </a:xfrm>
        </p:spPr>
        <p:txBody>
          <a:bodyPr/>
          <a:lstStyle>
            <a:lvl1pPr marL="0" indent="0">
              <a:buNone/>
              <a:defRPr sz="1867">
                <a:solidFill>
                  <a:schemeClr val="tx2"/>
                </a:solidFill>
              </a:defRPr>
            </a:lvl1pPr>
            <a:lvl2pPr marL="0" indent="0">
              <a:buNone/>
              <a:defRPr sz="1333">
                <a:solidFill>
                  <a:schemeClr val="tx2"/>
                </a:solidFill>
              </a:defRPr>
            </a:lvl2pPr>
            <a:lvl3pPr marL="158747" indent="-158747">
              <a:buFont typeface="Arial"/>
              <a:buChar char="•"/>
              <a:defRPr sz="1333">
                <a:solidFill>
                  <a:schemeClr val="tx2"/>
                </a:solidFill>
              </a:defRPr>
            </a:lvl3pPr>
            <a:lvl4pPr marL="0" indent="0">
              <a:buNone/>
              <a:tabLst/>
              <a:defRPr sz="1333">
                <a:solidFill>
                  <a:schemeClr val="tx2"/>
                </a:solidFill>
              </a:defRPr>
            </a:lvl4pPr>
            <a:lvl5pPr marL="0" indent="0">
              <a:buNone/>
              <a:defRPr sz="1333">
                <a:solidFill>
                  <a:schemeClr val="tx2"/>
                </a:solidFill>
              </a:defRPr>
            </a:lvl5pPr>
          </a:lstStyle>
          <a:p>
            <a:pPr lvl="0"/>
            <a:r>
              <a:rPr lang="en-US" dirty="0"/>
              <a:t>First level</a:t>
            </a:r>
          </a:p>
          <a:p>
            <a:pPr lvl="1"/>
            <a:r>
              <a:rPr lang="en-US" dirty="0"/>
              <a:t>Second level</a:t>
            </a:r>
          </a:p>
        </p:txBody>
      </p:sp>
      <p:sp>
        <p:nvSpPr>
          <p:cNvPr id="28" name="Text Placeholder 4"/>
          <p:cNvSpPr>
            <a:spLocks noGrp="1"/>
          </p:cNvSpPr>
          <p:nvPr>
            <p:ph type="body" sz="quarter" idx="22" hasCustomPrompt="1"/>
          </p:nvPr>
        </p:nvSpPr>
        <p:spPr>
          <a:xfrm>
            <a:off x="8123770" y="2492021"/>
            <a:ext cx="1659973" cy="3603643"/>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4"/>
          <p:cNvSpPr>
            <a:spLocks noGrp="1"/>
          </p:cNvSpPr>
          <p:nvPr>
            <p:ph type="body" sz="quarter" idx="23" hasCustomPrompt="1"/>
          </p:nvPr>
        </p:nvSpPr>
        <p:spPr>
          <a:xfrm>
            <a:off x="10028768" y="2492021"/>
            <a:ext cx="1659973" cy="3603643"/>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24"/>
          </p:nvPr>
        </p:nvSpPr>
        <p:spPr/>
        <p:txBody>
          <a:bodyPr/>
          <a:lstStyle/>
          <a:p>
            <a:fld id="{2066355A-084C-D24E-9AD2-7E4FC41EA627}" type="slidenum">
              <a:rPr lang="en-US" smtClean="0"/>
              <a:pPr/>
              <a:t>‹#›</a:t>
            </a:fld>
            <a:endParaRPr lang="en-US" dirty="0"/>
          </a:p>
        </p:txBody>
      </p:sp>
      <p:pic>
        <p:nvPicPr>
          <p:cNvPr id="24"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408083893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_6 column text">
    <p:spTree>
      <p:nvGrpSpPr>
        <p:cNvPr id="1" name=""/>
        <p:cNvGrpSpPr/>
        <p:nvPr/>
      </p:nvGrpSpPr>
      <p:grpSpPr>
        <a:xfrm>
          <a:off x="0" y="0"/>
          <a:ext cx="0" cy="0"/>
          <a:chOff x="0" y="0"/>
          <a:chExt cx="0" cy="0"/>
        </a:xfrm>
      </p:grpSpPr>
      <p:sp>
        <p:nvSpPr>
          <p:cNvPr id="17" name="Text Placeholder 4"/>
          <p:cNvSpPr>
            <a:spLocks noGrp="1"/>
          </p:cNvSpPr>
          <p:nvPr>
            <p:ph type="body" sz="quarter" idx="12" hasCustomPrompt="1"/>
          </p:nvPr>
        </p:nvSpPr>
        <p:spPr>
          <a:xfrm>
            <a:off x="487680" y="451104"/>
            <a:ext cx="11198777" cy="844296"/>
          </a:xfrm>
        </p:spPr>
        <p:txBody>
          <a:bodyPr/>
          <a:lstStyle>
            <a:lvl1pPr marL="0" indent="0">
              <a:lnSpc>
                <a:spcPts val="4267"/>
              </a:lnSpc>
              <a:spcBef>
                <a:spcPts val="0"/>
              </a:spcBef>
              <a:buNone/>
              <a:defRPr sz="4267" b="0" i="0">
                <a:solidFill>
                  <a:schemeClr val="tx2"/>
                </a:solidFill>
                <a:latin typeface="Mecherle Sans SemiBold"/>
                <a:cs typeface="Mecherle Sans SemiBold"/>
              </a:defRPr>
            </a:lvl1pPr>
            <a:lvl2pPr marL="0" indent="0">
              <a:lnSpc>
                <a:spcPts val="4267"/>
              </a:lnSpc>
              <a:spcBef>
                <a:spcPts val="0"/>
              </a:spcBef>
              <a:buNone/>
              <a:defRPr sz="4267" b="0" i="0">
                <a:solidFill>
                  <a:srgbClr val="FFFFFF"/>
                </a:solidFill>
                <a:latin typeface="Mecherle Sans SemiBold"/>
                <a:cs typeface="Mecherle Sans SemiBold"/>
              </a:defRPr>
            </a:lvl2pPr>
            <a:lvl3pPr marL="0" indent="0">
              <a:lnSpc>
                <a:spcPts val="4267"/>
              </a:lnSpc>
              <a:spcBef>
                <a:spcPts val="0"/>
              </a:spcBef>
              <a:buNone/>
              <a:defRPr sz="4267" b="0" i="0">
                <a:solidFill>
                  <a:srgbClr val="FFFFFF"/>
                </a:solidFill>
                <a:latin typeface="Mecherle Sans SemiBold"/>
                <a:cs typeface="Mecherle Sans SemiBold"/>
              </a:defRPr>
            </a:lvl3pPr>
            <a:lvl4pPr marL="0" indent="0">
              <a:lnSpc>
                <a:spcPts val="4267"/>
              </a:lnSpc>
              <a:spcBef>
                <a:spcPts val="0"/>
              </a:spcBef>
              <a:buNone/>
              <a:tabLst/>
              <a:defRPr sz="4267" b="0" i="0">
                <a:solidFill>
                  <a:srgbClr val="FFFFFF"/>
                </a:solidFill>
                <a:latin typeface="Mecherle Sans SemiBold"/>
                <a:cs typeface="Mecherle Sans SemiBold"/>
              </a:defRPr>
            </a:lvl4pPr>
            <a:lvl5pPr marL="0" indent="0">
              <a:lnSpc>
                <a:spcPts val="4267"/>
              </a:lnSpc>
              <a:spcBef>
                <a:spcPts val="0"/>
              </a:spcBef>
              <a:buNone/>
              <a:defRPr sz="4267" b="0" i="0">
                <a:solidFill>
                  <a:srgbClr val="FFFFFF"/>
                </a:solidFill>
                <a:latin typeface="Mecherle Sans SemiBold"/>
                <a:cs typeface="Mecherle Sans SemiBold"/>
              </a:defRPr>
            </a:lvl5pPr>
          </a:lstStyle>
          <a:p>
            <a:pPr lvl="0"/>
            <a:r>
              <a:rPr lang="en-US" dirty="0"/>
              <a:t>6 column text with visuals</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10" name="Text Placeholder 4"/>
          <p:cNvSpPr>
            <a:spLocks noGrp="1"/>
          </p:cNvSpPr>
          <p:nvPr>
            <p:ph type="body" sz="quarter" idx="16" hasCustomPrompt="1"/>
          </p:nvPr>
        </p:nvSpPr>
        <p:spPr>
          <a:xfrm>
            <a:off x="493184" y="3259664"/>
            <a:ext cx="1670560" cy="2836000"/>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p:cNvSpPr>
            <a:spLocks noGrp="1"/>
          </p:cNvSpPr>
          <p:nvPr>
            <p:ph type="body" sz="quarter" idx="17" hasCustomPrompt="1"/>
          </p:nvPr>
        </p:nvSpPr>
        <p:spPr>
          <a:xfrm>
            <a:off x="2408769" y="3259664"/>
            <a:ext cx="1659975" cy="2836000"/>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8" hasCustomPrompt="1"/>
          </p:nvPr>
        </p:nvSpPr>
        <p:spPr>
          <a:xfrm>
            <a:off x="4313771" y="3259664"/>
            <a:ext cx="1658392" cy="2836000"/>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p:cNvSpPr>
            <a:spLocks noGrp="1"/>
          </p:cNvSpPr>
          <p:nvPr>
            <p:ph type="body" sz="quarter" idx="19" hasCustomPrompt="1"/>
          </p:nvPr>
        </p:nvSpPr>
        <p:spPr>
          <a:xfrm>
            <a:off x="6218771" y="3259664"/>
            <a:ext cx="1659973" cy="2836000"/>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p:cNvSpPr>
            <a:spLocks noGrp="1"/>
          </p:cNvSpPr>
          <p:nvPr>
            <p:ph type="body" sz="quarter" idx="22" hasCustomPrompt="1"/>
          </p:nvPr>
        </p:nvSpPr>
        <p:spPr>
          <a:xfrm>
            <a:off x="8123770" y="3259664"/>
            <a:ext cx="1659973" cy="2836000"/>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4"/>
          <p:cNvSpPr>
            <a:spLocks noGrp="1"/>
          </p:cNvSpPr>
          <p:nvPr>
            <p:ph type="body" sz="quarter" idx="23" hasCustomPrompt="1"/>
          </p:nvPr>
        </p:nvSpPr>
        <p:spPr>
          <a:xfrm>
            <a:off x="10028768" y="3259664"/>
            <a:ext cx="1659973" cy="2836000"/>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p:cNvSpPr>
            <a:spLocks noGrp="1"/>
          </p:cNvSpPr>
          <p:nvPr>
            <p:ph type="pic" sz="quarter" idx="24" hasCustomPrompt="1"/>
          </p:nvPr>
        </p:nvSpPr>
        <p:spPr>
          <a:xfrm>
            <a:off x="505884" y="1528234"/>
            <a:ext cx="1657349" cy="1648884"/>
          </a:xfrm>
          <a:noFill/>
        </p:spPr>
        <p:txBody>
          <a:bodyPr anchor="ctr" anchorCtr="1"/>
          <a:lstStyle>
            <a:lvl1pPr algn="ctr">
              <a:defRPr sz="1333" baseline="0">
                <a:solidFill>
                  <a:schemeClr val="accent3"/>
                </a:solidFill>
              </a:defRPr>
            </a:lvl1pPr>
          </a:lstStyle>
          <a:p>
            <a:r>
              <a:rPr lang="en-US" dirty="0"/>
              <a:t>[image or pictogram]</a:t>
            </a:r>
          </a:p>
        </p:txBody>
      </p:sp>
      <p:sp>
        <p:nvSpPr>
          <p:cNvPr id="34" name="Picture Placeholder 3"/>
          <p:cNvSpPr>
            <a:spLocks noGrp="1"/>
          </p:cNvSpPr>
          <p:nvPr>
            <p:ph type="pic" sz="quarter" idx="25" hasCustomPrompt="1"/>
          </p:nvPr>
        </p:nvSpPr>
        <p:spPr>
          <a:xfrm>
            <a:off x="2411394" y="1528234"/>
            <a:ext cx="1657349" cy="1648884"/>
          </a:xfrm>
          <a:noFill/>
        </p:spPr>
        <p:txBody>
          <a:bodyPr anchor="ctr" anchorCtr="1"/>
          <a:lstStyle>
            <a:lvl1pPr algn="ctr">
              <a:defRPr sz="1333" baseline="0">
                <a:solidFill>
                  <a:schemeClr val="accent3"/>
                </a:solidFill>
              </a:defRPr>
            </a:lvl1pPr>
          </a:lstStyle>
          <a:p>
            <a:r>
              <a:rPr lang="en-US" dirty="0"/>
              <a:t>[image or pictogram]</a:t>
            </a:r>
          </a:p>
        </p:txBody>
      </p:sp>
      <p:sp>
        <p:nvSpPr>
          <p:cNvPr id="35" name="Picture Placeholder 3"/>
          <p:cNvSpPr>
            <a:spLocks noGrp="1"/>
          </p:cNvSpPr>
          <p:nvPr>
            <p:ph type="pic" sz="quarter" idx="26" hasCustomPrompt="1"/>
          </p:nvPr>
        </p:nvSpPr>
        <p:spPr>
          <a:xfrm>
            <a:off x="4316903" y="1528234"/>
            <a:ext cx="1657349" cy="1648884"/>
          </a:xfrm>
          <a:noFill/>
        </p:spPr>
        <p:txBody>
          <a:bodyPr anchor="ctr" anchorCtr="1"/>
          <a:lstStyle>
            <a:lvl1pPr algn="ctr">
              <a:defRPr sz="1333" baseline="0">
                <a:solidFill>
                  <a:schemeClr val="accent3"/>
                </a:solidFill>
              </a:defRPr>
            </a:lvl1pPr>
          </a:lstStyle>
          <a:p>
            <a:r>
              <a:rPr lang="en-US" dirty="0"/>
              <a:t>[image or pictogram]</a:t>
            </a:r>
          </a:p>
        </p:txBody>
      </p:sp>
      <p:sp>
        <p:nvSpPr>
          <p:cNvPr id="36" name="Picture Placeholder 3"/>
          <p:cNvSpPr>
            <a:spLocks noGrp="1"/>
          </p:cNvSpPr>
          <p:nvPr>
            <p:ph type="pic" sz="quarter" idx="27" hasCustomPrompt="1"/>
          </p:nvPr>
        </p:nvSpPr>
        <p:spPr>
          <a:xfrm>
            <a:off x="6222412" y="1528234"/>
            <a:ext cx="1657349" cy="1648884"/>
          </a:xfrm>
          <a:noFill/>
        </p:spPr>
        <p:txBody>
          <a:bodyPr anchor="ctr" anchorCtr="1"/>
          <a:lstStyle>
            <a:lvl1pPr algn="ctr">
              <a:defRPr sz="1333" baseline="0">
                <a:solidFill>
                  <a:schemeClr val="accent3"/>
                </a:solidFill>
              </a:defRPr>
            </a:lvl1pPr>
          </a:lstStyle>
          <a:p>
            <a:r>
              <a:rPr lang="en-US" dirty="0"/>
              <a:t>[image or pictogram]</a:t>
            </a:r>
          </a:p>
        </p:txBody>
      </p:sp>
      <p:sp>
        <p:nvSpPr>
          <p:cNvPr id="37" name="Picture Placeholder 3"/>
          <p:cNvSpPr>
            <a:spLocks noGrp="1"/>
          </p:cNvSpPr>
          <p:nvPr>
            <p:ph type="pic" sz="quarter" idx="28" hasCustomPrompt="1"/>
          </p:nvPr>
        </p:nvSpPr>
        <p:spPr>
          <a:xfrm>
            <a:off x="8127922" y="1528234"/>
            <a:ext cx="1657349" cy="1648884"/>
          </a:xfrm>
          <a:noFill/>
        </p:spPr>
        <p:txBody>
          <a:bodyPr anchor="ctr" anchorCtr="1"/>
          <a:lstStyle>
            <a:lvl1pPr algn="ctr">
              <a:defRPr sz="1333" baseline="0">
                <a:solidFill>
                  <a:schemeClr val="accent3"/>
                </a:solidFill>
              </a:defRPr>
            </a:lvl1pPr>
          </a:lstStyle>
          <a:p>
            <a:r>
              <a:rPr lang="en-US" dirty="0"/>
              <a:t>[image or pictogram]</a:t>
            </a:r>
          </a:p>
        </p:txBody>
      </p:sp>
      <p:sp>
        <p:nvSpPr>
          <p:cNvPr id="38" name="Picture Placeholder 3"/>
          <p:cNvSpPr>
            <a:spLocks noGrp="1"/>
          </p:cNvSpPr>
          <p:nvPr>
            <p:ph type="pic" sz="quarter" idx="29" hasCustomPrompt="1"/>
          </p:nvPr>
        </p:nvSpPr>
        <p:spPr>
          <a:xfrm>
            <a:off x="10033431" y="1528234"/>
            <a:ext cx="1657349" cy="1648884"/>
          </a:xfrm>
          <a:noFill/>
        </p:spPr>
        <p:txBody>
          <a:bodyPr anchor="ctr" anchorCtr="1"/>
          <a:lstStyle>
            <a:lvl1pPr algn="ctr">
              <a:defRPr sz="1333" baseline="0">
                <a:solidFill>
                  <a:schemeClr val="accent3"/>
                </a:solidFill>
              </a:defRPr>
            </a:lvl1pPr>
          </a:lstStyle>
          <a:p>
            <a:r>
              <a:rPr lang="en-US" dirty="0"/>
              <a:t>[image or pictogram]</a:t>
            </a:r>
          </a:p>
        </p:txBody>
      </p:sp>
      <p:sp>
        <p:nvSpPr>
          <p:cNvPr id="7" name="Slide Number Placeholder 6"/>
          <p:cNvSpPr>
            <a:spLocks noGrp="1"/>
          </p:cNvSpPr>
          <p:nvPr>
            <p:ph type="sldNum" sz="quarter" idx="30"/>
          </p:nvPr>
        </p:nvSpPr>
        <p:spPr/>
        <p:txBody>
          <a:bodyPr/>
          <a:lstStyle/>
          <a:p>
            <a:fld id="{2066355A-084C-D24E-9AD2-7E4FC41EA627}" type="slidenum">
              <a:rPr lang="en-US" smtClean="0"/>
              <a:pPr/>
              <a:t>‹#›</a:t>
            </a:fld>
            <a:endParaRPr lang="en-US" dirty="0"/>
          </a:p>
        </p:txBody>
      </p:sp>
      <p:pic>
        <p:nvPicPr>
          <p:cNvPr id="24"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1200666905"/>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Hi, neighbor!">
    <p:bg>
      <p:bgPr>
        <a:solidFill>
          <a:schemeClr val="tx2"/>
        </a:solidFill>
        <a:effectLst/>
      </p:bgPr>
    </p:bg>
    <p:spTree>
      <p:nvGrpSpPr>
        <p:cNvPr id="1" name=""/>
        <p:cNvGrpSpPr/>
        <p:nvPr/>
      </p:nvGrpSpPr>
      <p:grpSpPr>
        <a:xfrm>
          <a:off x="0" y="0"/>
          <a:ext cx="0" cy="0"/>
          <a:chOff x="0" y="0"/>
          <a:chExt cx="0" cy="0"/>
        </a:xfrm>
      </p:grpSpPr>
      <p:sp>
        <p:nvSpPr>
          <p:cNvPr id="6" name="TextBox 5"/>
          <p:cNvSpPr txBox="1"/>
          <p:nvPr userDrawn="1"/>
        </p:nvSpPr>
        <p:spPr>
          <a:xfrm>
            <a:off x="0" y="2294467"/>
            <a:ext cx="12192000" cy="1107996"/>
          </a:xfrm>
          <a:prstGeom prst="rect">
            <a:avLst/>
          </a:prstGeom>
          <a:noFill/>
        </p:spPr>
        <p:txBody>
          <a:bodyPr wrap="square" lIns="0" tIns="0" rIns="0" bIns="0" rtlCol="0">
            <a:spAutoFit/>
          </a:bodyPr>
          <a:lstStyle/>
          <a:p>
            <a:pPr algn="ctr"/>
            <a:r>
              <a:rPr lang="en-US" sz="7200" b="0" i="0" dirty="0">
                <a:solidFill>
                  <a:schemeClr val="bg1"/>
                </a:solidFill>
                <a:latin typeface="Mecherle Sans SemiBold"/>
                <a:cs typeface="Mecherle Sans SemiBold"/>
              </a:rPr>
              <a:t>Hi, neighbor!</a:t>
            </a:r>
          </a:p>
        </p:txBody>
      </p:sp>
      <p:pic>
        <p:nvPicPr>
          <p:cNvPr id="7" name="Picture 6" descr="SF_logo_standard_symbol_whit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64285" y="5602825"/>
            <a:ext cx="670560" cy="414257"/>
          </a:xfrm>
          <a:prstGeom prst="rect">
            <a:avLst/>
          </a:prstGeom>
        </p:spPr>
      </p:pic>
    </p:spTree>
    <p:extLst>
      <p:ext uri="{BB962C8B-B14F-4D97-AF65-F5344CB8AC3E}">
        <p14:creationId xmlns:p14="http://schemas.microsoft.com/office/powerpoint/2010/main" val="339887344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ye, neighbor!">
    <p:bg>
      <p:bgPr>
        <a:solidFill>
          <a:schemeClr val="tx2"/>
        </a:solidFill>
        <a:effectLst/>
      </p:bgPr>
    </p:bg>
    <p:spTree>
      <p:nvGrpSpPr>
        <p:cNvPr id="1" name=""/>
        <p:cNvGrpSpPr/>
        <p:nvPr/>
      </p:nvGrpSpPr>
      <p:grpSpPr>
        <a:xfrm>
          <a:off x="0" y="0"/>
          <a:ext cx="0" cy="0"/>
          <a:chOff x="0" y="0"/>
          <a:chExt cx="0" cy="0"/>
        </a:xfrm>
      </p:grpSpPr>
      <p:sp>
        <p:nvSpPr>
          <p:cNvPr id="6" name="TextBox 5"/>
          <p:cNvSpPr txBox="1"/>
          <p:nvPr userDrawn="1"/>
        </p:nvSpPr>
        <p:spPr>
          <a:xfrm>
            <a:off x="0" y="2294467"/>
            <a:ext cx="12192000" cy="1107996"/>
          </a:xfrm>
          <a:prstGeom prst="rect">
            <a:avLst/>
          </a:prstGeom>
          <a:noFill/>
        </p:spPr>
        <p:txBody>
          <a:bodyPr wrap="square" lIns="0" tIns="0" rIns="0" bIns="0" rtlCol="0">
            <a:spAutoFit/>
          </a:bodyPr>
          <a:lstStyle/>
          <a:p>
            <a:pPr algn="ctr"/>
            <a:r>
              <a:rPr lang="en-US" sz="7200" b="0" i="0" dirty="0">
                <a:solidFill>
                  <a:schemeClr val="bg1"/>
                </a:solidFill>
                <a:latin typeface="Mecherle Sans SemiBold"/>
                <a:cs typeface="Mecherle Sans SemiBold"/>
              </a:rPr>
              <a:t>Bye, neighbor!</a:t>
            </a:r>
          </a:p>
        </p:txBody>
      </p:sp>
      <p:pic>
        <p:nvPicPr>
          <p:cNvPr id="4" name="Picture 3" descr="SF_logo_standard_symbol_whit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64285" y="5602825"/>
            <a:ext cx="670560" cy="414257"/>
          </a:xfrm>
          <a:prstGeom prst="rect">
            <a:avLst/>
          </a:prstGeom>
        </p:spPr>
      </p:pic>
    </p:spTree>
    <p:extLst>
      <p:ext uri="{BB962C8B-B14F-4D97-AF65-F5344CB8AC3E}">
        <p14:creationId xmlns:p14="http://schemas.microsoft.com/office/powerpoint/2010/main" val="191878531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6" name="TextBox 5"/>
          <p:cNvSpPr txBox="1"/>
          <p:nvPr userDrawn="1"/>
        </p:nvSpPr>
        <p:spPr>
          <a:xfrm>
            <a:off x="0" y="2294467"/>
            <a:ext cx="12192000" cy="1107996"/>
          </a:xfrm>
          <a:prstGeom prst="rect">
            <a:avLst/>
          </a:prstGeom>
          <a:noFill/>
        </p:spPr>
        <p:txBody>
          <a:bodyPr wrap="square" lIns="0" tIns="0" rIns="0" bIns="0" rtlCol="0">
            <a:spAutoFit/>
          </a:bodyPr>
          <a:lstStyle/>
          <a:p>
            <a:pPr algn="ctr"/>
            <a:r>
              <a:rPr lang="en-US" sz="7200" b="0" i="0" dirty="0">
                <a:solidFill>
                  <a:schemeClr val="bg1"/>
                </a:solidFill>
                <a:latin typeface="Mecherle Sans SemiBold"/>
                <a:cs typeface="Mecherle Sans SemiBold"/>
              </a:rPr>
              <a:t>Thank you!</a:t>
            </a:r>
          </a:p>
        </p:txBody>
      </p:sp>
      <p:pic>
        <p:nvPicPr>
          <p:cNvPr id="4" name="Picture 3" descr="SF_logo_standard_symbol_whit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64285" y="5602825"/>
            <a:ext cx="670560" cy="414257"/>
          </a:xfrm>
          <a:prstGeom prst="rect">
            <a:avLst/>
          </a:prstGeom>
        </p:spPr>
      </p:pic>
    </p:spTree>
    <p:extLst>
      <p:ext uri="{BB962C8B-B14F-4D97-AF65-F5344CB8AC3E}">
        <p14:creationId xmlns:p14="http://schemas.microsoft.com/office/powerpoint/2010/main" val="1717039253"/>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tx2"/>
        </a:solidFill>
        <a:effectLst/>
      </p:bgPr>
    </p:bg>
    <p:spTree>
      <p:nvGrpSpPr>
        <p:cNvPr id="1" name=""/>
        <p:cNvGrpSpPr/>
        <p:nvPr/>
      </p:nvGrpSpPr>
      <p:grpSpPr>
        <a:xfrm>
          <a:off x="0" y="0"/>
          <a:ext cx="0" cy="0"/>
          <a:chOff x="0" y="0"/>
          <a:chExt cx="0" cy="0"/>
        </a:xfrm>
      </p:grpSpPr>
      <p:sp>
        <p:nvSpPr>
          <p:cNvPr id="6" name="TextBox 5"/>
          <p:cNvSpPr txBox="1"/>
          <p:nvPr userDrawn="1"/>
        </p:nvSpPr>
        <p:spPr>
          <a:xfrm>
            <a:off x="0" y="2294467"/>
            <a:ext cx="12192000" cy="1107996"/>
          </a:xfrm>
          <a:prstGeom prst="rect">
            <a:avLst/>
          </a:prstGeom>
          <a:noFill/>
        </p:spPr>
        <p:txBody>
          <a:bodyPr wrap="square" lIns="0" tIns="0" rIns="0" bIns="0" rtlCol="0">
            <a:spAutoFit/>
          </a:bodyPr>
          <a:lstStyle/>
          <a:p>
            <a:pPr algn="ctr"/>
            <a:r>
              <a:rPr lang="en-US" sz="7200" b="0" i="0" dirty="0">
                <a:solidFill>
                  <a:schemeClr val="bg1"/>
                </a:solidFill>
                <a:latin typeface="Mecherle Sans SemiBold"/>
                <a:cs typeface="Mecherle Sans SemiBold"/>
              </a:rPr>
              <a:t>Bye, neighbor!</a:t>
            </a:r>
          </a:p>
        </p:txBody>
      </p:sp>
      <p:pic>
        <p:nvPicPr>
          <p:cNvPr id="4" name="Picture 3" descr="SF_logo_standard_symbol_whit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64285" y="5602825"/>
            <a:ext cx="670560" cy="414257"/>
          </a:xfrm>
          <a:prstGeom prst="rect">
            <a:avLst/>
          </a:prstGeom>
        </p:spPr>
      </p:pic>
      <p:sp>
        <p:nvSpPr>
          <p:cNvPr id="3" name="Text Placeholder 2"/>
          <p:cNvSpPr>
            <a:spLocks noGrp="1"/>
          </p:cNvSpPr>
          <p:nvPr>
            <p:ph type="body" sz="quarter" idx="10" hasCustomPrompt="1"/>
          </p:nvPr>
        </p:nvSpPr>
        <p:spPr>
          <a:xfrm>
            <a:off x="4340520" y="3979341"/>
            <a:ext cx="3556679" cy="1623483"/>
          </a:xfrm>
        </p:spPr>
        <p:txBody>
          <a:bodyPr/>
          <a:lstStyle>
            <a:lvl1pPr>
              <a:defRPr sz="1600">
                <a:solidFill>
                  <a:srgbClr val="FFFFFF"/>
                </a:solidFill>
              </a:defRPr>
            </a:lvl1pPr>
            <a:lvl2pPr>
              <a:defRPr sz="1600" baseline="0">
                <a:solidFill>
                  <a:srgbClr val="FFFFFF"/>
                </a:solidFill>
              </a:defRPr>
            </a:lvl2pPr>
            <a:lvl3pPr marL="0" indent="0">
              <a:buNone/>
              <a:defRPr sz="1600">
                <a:solidFill>
                  <a:srgbClr val="FFFFFF"/>
                </a:solidFill>
              </a:defRPr>
            </a:lvl3pPr>
            <a:lvl4pPr>
              <a:defRPr sz="1600">
                <a:solidFill>
                  <a:srgbClr val="FFFFFF"/>
                </a:solidFill>
              </a:defRPr>
            </a:lvl4pPr>
            <a:lvl5pPr>
              <a:defRPr sz="1600">
                <a:solidFill>
                  <a:srgbClr val="FFFFFF"/>
                </a:solidFill>
              </a:defRPr>
            </a:lvl5pPr>
          </a:lstStyle>
          <a:p>
            <a:pPr lvl="0"/>
            <a:r>
              <a:rPr lang="en-US" dirty="0"/>
              <a:t>Name</a:t>
            </a:r>
          </a:p>
          <a:p>
            <a:pPr lvl="1"/>
            <a:r>
              <a:rPr lang="en-US" dirty="0"/>
              <a:t>Title</a:t>
            </a:r>
          </a:p>
          <a:p>
            <a:pPr lvl="2"/>
            <a:r>
              <a:rPr lang="en-US" dirty="0"/>
              <a:t>Contact information</a:t>
            </a:r>
          </a:p>
          <a:p>
            <a:pPr lvl="3"/>
            <a:r>
              <a:rPr lang="en-US" dirty="0"/>
              <a:t>Fourth level</a:t>
            </a:r>
          </a:p>
          <a:p>
            <a:pPr lvl="4"/>
            <a:r>
              <a:rPr lang="en-US" dirty="0"/>
              <a:t>Fifth level</a:t>
            </a:r>
          </a:p>
        </p:txBody>
      </p:sp>
      <p:sp>
        <p:nvSpPr>
          <p:cNvPr id="147" name="Text Placeholder 2"/>
          <p:cNvSpPr>
            <a:spLocks noGrp="1"/>
          </p:cNvSpPr>
          <p:nvPr>
            <p:ph type="body" sz="quarter" idx="11" hasCustomPrompt="1"/>
          </p:nvPr>
        </p:nvSpPr>
        <p:spPr>
          <a:xfrm>
            <a:off x="8142225" y="3984345"/>
            <a:ext cx="3556679" cy="1623483"/>
          </a:xfrm>
        </p:spPr>
        <p:txBody>
          <a:bodyPr/>
          <a:lstStyle>
            <a:lvl1pPr>
              <a:defRPr sz="1600">
                <a:solidFill>
                  <a:srgbClr val="FFFFFF"/>
                </a:solidFill>
              </a:defRPr>
            </a:lvl1pPr>
            <a:lvl2pPr>
              <a:defRPr sz="1600" baseline="0">
                <a:solidFill>
                  <a:srgbClr val="FFFFFF"/>
                </a:solidFill>
              </a:defRPr>
            </a:lvl2pPr>
            <a:lvl3pPr marL="0" indent="0">
              <a:buNone/>
              <a:defRPr sz="1600" baseline="0">
                <a:solidFill>
                  <a:srgbClr val="FFFFFF"/>
                </a:solidFill>
              </a:defRPr>
            </a:lvl3pPr>
            <a:lvl4pPr>
              <a:defRPr sz="1600">
                <a:solidFill>
                  <a:srgbClr val="FFFFFF"/>
                </a:solidFill>
              </a:defRPr>
            </a:lvl4pPr>
            <a:lvl5pPr>
              <a:defRPr sz="1600">
                <a:solidFill>
                  <a:srgbClr val="FFFFFF"/>
                </a:solidFill>
              </a:defRPr>
            </a:lvl5pPr>
          </a:lstStyle>
          <a:p>
            <a:pPr lvl="0"/>
            <a:r>
              <a:rPr lang="en-US" dirty="0"/>
              <a:t>Name</a:t>
            </a:r>
          </a:p>
          <a:p>
            <a:pPr lvl="1"/>
            <a:r>
              <a:rPr lang="en-US" dirty="0"/>
              <a:t>Title</a:t>
            </a:r>
          </a:p>
          <a:p>
            <a:pPr lvl="2"/>
            <a:r>
              <a:rPr lang="en-US" dirty="0"/>
              <a:t>Contact information</a:t>
            </a:r>
          </a:p>
          <a:p>
            <a:pPr lvl="3"/>
            <a:r>
              <a:rPr lang="en-US" dirty="0"/>
              <a:t>Fourth level</a:t>
            </a:r>
          </a:p>
          <a:p>
            <a:pPr lvl="4"/>
            <a:r>
              <a:rPr lang="en-US" dirty="0"/>
              <a:t>Fifth level</a:t>
            </a:r>
          </a:p>
        </p:txBody>
      </p:sp>
      <p:sp>
        <p:nvSpPr>
          <p:cNvPr id="148" name="TextBox 147"/>
          <p:cNvSpPr txBox="1"/>
          <p:nvPr userDrawn="1"/>
        </p:nvSpPr>
        <p:spPr>
          <a:xfrm>
            <a:off x="487680" y="3979342"/>
            <a:ext cx="3883912" cy="287323"/>
          </a:xfrm>
          <a:prstGeom prst="rect">
            <a:avLst/>
          </a:prstGeom>
          <a:noFill/>
        </p:spPr>
        <p:txBody>
          <a:bodyPr wrap="square" lIns="0" tIns="0" rIns="0" bIns="0" rtlCol="0">
            <a:spAutoFit/>
          </a:bodyPr>
          <a:lstStyle/>
          <a:p>
            <a:pPr algn="l"/>
            <a:r>
              <a:rPr lang="en-US" sz="1867" b="0" i="0" dirty="0">
                <a:solidFill>
                  <a:schemeClr val="bg1"/>
                </a:solidFill>
                <a:latin typeface="Mecherle Sans SemiBold"/>
                <a:cs typeface="Mecherle Sans SemiBold"/>
              </a:rPr>
              <a:t>Get in touch</a:t>
            </a:r>
          </a:p>
        </p:txBody>
      </p:sp>
    </p:spTree>
    <p:extLst>
      <p:ext uri="{BB962C8B-B14F-4D97-AF65-F5344CB8AC3E}">
        <p14:creationId xmlns:p14="http://schemas.microsoft.com/office/powerpoint/2010/main" val="197068523"/>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Large headlin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3184" y="231648"/>
            <a:ext cx="11089216" cy="4119880"/>
          </a:xfrm>
        </p:spPr>
        <p:txBody>
          <a:bodyPr>
            <a:noAutofit/>
          </a:bodyPr>
          <a:lstStyle>
            <a:lvl1pPr>
              <a:defRPr sz="6933" baseline="0">
                <a:solidFill>
                  <a:schemeClr val="bg1"/>
                </a:solidFill>
              </a:defRPr>
            </a:lvl1pPr>
          </a:lstStyle>
          <a:p>
            <a:r>
              <a:rPr lang="en-US" dirty="0"/>
              <a:t>This is a large headline </a:t>
            </a:r>
            <a:br>
              <a:rPr lang="en-US" dirty="0"/>
            </a:br>
            <a:r>
              <a:rPr lang="en-US" dirty="0"/>
              <a:t>or key insight text slide, useful for calling attention to a key takeaway.</a:t>
            </a:r>
          </a:p>
        </p:txBody>
      </p:sp>
      <p:sp>
        <p:nvSpPr>
          <p:cNvPr id="8" name="TextBox 7"/>
          <p:cNvSpPr txBox="1"/>
          <p:nvPr userDrawn="1"/>
        </p:nvSpPr>
        <p:spPr>
          <a:xfrm>
            <a:off x="493184"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bg1"/>
                </a:solidFill>
                <a:latin typeface="Mecherle Legal Regular"/>
                <a:ea typeface="+mn-ea"/>
                <a:cs typeface="Mecherle Legal Regular"/>
              </a:rPr>
              <a:t>For Internal State Farm Use Only – Contains confidential information which may not be disclosed without express written authorization.</a:t>
            </a:r>
          </a:p>
        </p:txBody>
      </p:sp>
      <p:pic>
        <p:nvPicPr>
          <p:cNvPr id="6" name="Picture 5" descr="SF_logo_standard_symbol_whit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75136" y="6340283"/>
            <a:ext cx="304800" cy="188299"/>
          </a:xfrm>
          <a:prstGeom prst="rect">
            <a:avLst/>
          </a:prstGeom>
        </p:spPr>
      </p:pic>
    </p:spTree>
    <p:extLst>
      <p:ext uri="{BB962C8B-B14F-4D97-AF65-F5344CB8AC3E}">
        <p14:creationId xmlns:p14="http://schemas.microsoft.com/office/powerpoint/2010/main" val="332669684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all-to-action">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5" name="TextBox 4"/>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8" name="Text Placeholder 7"/>
          <p:cNvSpPr>
            <a:spLocks noGrp="1"/>
          </p:cNvSpPr>
          <p:nvPr>
            <p:ph type="body" sz="quarter" idx="11" hasCustomPrompt="1"/>
          </p:nvPr>
        </p:nvSpPr>
        <p:spPr>
          <a:xfrm>
            <a:off x="3352800" y="1295400"/>
            <a:ext cx="8331200" cy="3860800"/>
          </a:xfrm>
        </p:spPr>
        <p:txBody>
          <a:bodyPr/>
          <a:lstStyle>
            <a:lvl1pPr>
              <a:spcBef>
                <a:spcPts val="0"/>
              </a:spcBef>
              <a:defRPr sz="7200" b="0" i="0">
                <a:solidFill>
                  <a:schemeClr val="tx2"/>
                </a:solidFill>
                <a:latin typeface="Mecherle Sans SemiBold"/>
                <a:cs typeface="Mecherle Sans SemiBold"/>
              </a:defRPr>
            </a:lvl1pPr>
            <a:lvl2pPr>
              <a:spcBef>
                <a:spcPts val="0"/>
              </a:spcBef>
              <a:defRPr sz="6933" b="0" i="0">
                <a:solidFill>
                  <a:schemeClr val="tx2"/>
                </a:solidFill>
                <a:latin typeface="Mecherle Sans SemiBold"/>
                <a:cs typeface="Mecherle Sans SemiBold"/>
              </a:defRPr>
            </a:lvl2pPr>
            <a:lvl3pPr>
              <a:spcBef>
                <a:spcPts val="0"/>
              </a:spcBef>
              <a:defRPr sz="6933" b="0" i="0">
                <a:solidFill>
                  <a:schemeClr val="tx2"/>
                </a:solidFill>
                <a:latin typeface="Mecherle Sans SemiBold"/>
                <a:cs typeface="Mecherle Sans SemiBold"/>
              </a:defRPr>
            </a:lvl3pPr>
            <a:lvl4pPr>
              <a:spcBef>
                <a:spcPts val="0"/>
              </a:spcBef>
              <a:defRPr sz="6933" b="0" i="0">
                <a:solidFill>
                  <a:schemeClr val="tx2"/>
                </a:solidFill>
                <a:latin typeface="Mecherle Sans SemiBold"/>
                <a:cs typeface="Mecherle Sans SemiBold"/>
              </a:defRPr>
            </a:lvl4pPr>
            <a:lvl5pPr>
              <a:spcBef>
                <a:spcPts val="0"/>
              </a:spcBef>
              <a:defRPr sz="6933" b="0" i="0">
                <a:solidFill>
                  <a:schemeClr val="tx2"/>
                </a:solidFill>
                <a:latin typeface="Mecherle Sans SemiBold"/>
                <a:cs typeface="Mecherle Sans SemiBold"/>
              </a:defRPr>
            </a:lvl5pPr>
          </a:lstStyle>
          <a:p>
            <a:pPr lvl="0"/>
            <a:r>
              <a:rPr lang="en-US" dirty="0"/>
              <a:t>This is a large copy call-to-action slide</a:t>
            </a:r>
          </a:p>
        </p:txBody>
      </p:sp>
      <p:pic>
        <p:nvPicPr>
          <p:cNvPr id="9" name="Picture 8" descr="SF_pictogram_exclamation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7681" y="1397002"/>
            <a:ext cx="1693804" cy="1693804"/>
          </a:xfrm>
          <a:prstGeom prst="rect">
            <a:avLst/>
          </a:prstGeom>
        </p:spPr>
      </p:pic>
      <p:pic>
        <p:nvPicPr>
          <p:cNvPr id="15" name="Image" descr="Image"/>
          <p:cNvPicPr>
            <a:picLocks noChangeAspect="1"/>
          </p:cNvPicPr>
          <p:nvPr userDrawn="1"/>
        </p:nvPicPr>
        <p:blipFill>
          <a:blip r:embed="rId3"/>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2504834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3_Image/Content_Woman">
    <p:spTree>
      <p:nvGrpSpPr>
        <p:cNvPr id="1" name=""/>
        <p:cNvGrpSpPr/>
        <p:nvPr/>
      </p:nvGrpSpPr>
      <p:grpSpPr>
        <a:xfrm>
          <a:off x="0" y="0"/>
          <a:ext cx="0" cy="0"/>
          <a:chOff x="0" y="0"/>
          <a:chExt cx="0" cy="0"/>
        </a:xfrm>
      </p:grpSpPr>
      <p:pic>
        <p:nvPicPr>
          <p:cNvPr id="11" name="Picture 10" descr="GettyImages-696553990_powerpont.jp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461442" y="0"/>
            <a:ext cx="4749800" cy="6794500"/>
          </a:xfrm>
          <a:prstGeom prst="rect">
            <a:avLst/>
          </a:prstGeom>
        </p:spPr>
      </p:pic>
      <p:sp>
        <p:nvSpPr>
          <p:cNvPr id="10" name="Rectangle 9">
            <a:extLst>
              <a:ext uri="{FF2B5EF4-FFF2-40B4-BE49-F238E27FC236}">
                <a16:creationId xmlns:a16="http://schemas.microsoft.com/office/drawing/2014/main" id="{C5667B1A-B8CB-A548-953E-5142D6FCC906}"/>
              </a:ext>
            </a:extLst>
          </p:cNvPr>
          <p:cNvSpPr/>
          <p:nvPr/>
        </p:nvSpPr>
        <p:spPr>
          <a:xfrm>
            <a:off x="0" y="6792736"/>
            <a:ext cx="12192000" cy="69782"/>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27" name="Text Box 18">
            <a:extLst>
              <a:ext uri="{FF2B5EF4-FFF2-40B4-BE49-F238E27FC236}">
                <a16:creationId xmlns:a16="http://schemas.microsoft.com/office/drawing/2014/main" id="{11FFF597-011A-AF4D-A3F2-D55F77E36BEE}"/>
              </a:ext>
            </a:extLst>
          </p:cNvPr>
          <p:cNvSpPr txBox="1">
            <a:spLocks noChangeArrowheads="1"/>
          </p:cNvSpPr>
          <p:nvPr/>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15" name="Title 1">
            <a:extLst>
              <a:ext uri="{FF2B5EF4-FFF2-40B4-BE49-F238E27FC236}">
                <a16:creationId xmlns:a16="http://schemas.microsoft.com/office/drawing/2014/main" id="{691369AB-DCDF-A144-9BA9-C45A2707E065}"/>
              </a:ext>
            </a:extLst>
          </p:cNvPr>
          <p:cNvSpPr>
            <a:spLocks noGrp="1"/>
          </p:cNvSpPr>
          <p:nvPr>
            <p:ph type="title"/>
          </p:nvPr>
        </p:nvSpPr>
        <p:spPr>
          <a:xfrm>
            <a:off x="359132" y="574109"/>
            <a:ext cx="6102171" cy="464602"/>
          </a:xfrm>
          <a:prstGeom prst="rect">
            <a:avLst/>
          </a:prstGeom>
        </p:spPr>
        <p:txBody>
          <a:bodyPr>
            <a:normAutofit/>
          </a:bodyPr>
          <a:lstStyle>
            <a:lvl1pPr>
              <a:defRPr sz="3200" b="0" i="0">
                <a:solidFill>
                  <a:srgbClr val="333C43"/>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
        <p:nvSpPr>
          <p:cNvPr id="16"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339641" y="1502447"/>
            <a:ext cx="6028267" cy="4910664"/>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EDF0F91D-2AB4-564A-8310-DFC4848AEF2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6244" y="6419224"/>
            <a:ext cx="1099354" cy="235576"/>
          </a:xfrm>
          <a:prstGeom prst="rect">
            <a:avLst/>
          </a:prstGeom>
        </p:spPr>
      </p:pic>
    </p:spTree>
    <p:extLst>
      <p:ext uri="{BB962C8B-B14F-4D97-AF65-F5344CB8AC3E}">
        <p14:creationId xmlns:p14="http://schemas.microsoft.com/office/powerpoint/2010/main" val="410888176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Question and Answ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5" name="TextBox 4"/>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8" name="Text Placeholder 7"/>
          <p:cNvSpPr>
            <a:spLocks noGrp="1"/>
          </p:cNvSpPr>
          <p:nvPr>
            <p:ph type="body" sz="quarter" idx="11" hasCustomPrompt="1"/>
          </p:nvPr>
        </p:nvSpPr>
        <p:spPr>
          <a:xfrm>
            <a:off x="3352800" y="1295400"/>
            <a:ext cx="8331200" cy="3860800"/>
          </a:xfrm>
        </p:spPr>
        <p:txBody>
          <a:bodyPr/>
          <a:lstStyle>
            <a:lvl1pPr>
              <a:spcBef>
                <a:spcPts val="0"/>
              </a:spcBef>
              <a:defRPr sz="7200" b="0" i="0" baseline="0">
                <a:solidFill>
                  <a:schemeClr val="tx2"/>
                </a:solidFill>
                <a:latin typeface="Mecherle Sans SemiBold"/>
                <a:cs typeface="Mecherle Sans SemiBold"/>
              </a:defRPr>
            </a:lvl1pPr>
            <a:lvl2pPr>
              <a:spcBef>
                <a:spcPts val="0"/>
              </a:spcBef>
              <a:defRPr sz="6933" b="0" i="0">
                <a:solidFill>
                  <a:schemeClr val="tx2"/>
                </a:solidFill>
                <a:latin typeface="Mecherle Sans SemiBold"/>
                <a:cs typeface="Mecherle Sans SemiBold"/>
              </a:defRPr>
            </a:lvl2pPr>
            <a:lvl3pPr>
              <a:spcBef>
                <a:spcPts val="0"/>
              </a:spcBef>
              <a:defRPr sz="6933" b="0" i="0">
                <a:solidFill>
                  <a:schemeClr val="tx2"/>
                </a:solidFill>
                <a:latin typeface="Mecherle Sans SemiBold"/>
                <a:cs typeface="Mecherle Sans SemiBold"/>
              </a:defRPr>
            </a:lvl3pPr>
            <a:lvl4pPr>
              <a:spcBef>
                <a:spcPts val="0"/>
              </a:spcBef>
              <a:defRPr sz="6933" b="0" i="0">
                <a:solidFill>
                  <a:schemeClr val="tx2"/>
                </a:solidFill>
                <a:latin typeface="Mecherle Sans SemiBold"/>
                <a:cs typeface="Mecherle Sans SemiBold"/>
              </a:defRPr>
            </a:lvl4pPr>
            <a:lvl5pPr>
              <a:spcBef>
                <a:spcPts val="0"/>
              </a:spcBef>
              <a:defRPr sz="6933" b="0" i="0">
                <a:solidFill>
                  <a:schemeClr val="tx2"/>
                </a:solidFill>
                <a:latin typeface="Mecherle Sans SemiBold"/>
                <a:cs typeface="Mecherle Sans SemiBold"/>
              </a:defRPr>
            </a:lvl5pPr>
          </a:lstStyle>
          <a:p>
            <a:pPr lvl="0"/>
            <a:r>
              <a:rPr lang="en-US" dirty="0"/>
              <a:t>Question </a:t>
            </a:r>
          </a:p>
          <a:p>
            <a:pPr lvl="0"/>
            <a:r>
              <a:rPr lang="en-US" dirty="0"/>
              <a:t>&amp; answer</a:t>
            </a:r>
          </a:p>
        </p:txBody>
      </p:sp>
      <p:pic>
        <p:nvPicPr>
          <p:cNvPr id="2" name="Picture 1" descr="SF_pictogram_question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7681" y="1397002"/>
            <a:ext cx="1693804" cy="1693804"/>
          </a:xfrm>
          <a:prstGeom prst="rect">
            <a:avLst/>
          </a:prstGeom>
        </p:spPr>
      </p:pic>
      <p:pic>
        <p:nvPicPr>
          <p:cNvPr id="14" name="Image" descr="Image"/>
          <p:cNvPicPr>
            <a:picLocks noChangeAspect="1"/>
          </p:cNvPicPr>
          <p:nvPr userDrawn="1"/>
        </p:nvPicPr>
        <p:blipFill>
          <a:blip r:embed="rId3"/>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216619892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Photo single larg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93185" y="2514600"/>
            <a:ext cx="3469217" cy="3556000"/>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p:cNvSpPr>
            <a:spLocks noGrp="1"/>
          </p:cNvSpPr>
          <p:nvPr>
            <p:ph type="pic" sz="quarter" idx="11" hasCustomPrompt="1"/>
          </p:nvPr>
        </p:nvSpPr>
        <p:spPr>
          <a:xfrm>
            <a:off x="4368800" y="508000"/>
            <a:ext cx="7315200" cy="5562600"/>
          </a:xfrm>
          <a:solidFill>
            <a:schemeClr val="accent4"/>
          </a:solidFill>
        </p:spPr>
        <p:txBody>
          <a:bodyPr anchor="ctr" anchorCtr="1"/>
          <a:lstStyle>
            <a:lvl1pPr marL="0" indent="0">
              <a:buNone/>
              <a:defRPr sz="1400">
                <a:solidFill>
                  <a:schemeClr val="accent3"/>
                </a:solidFill>
              </a:defRPr>
            </a:lvl1pPr>
          </a:lstStyle>
          <a:p>
            <a:r>
              <a:rPr lang="en-US" dirty="0"/>
              <a:t>photo</a:t>
            </a:r>
          </a:p>
        </p:txBody>
      </p:sp>
      <p:sp>
        <p:nvSpPr>
          <p:cNvPr id="9" name="TextBox 8"/>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8" name="Title 79"/>
          <p:cNvSpPr>
            <a:spLocks noGrp="1"/>
          </p:cNvSpPr>
          <p:nvPr>
            <p:ph type="title" hasCustomPrompt="1"/>
          </p:nvPr>
        </p:nvSpPr>
        <p:spPr>
          <a:xfrm>
            <a:off x="487681" y="390144"/>
            <a:ext cx="3474720" cy="336296"/>
          </a:xfrm>
        </p:spPr>
        <p:txBody>
          <a:bodyPr>
            <a:noAutofit/>
          </a:bodyPr>
          <a:lstStyle>
            <a:lvl1pPr>
              <a:defRPr sz="2667">
                <a:solidFill>
                  <a:schemeClr val="tx1"/>
                </a:solidFill>
              </a:defRPr>
            </a:lvl1pPr>
          </a:lstStyle>
          <a:p>
            <a:r>
              <a:rPr lang="en-US" dirty="0"/>
              <a:t>Single large photo</a:t>
            </a:r>
          </a:p>
        </p:txBody>
      </p:sp>
      <p:sp>
        <p:nvSpPr>
          <p:cNvPr id="2" name="Slide Number Placeholder 1"/>
          <p:cNvSpPr>
            <a:spLocks noGrp="1"/>
          </p:cNvSpPr>
          <p:nvPr>
            <p:ph type="sldNum" sz="quarter" idx="13"/>
          </p:nvPr>
        </p:nvSpPr>
        <p:spPr/>
        <p:txBody>
          <a:bodyPr/>
          <a:lstStyle>
            <a:lvl1pPr>
              <a:defRPr>
                <a:solidFill>
                  <a:schemeClr val="bg1"/>
                </a:solidFill>
              </a:defRPr>
            </a:lvl1pPr>
          </a:lstStyle>
          <a:p>
            <a:fld id="{2066355A-084C-D24E-9AD2-7E4FC41EA627}" type="slidenum">
              <a:rPr lang="en-US" smtClean="0"/>
              <a:pPr/>
              <a:t>‹#›</a:t>
            </a:fld>
            <a:endParaRPr lang="en-US" dirty="0"/>
          </a:p>
        </p:txBody>
      </p:sp>
      <p:pic>
        <p:nvPicPr>
          <p:cNvPr id="17"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40430968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Photo single large full bleed">
    <p:spTree>
      <p:nvGrpSpPr>
        <p:cNvPr id="1" name=""/>
        <p:cNvGrpSpPr/>
        <p:nvPr/>
      </p:nvGrpSpPr>
      <p:grpSpPr>
        <a:xfrm>
          <a:off x="0" y="0"/>
          <a:ext cx="0" cy="0"/>
          <a:chOff x="0" y="0"/>
          <a:chExt cx="0" cy="0"/>
        </a:xfrm>
      </p:grpSpPr>
      <p:sp>
        <p:nvSpPr>
          <p:cNvPr id="15" name="Picture Placeholder 14"/>
          <p:cNvSpPr>
            <a:spLocks noGrp="1"/>
          </p:cNvSpPr>
          <p:nvPr>
            <p:ph type="pic" sz="quarter" idx="11" hasCustomPrompt="1"/>
          </p:nvPr>
        </p:nvSpPr>
        <p:spPr>
          <a:xfrm>
            <a:off x="4368800" y="0"/>
            <a:ext cx="7823200" cy="6858000"/>
          </a:xfrm>
          <a:solidFill>
            <a:schemeClr val="accent4"/>
          </a:solidFill>
        </p:spPr>
        <p:txBody>
          <a:bodyPr anchor="ctr" anchorCtr="1"/>
          <a:lstStyle>
            <a:lvl1pPr marL="0" indent="0">
              <a:buNone/>
              <a:defRPr sz="1400">
                <a:solidFill>
                  <a:schemeClr val="accent3"/>
                </a:solidFill>
              </a:defRPr>
            </a:lvl1pPr>
          </a:lstStyle>
          <a:p>
            <a:r>
              <a:rPr lang="en-US" dirty="0"/>
              <a:t>photo</a:t>
            </a:r>
          </a:p>
        </p:txBody>
      </p:sp>
      <p:sp>
        <p:nvSpPr>
          <p:cNvPr id="5" name="Text Placeholder 4"/>
          <p:cNvSpPr>
            <a:spLocks noGrp="1"/>
          </p:cNvSpPr>
          <p:nvPr>
            <p:ph type="body" sz="quarter" idx="10" hasCustomPrompt="1"/>
          </p:nvPr>
        </p:nvSpPr>
        <p:spPr>
          <a:xfrm>
            <a:off x="493185" y="2514600"/>
            <a:ext cx="3469217" cy="3581064"/>
          </a:xfrm>
        </p:spPr>
        <p:txBody>
          <a:bodyPr/>
          <a:lstStyle>
            <a:lvl1pPr marL="0" indent="0">
              <a:buNone/>
              <a:defRPr sz="1333">
                <a:solidFill>
                  <a:schemeClr val="tx1"/>
                </a:solidFill>
              </a:defRPr>
            </a:lvl1pPr>
            <a:lvl2pPr marL="0" indent="0">
              <a:buNone/>
              <a:defRPr sz="1333">
                <a:solidFill>
                  <a:schemeClr val="tx1"/>
                </a:solidFill>
              </a:defRPr>
            </a:lvl2pPr>
            <a:lvl3pPr marL="158747" indent="-158747">
              <a:buFont typeface="Arial"/>
              <a:buChar char="•"/>
              <a:defRPr sz="1333">
                <a:solidFill>
                  <a:schemeClr val="tx1"/>
                </a:solidFill>
              </a:defRPr>
            </a:lvl3pPr>
            <a:lvl4pPr marL="0" indent="0">
              <a:buNone/>
              <a:tabLst/>
              <a:defRPr sz="1333">
                <a:solidFill>
                  <a:schemeClr val="tx1"/>
                </a:solidFill>
              </a:defRPr>
            </a:lvl4pPr>
            <a:lvl5pPr marL="0" indent="0">
              <a:buNone/>
              <a:defRPr sz="1333">
                <a:solidFill>
                  <a:schemeClr val="tx1"/>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a:xfrm>
            <a:off x="6193536"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rgbClr val="FFFFFF"/>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8" name="Title 79"/>
          <p:cNvSpPr>
            <a:spLocks noGrp="1"/>
          </p:cNvSpPr>
          <p:nvPr>
            <p:ph type="title" hasCustomPrompt="1"/>
          </p:nvPr>
        </p:nvSpPr>
        <p:spPr>
          <a:xfrm>
            <a:off x="487681" y="390144"/>
            <a:ext cx="3474720" cy="803656"/>
          </a:xfrm>
        </p:spPr>
        <p:txBody>
          <a:bodyPr>
            <a:noAutofit/>
          </a:bodyPr>
          <a:lstStyle>
            <a:lvl1pPr>
              <a:defRPr sz="2667">
                <a:solidFill>
                  <a:schemeClr val="tx1"/>
                </a:solidFill>
              </a:defRPr>
            </a:lvl1pPr>
          </a:lstStyle>
          <a:p>
            <a:r>
              <a:rPr lang="en-US" dirty="0"/>
              <a:t>Single large photo </a:t>
            </a:r>
            <a:br>
              <a:rPr lang="en-US" dirty="0"/>
            </a:br>
            <a:r>
              <a:rPr lang="en-US" dirty="0"/>
              <a:t>full bleed</a:t>
            </a:r>
          </a:p>
        </p:txBody>
      </p:sp>
      <p:sp>
        <p:nvSpPr>
          <p:cNvPr id="2" name="Slide Number Placeholder 1"/>
          <p:cNvSpPr>
            <a:spLocks noGrp="1"/>
          </p:cNvSpPr>
          <p:nvPr>
            <p:ph type="sldNum" sz="quarter" idx="13"/>
          </p:nvPr>
        </p:nvSpPr>
        <p:spPr/>
        <p:txBody>
          <a:bodyPr/>
          <a:lstStyle/>
          <a:p>
            <a:fld id="{2066355A-084C-D24E-9AD2-7E4FC41EA627}" type="slidenum">
              <a:rPr lang="en-US" smtClean="0"/>
              <a:pPr/>
              <a:t>‹#›</a:t>
            </a:fld>
            <a:endParaRPr lang="en-US" dirty="0"/>
          </a:p>
        </p:txBody>
      </p:sp>
      <p:pic>
        <p:nvPicPr>
          <p:cNvPr id="17"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4075246292"/>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hotos 2-up">
    <p:spTree>
      <p:nvGrpSpPr>
        <p:cNvPr id="1" name=""/>
        <p:cNvGrpSpPr/>
        <p:nvPr/>
      </p:nvGrpSpPr>
      <p:grpSpPr>
        <a:xfrm>
          <a:off x="0" y="0"/>
          <a:ext cx="0" cy="0"/>
          <a:chOff x="0" y="0"/>
          <a:chExt cx="0" cy="0"/>
        </a:xfrm>
      </p:grpSpPr>
      <p:sp>
        <p:nvSpPr>
          <p:cNvPr id="80" name="Title 79"/>
          <p:cNvSpPr>
            <a:spLocks noGrp="1"/>
          </p:cNvSpPr>
          <p:nvPr>
            <p:ph type="title" hasCustomPrompt="1"/>
          </p:nvPr>
        </p:nvSpPr>
        <p:spPr>
          <a:xfrm>
            <a:off x="487681" y="390145"/>
            <a:ext cx="5592233" cy="397256"/>
          </a:xfrm>
        </p:spPr>
        <p:txBody>
          <a:bodyPr>
            <a:noAutofit/>
          </a:bodyPr>
          <a:lstStyle>
            <a:lvl1pPr>
              <a:defRPr sz="2667">
                <a:solidFill>
                  <a:schemeClr val="tx1"/>
                </a:solidFill>
              </a:defRPr>
            </a:lvl1pPr>
          </a:lstStyle>
          <a:p>
            <a:r>
              <a:rPr lang="en-US" dirty="0"/>
              <a:t>2-up photo gallery </a:t>
            </a:r>
          </a:p>
        </p:txBody>
      </p:sp>
      <p:sp>
        <p:nvSpPr>
          <p:cNvPr id="86" name="TextBox 85"/>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7" name="Text Placeholder 6"/>
          <p:cNvSpPr>
            <a:spLocks noGrp="1"/>
          </p:cNvSpPr>
          <p:nvPr>
            <p:ph type="body" sz="quarter" idx="12" hasCustomPrompt="1"/>
          </p:nvPr>
        </p:nvSpPr>
        <p:spPr>
          <a:xfrm>
            <a:off x="6197600" y="482600"/>
            <a:ext cx="5488517" cy="609600"/>
          </a:xfrm>
        </p:spPr>
        <p:txBody>
          <a:bodyPr/>
          <a:lstStyle>
            <a:lvl1pPr>
              <a:defRPr sz="1333" b="0" i="0" baseline="0">
                <a:latin typeface="Mecherle Sans Regular"/>
                <a:cs typeface="Mecherle Sans Regular"/>
              </a:defRPr>
            </a:lvl1pPr>
            <a:lvl2pPr>
              <a:defRPr sz="1333"/>
            </a:lvl2pPr>
          </a:lstStyle>
          <a:p>
            <a:pPr lvl="0"/>
            <a:r>
              <a:rPr lang="en-US" dirty="0"/>
              <a:t>First level 10 point</a:t>
            </a:r>
          </a:p>
          <a:p>
            <a:pPr lvl="1"/>
            <a:r>
              <a:rPr lang="en-US" dirty="0"/>
              <a:t>Second level</a:t>
            </a:r>
          </a:p>
        </p:txBody>
      </p:sp>
      <p:sp>
        <p:nvSpPr>
          <p:cNvPr id="2" name="Slide Number Placeholder 1"/>
          <p:cNvSpPr>
            <a:spLocks noGrp="1"/>
          </p:cNvSpPr>
          <p:nvPr>
            <p:ph type="sldNum" sz="quarter" idx="13"/>
          </p:nvPr>
        </p:nvSpPr>
        <p:spPr/>
        <p:txBody>
          <a:bodyPr/>
          <a:lstStyle/>
          <a:p>
            <a:fld id="{2066355A-084C-D24E-9AD2-7E4FC41EA627}" type="slidenum">
              <a:rPr lang="en-US" smtClean="0"/>
              <a:pPr/>
              <a:t>‹#›</a:t>
            </a:fld>
            <a:endParaRPr lang="en-US" dirty="0"/>
          </a:p>
        </p:txBody>
      </p:sp>
      <p:sp>
        <p:nvSpPr>
          <p:cNvPr id="8" name="Picture Placeholder 7"/>
          <p:cNvSpPr>
            <a:spLocks noGrp="1"/>
          </p:cNvSpPr>
          <p:nvPr>
            <p:ph type="pic" sz="quarter" idx="14" hasCustomPrompt="1"/>
          </p:nvPr>
        </p:nvSpPr>
        <p:spPr>
          <a:xfrm>
            <a:off x="512064" y="1498602"/>
            <a:ext cx="5461680" cy="3860799"/>
          </a:xfrm>
          <a:solidFill>
            <a:schemeClr val="accent4"/>
          </a:solidFill>
        </p:spPr>
        <p:txBody>
          <a:bodyPr anchor="ctr" anchorCtr="1"/>
          <a:lstStyle>
            <a:lvl1pPr algn="ctr">
              <a:defRPr sz="1400">
                <a:solidFill>
                  <a:schemeClr val="accent3"/>
                </a:solidFill>
              </a:defRPr>
            </a:lvl1pPr>
          </a:lstStyle>
          <a:p>
            <a:r>
              <a:rPr lang="en-US" dirty="0"/>
              <a:t>Photo</a:t>
            </a:r>
          </a:p>
        </p:txBody>
      </p:sp>
      <p:sp>
        <p:nvSpPr>
          <p:cNvPr id="12" name="Picture Placeholder 7"/>
          <p:cNvSpPr>
            <a:spLocks noGrp="1"/>
          </p:cNvSpPr>
          <p:nvPr>
            <p:ph type="pic" sz="quarter" idx="15" hasCustomPrompt="1"/>
          </p:nvPr>
        </p:nvSpPr>
        <p:spPr>
          <a:xfrm>
            <a:off x="6224437" y="1498602"/>
            <a:ext cx="5461680" cy="3860799"/>
          </a:xfrm>
          <a:solidFill>
            <a:schemeClr val="accent4"/>
          </a:solidFill>
        </p:spPr>
        <p:txBody>
          <a:bodyPr anchor="ctr" anchorCtr="1"/>
          <a:lstStyle>
            <a:lvl1pPr algn="ctr">
              <a:defRPr sz="1400">
                <a:solidFill>
                  <a:schemeClr val="accent3"/>
                </a:solidFill>
              </a:defRPr>
            </a:lvl1pPr>
          </a:lstStyle>
          <a:p>
            <a:r>
              <a:rPr lang="en-US" dirty="0"/>
              <a:t>Photo</a:t>
            </a:r>
          </a:p>
        </p:txBody>
      </p:sp>
      <p:pic>
        <p:nvPicPr>
          <p:cNvPr id="16"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283984396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Photos 2-up captions">
    <p:spTree>
      <p:nvGrpSpPr>
        <p:cNvPr id="1" name=""/>
        <p:cNvGrpSpPr/>
        <p:nvPr/>
      </p:nvGrpSpPr>
      <p:grpSpPr>
        <a:xfrm>
          <a:off x="0" y="0"/>
          <a:ext cx="0" cy="0"/>
          <a:chOff x="0" y="0"/>
          <a:chExt cx="0" cy="0"/>
        </a:xfrm>
      </p:grpSpPr>
      <p:sp>
        <p:nvSpPr>
          <p:cNvPr id="80" name="Title 79"/>
          <p:cNvSpPr>
            <a:spLocks noGrp="1"/>
          </p:cNvSpPr>
          <p:nvPr>
            <p:ph type="title" hasCustomPrompt="1"/>
          </p:nvPr>
        </p:nvSpPr>
        <p:spPr>
          <a:xfrm>
            <a:off x="487680" y="390145"/>
            <a:ext cx="11196320" cy="397256"/>
          </a:xfrm>
        </p:spPr>
        <p:txBody>
          <a:bodyPr>
            <a:noAutofit/>
          </a:bodyPr>
          <a:lstStyle>
            <a:lvl1pPr>
              <a:defRPr sz="2667" baseline="0">
                <a:solidFill>
                  <a:schemeClr val="tx1"/>
                </a:solidFill>
              </a:defRPr>
            </a:lvl1pPr>
          </a:lstStyle>
          <a:p>
            <a:r>
              <a:rPr lang="en-US" dirty="0"/>
              <a:t>2-up photo gallery with captions</a:t>
            </a:r>
          </a:p>
        </p:txBody>
      </p:sp>
      <p:sp>
        <p:nvSpPr>
          <p:cNvPr id="86" name="TextBox 85"/>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2" name="Slide Number Placeholder 1"/>
          <p:cNvSpPr>
            <a:spLocks noGrp="1"/>
          </p:cNvSpPr>
          <p:nvPr>
            <p:ph type="sldNum" sz="quarter" idx="13"/>
          </p:nvPr>
        </p:nvSpPr>
        <p:spPr/>
        <p:txBody>
          <a:bodyPr/>
          <a:lstStyle/>
          <a:p>
            <a:fld id="{2066355A-084C-D24E-9AD2-7E4FC41EA627}" type="slidenum">
              <a:rPr lang="en-US" smtClean="0"/>
              <a:pPr/>
              <a:t>‹#›</a:t>
            </a:fld>
            <a:endParaRPr lang="en-US" dirty="0"/>
          </a:p>
        </p:txBody>
      </p:sp>
      <p:sp>
        <p:nvSpPr>
          <p:cNvPr id="8" name="Picture Placeholder 7"/>
          <p:cNvSpPr>
            <a:spLocks noGrp="1"/>
          </p:cNvSpPr>
          <p:nvPr>
            <p:ph type="pic" sz="quarter" idx="14" hasCustomPrompt="1"/>
          </p:nvPr>
        </p:nvSpPr>
        <p:spPr>
          <a:xfrm>
            <a:off x="512064" y="1498603"/>
            <a:ext cx="5461680" cy="3352800"/>
          </a:xfrm>
          <a:solidFill>
            <a:schemeClr val="accent4"/>
          </a:solidFill>
        </p:spPr>
        <p:txBody>
          <a:bodyPr anchor="ctr" anchorCtr="1"/>
          <a:lstStyle>
            <a:lvl1pPr algn="ctr">
              <a:defRPr sz="1400">
                <a:solidFill>
                  <a:schemeClr val="accent3"/>
                </a:solidFill>
              </a:defRPr>
            </a:lvl1pPr>
          </a:lstStyle>
          <a:p>
            <a:r>
              <a:rPr lang="en-US" dirty="0"/>
              <a:t>Photo</a:t>
            </a:r>
          </a:p>
        </p:txBody>
      </p:sp>
      <p:sp>
        <p:nvSpPr>
          <p:cNvPr id="12" name="Picture Placeholder 7"/>
          <p:cNvSpPr>
            <a:spLocks noGrp="1"/>
          </p:cNvSpPr>
          <p:nvPr>
            <p:ph type="pic" sz="quarter" idx="15" hasCustomPrompt="1"/>
          </p:nvPr>
        </p:nvSpPr>
        <p:spPr>
          <a:xfrm>
            <a:off x="6224437" y="1498603"/>
            <a:ext cx="5461680" cy="3352800"/>
          </a:xfrm>
          <a:solidFill>
            <a:schemeClr val="accent4"/>
          </a:solidFill>
        </p:spPr>
        <p:txBody>
          <a:bodyPr anchor="ctr" anchorCtr="1"/>
          <a:lstStyle>
            <a:lvl1pPr algn="ctr">
              <a:defRPr sz="1400">
                <a:solidFill>
                  <a:schemeClr val="accent3"/>
                </a:solidFill>
              </a:defRPr>
            </a:lvl1pPr>
          </a:lstStyle>
          <a:p>
            <a:r>
              <a:rPr lang="en-US" dirty="0"/>
              <a:t>Photo</a:t>
            </a:r>
          </a:p>
        </p:txBody>
      </p:sp>
      <p:sp>
        <p:nvSpPr>
          <p:cNvPr id="9" name="Text Placeholder 4"/>
          <p:cNvSpPr>
            <a:spLocks noGrp="1"/>
          </p:cNvSpPr>
          <p:nvPr>
            <p:ph type="body" sz="quarter" idx="18" hasCustomPrompt="1"/>
          </p:nvPr>
        </p:nvSpPr>
        <p:spPr>
          <a:xfrm>
            <a:off x="506393" y="5054600"/>
            <a:ext cx="5467351" cy="1041064"/>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sp>
        <p:nvSpPr>
          <p:cNvPr id="10" name="Text Placeholder 4"/>
          <p:cNvSpPr>
            <a:spLocks noGrp="1"/>
          </p:cNvSpPr>
          <p:nvPr>
            <p:ph type="body" sz="quarter" idx="25" hasCustomPrompt="1"/>
          </p:nvPr>
        </p:nvSpPr>
        <p:spPr>
          <a:xfrm>
            <a:off x="6224438" y="5054600"/>
            <a:ext cx="5474465" cy="1041064"/>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pic>
        <p:nvPicPr>
          <p:cNvPr id="18"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129929543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hotos 3-up square">
    <p:spTree>
      <p:nvGrpSpPr>
        <p:cNvPr id="1" name=""/>
        <p:cNvGrpSpPr/>
        <p:nvPr/>
      </p:nvGrpSpPr>
      <p:grpSpPr>
        <a:xfrm>
          <a:off x="0" y="0"/>
          <a:ext cx="0" cy="0"/>
          <a:chOff x="0" y="0"/>
          <a:chExt cx="0" cy="0"/>
        </a:xfrm>
      </p:grpSpPr>
      <p:sp>
        <p:nvSpPr>
          <p:cNvPr id="80" name="Title 79"/>
          <p:cNvSpPr>
            <a:spLocks noGrp="1"/>
          </p:cNvSpPr>
          <p:nvPr>
            <p:ph type="title" hasCustomPrompt="1"/>
          </p:nvPr>
        </p:nvSpPr>
        <p:spPr>
          <a:xfrm>
            <a:off x="487681" y="390145"/>
            <a:ext cx="5592233" cy="397256"/>
          </a:xfrm>
        </p:spPr>
        <p:txBody>
          <a:bodyPr>
            <a:noAutofit/>
          </a:bodyPr>
          <a:lstStyle>
            <a:lvl1pPr>
              <a:defRPr sz="2667">
                <a:solidFill>
                  <a:schemeClr val="tx1"/>
                </a:solidFill>
              </a:defRPr>
            </a:lvl1pPr>
          </a:lstStyle>
          <a:p>
            <a:r>
              <a:rPr lang="en-US" dirty="0"/>
              <a:t>3-up photo gallery (square)</a:t>
            </a:r>
          </a:p>
        </p:txBody>
      </p:sp>
      <p:sp>
        <p:nvSpPr>
          <p:cNvPr id="86" name="TextBox 85"/>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7" name="Text Placeholder 6"/>
          <p:cNvSpPr>
            <a:spLocks noGrp="1"/>
          </p:cNvSpPr>
          <p:nvPr>
            <p:ph type="body" sz="quarter" idx="12" hasCustomPrompt="1"/>
          </p:nvPr>
        </p:nvSpPr>
        <p:spPr>
          <a:xfrm>
            <a:off x="6197600" y="482600"/>
            <a:ext cx="5488517" cy="1016000"/>
          </a:xfrm>
        </p:spPr>
        <p:txBody>
          <a:bodyPr/>
          <a:lstStyle>
            <a:lvl1pPr>
              <a:defRPr sz="1333" b="0" i="0" baseline="0">
                <a:latin typeface="Mecherle Sans Regular"/>
                <a:cs typeface="Mecherle Sans Regular"/>
              </a:defRPr>
            </a:lvl1pPr>
            <a:lvl2pPr>
              <a:defRPr sz="1333"/>
            </a:lvl2pPr>
          </a:lstStyle>
          <a:p>
            <a:pPr lvl="0"/>
            <a:r>
              <a:rPr lang="en-US" dirty="0"/>
              <a:t>First level 10 point</a:t>
            </a:r>
          </a:p>
          <a:p>
            <a:pPr lvl="1"/>
            <a:r>
              <a:rPr lang="en-US" dirty="0"/>
              <a:t>Second level</a:t>
            </a:r>
          </a:p>
        </p:txBody>
      </p:sp>
      <p:sp>
        <p:nvSpPr>
          <p:cNvPr id="2" name="Slide Number Placeholder 1"/>
          <p:cNvSpPr>
            <a:spLocks noGrp="1"/>
          </p:cNvSpPr>
          <p:nvPr>
            <p:ph type="sldNum" sz="quarter" idx="13"/>
          </p:nvPr>
        </p:nvSpPr>
        <p:spPr/>
        <p:txBody>
          <a:bodyPr/>
          <a:lstStyle/>
          <a:p>
            <a:fld id="{2066355A-084C-D24E-9AD2-7E4FC41EA627}" type="slidenum">
              <a:rPr lang="en-US" smtClean="0"/>
              <a:pPr/>
              <a:t>‹#›</a:t>
            </a:fld>
            <a:endParaRPr lang="en-US" dirty="0"/>
          </a:p>
        </p:txBody>
      </p:sp>
      <p:sp>
        <p:nvSpPr>
          <p:cNvPr id="8" name="Picture Placeholder 7"/>
          <p:cNvSpPr>
            <a:spLocks noGrp="1"/>
          </p:cNvSpPr>
          <p:nvPr>
            <p:ph type="pic" sz="quarter" idx="14" hasCustomPrompt="1"/>
          </p:nvPr>
        </p:nvSpPr>
        <p:spPr>
          <a:xfrm>
            <a:off x="512064" y="1792113"/>
            <a:ext cx="3556169" cy="3542152"/>
          </a:xfrm>
          <a:solidFill>
            <a:schemeClr val="accent4"/>
          </a:solidFill>
        </p:spPr>
        <p:txBody>
          <a:bodyPr anchor="ctr" anchorCtr="1"/>
          <a:lstStyle>
            <a:lvl1pPr algn="ctr">
              <a:defRPr sz="1400">
                <a:solidFill>
                  <a:schemeClr val="accent3"/>
                </a:solidFill>
              </a:defRPr>
            </a:lvl1pPr>
          </a:lstStyle>
          <a:p>
            <a:r>
              <a:rPr lang="en-US" dirty="0"/>
              <a:t>Photo</a:t>
            </a:r>
          </a:p>
        </p:txBody>
      </p:sp>
      <p:sp>
        <p:nvSpPr>
          <p:cNvPr id="29" name="Picture Placeholder 7"/>
          <p:cNvSpPr>
            <a:spLocks noGrp="1"/>
          </p:cNvSpPr>
          <p:nvPr>
            <p:ph type="pic" sz="quarter" idx="15" hasCustomPrompt="1"/>
          </p:nvPr>
        </p:nvSpPr>
        <p:spPr>
          <a:xfrm>
            <a:off x="4322574" y="1792112"/>
            <a:ext cx="3556169" cy="3542152"/>
          </a:xfrm>
          <a:solidFill>
            <a:schemeClr val="accent4"/>
          </a:solidFill>
        </p:spPr>
        <p:txBody>
          <a:bodyPr anchor="ctr" anchorCtr="1"/>
          <a:lstStyle>
            <a:lvl1pPr algn="ctr">
              <a:defRPr sz="1400">
                <a:solidFill>
                  <a:schemeClr val="accent3"/>
                </a:solidFill>
              </a:defRPr>
            </a:lvl1pPr>
          </a:lstStyle>
          <a:p>
            <a:r>
              <a:rPr lang="en-US" dirty="0"/>
              <a:t>Photo</a:t>
            </a:r>
          </a:p>
        </p:txBody>
      </p:sp>
      <p:sp>
        <p:nvSpPr>
          <p:cNvPr id="22" name="Picture Placeholder 7"/>
          <p:cNvSpPr>
            <a:spLocks noGrp="1"/>
          </p:cNvSpPr>
          <p:nvPr>
            <p:ph type="pic" sz="quarter" idx="16" hasCustomPrompt="1"/>
          </p:nvPr>
        </p:nvSpPr>
        <p:spPr>
          <a:xfrm>
            <a:off x="8123769" y="1792113"/>
            <a:ext cx="3556169" cy="3542152"/>
          </a:xfrm>
          <a:solidFill>
            <a:schemeClr val="accent4"/>
          </a:solidFill>
        </p:spPr>
        <p:txBody>
          <a:bodyPr anchor="ctr" anchorCtr="1"/>
          <a:lstStyle>
            <a:lvl1pPr algn="ctr">
              <a:defRPr sz="1400">
                <a:solidFill>
                  <a:schemeClr val="accent3"/>
                </a:solidFill>
              </a:defRPr>
            </a:lvl1pPr>
          </a:lstStyle>
          <a:p>
            <a:r>
              <a:rPr lang="en-US" dirty="0"/>
              <a:t>Photo</a:t>
            </a:r>
          </a:p>
        </p:txBody>
      </p:sp>
      <p:pic>
        <p:nvPicPr>
          <p:cNvPr id="16"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33209195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Photos 3-up captions square">
    <p:spTree>
      <p:nvGrpSpPr>
        <p:cNvPr id="1" name=""/>
        <p:cNvGrpSpPr/>
        <p:nvPr/>
      </p:nvGrpSpPr>
      <p:grpSpPr>
        <a:xfrm>
          <a:off x="0" y="0"/>
          <a:ext cx="0" cy="0"/>
          <a:chOff x="0" y="0"/>
          <a:chExt cx="0" cy="0"/>
        </a:xfrm>
      </p:grpSpPr>
      <p:sp>
        <p:nvSpPr>
          <p:cNvPr id="80" name="Title 79"/>
          <p:cNvSpPr>
            <a:spLocks noGrp="1"/>
          </p:cNvSpPr>
          <p:nvPr>
            <p:ph type="title" hasCustomPrompt="1"/>
          </p:nvPr>
        </p:nvSpPr>
        <p:spPr>
          <a:xfrm>
            <a:off x="487681" y="390145"/>
            <a:ext cx="11192257" cy="397256"/>
          </a:xfrm>
        </p:spPr>
        <p:txBody>
          <a:bodyPr>
            <a:noAutofit/>
          </a:bodyPr>
          <a:lstStyle>
            <a:lvl1pPr>
              <a:defRPr sz="2667">
                <a:solidFill>
                  <a:schemeClr val="tx1"/>
                </a:solidFill>
              </a:defRPr>
            </a:lvl1pPr>
          </a:lstStyle>
          <a:p>
            <a:r>
              <a:rPr lang="en-US" dirty="0"/>
              <a:t>3-up photo gallery with captions (square)</a:t>
            </a:r>
          </a:p>
        </p:txBody>
      </p:sp>
      <p:sp>
        <p:nvSpPr>
          <p:cNvPr id="86" name="TextBox 85"/>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2" name="Slide Number Placeholder 1"/>
          <p:cNvSpPr>
            <a:spLocks noGrp="1"/>
          </p:cNvSpPr>
          <p:nvPr>
            <p:ph type="sldNum" sz="quarter" idx="13"/>
          </p:nvPr>
        </p:nvSpPr>
        <p:spPr/>
        <p:txBody>
          <a:bodyPr/>
          <a:lstStyle/>
          <a:p>
            <a:fld id="{2066355A-084C-D24E-9AD2-7E4FC41EA627}" type="slidenum">
              <a:rPr lang="en-US" smtClean="0"/>
              <a:pPr/>
              <a:t>‹#›</a:t>
            </a:fld>
            <a:endParaRPr lang="en-US" dirty="0"/>
          </a:p>
        </p:txBody>
      </p:sp>
      <p:sp>
        <p:nvSpPr>
          <p:cNvPr id="8" name="Picture Placeholder 7"/>
          <p:cNvSpPr>
            <a:spLocks noGrp="1"/>
          </p:cNvSpPr>
          <p:nvPr>
            <p:ph type="pic" sz="quarter" idx="14" hasCustomPrompt="1"/>
          </p:nvPr>
        </p:nvSpPr>
        <p:spPr>
          <a:xfrm>
            <a:off x="512064" y="1558309"/>
            <a:ext cx="3556169" cy="3542152"/>
          </a:xfrm>
          <a:solidFill>
            <a:schemeClr val="accent4"/>
          </a:solidFill>
        </p:spPr>
        <p:txBody>
          <a:bodyPr anchor="ctr" anchorCtr="1"/>
          <a:lstStyle>
            <a:lvl1pPr algn="ctr">
              <a:defRPr sz="1400">
                <a:solidFill>
                  <a:schemeClr val="accent3"/>
                </a:solidFill>
              </a:defRPr>
            </a:lvl1pPr>
          </a:lstStyle>
          <a:p>
            <a:r>
              <a:rPr lang="en-US" dirty="0"/>
              <a:t>Photo</a:t>
            </a:r>
          </a:p>
        </p:txBody>
      </p:sp>
      <p:sp>
        <p:nvSpPr>
          <p:cNvPr id="29" name="Picture Placeholder 7"/>
          <p:cNvSpPr>
            <a:spLocks noGrp="1"/>
          </p:cNvSpPr>
          <p:nvPr>
            <p:ph type="pic" sz="quarter" idx="15" hasCustomPrompt="1"/>
          </p:nvPr>
        </p:nvSpPr>
        <p:spPr>
          <a:xfrm>
            <a:off x="4322574" y="1558308"/>
            <a:ext cx="3556169" cy="3542152"/>
          </a:xfrm>
          <a:solidFill>
            <a:schemeClr val="accent4"/>
          </a:solidFill>
        </p:spPr>
        <p:txBody>
          <a:bodyPr anchor="ctr" anchorCtr="1"/>
          <a:lstStyle>
            <a:lvl1pPr algn="ctr">
              <a:defRPr sz="1400">
                <a:solidFill>
                  <a:schemeClr val="accent3"/>
                </a:solidFill>
              </a:defRPr>
            </a:lvl1pPr>
          </a:lstStyle>
          <a:p>
            <a:r>
              <a:rPr lang="en-US" dirty="0"/>
              <a:t>Photo</a:t>
            </a:r>
          </a:p>
        </p:txBody>
      </p:sp>
      <p:sp>
        <p:nvSpPr>
          <p:cNvPr id="22" name="Picture Placeholder 7"/>
          <p:cNvSpPr>
            <a:spLocks noGrp="1"/>
          </p:cNvSpPr>
          <p:nvPr>
            <p:ph type="pic" sz="quarter" idx="16" hasCustomPrompt="1"/>
          </p:nvPr>
        </p:nvSpPr>
        <p:spPr>
          <a:xfrm>
            <a:off x="8123769" y="1558309"/>
            <a:ext cx="3556169" cy="3542152"/>
          </a:xfrm>
          <a:solidFill>
            <a:schemeClr val="accent4"/>
          </a:solidFill>
        </p:spPr>
        <p:txBody>
          <a:bodyPr anchor="ctr" anchorCtr="1"/>
          <a:lstStyle>
            <a:lvl1pPr algn="ctr">
              <a:defRPr sz="1400">
                <a:solidFill>
                  <a:schemeClr val="accent3"/>
                </a:solidFill>
              </a:defRPr>
            </a:lvl1pPr>
          </a:lstStyle>
          <a:p>
            <a:r>
              <a:rPr lang="en-US" dirty="0"/>
              <a:t>Photo</a:t>
            </a:r>
          </a:p>
        </p:txBody>
      </p:sp>
      <p:sp>
        <p:nvSpPr>
          <p:cNvPr id="28" name="Text Placeholder 4"/>
          <p:cNvSpPr>
            <a:spLocks noGrp="1"/>
          </p:cNvSpPr>
          <p:nvPr>
            <p:ph type="body" sz="quarter" idx="18" hasCustomPrompt="1"/>
          </p:nvPr>
        </p:nvSpPr>
        <p:spPr>
          <a:xfrm>
            <a:off x="506393" y="5291669"/>
            <a:ext cx="3561839" cy="803996"/>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sp>
        <p:nvSpPr>
          <p:cNvPr id="32" name="Text Placeholder 4"/>
          <p:cNvSpPr>
            <a:spLocks noGrp="1"/>
          </p:cNvSpPr>
          <p:nvPr>
            <p:ph type="body" sz="quarter" idx="23" hasCustomPrompt="1"/>
          </p:nvPr>
        </p:nvSpPr>
        <p:spPr>
          <a:xfrm>
            <a:off x="4305615" y="5291669"/>
            <a:ext cx="3561839" cy="803996"/>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sp>
        <p:nvSpPr>
          <p:cNvPr id="33" name="Text Placeholder 4"/>
          <p:cNvSpPr>
            <a:spLocks noGrp="1"/>
          </p:cNvSpPr>
          <p:nvPr>
            <p:ph type="body" sz="quarter" idx="25" hasCustomPrompt="1"/>
          </p:nvPr>
        </p:nvSpPr>
        <p:spPr>
          <a:xfrm>
            <a:off x="8137065" y="5291669"/>
            <a:ext cx="3561839" cy="803996"/>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pic>
        <p:nvPicPr>
          <p:cNvPr id="18"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75518320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Photos 3-up portait">
    <p:spTree>
      <p:nvGrpSpPr>
        <p:cNvPr id="1" name=""/>
        <p:cNvGrpSpPr/>
        <p:nvPr/>
      </p:nvGrpSpPr>
      <p:grpSpPr>
        <a:xfrm>
          <a:off x="0" y="0"/>
          <a:ext cx="0" cy="0"/>
          <a:chOff x="0" y="0"/>
          <a:chExt cx="0" cy="0"/>
        </a:xfrm>
      </p:grpSpPr>
      <p:sp>
        <p:nvSpPr>
          <p:cNvPr id="80" name="Title 79"/>
          <p:cNvSpPr>
            <a:spLocks noGrp="1"/>
          </p:cNvSpPr>
          <p:nvPr>
            <p:ph type="title" hasCustomPrompt="1"/>
          </p:nvPr>
        </p:nvSpPr>
        <p:spPr>
          <a:xfrm>
            <a:off x="487681" y="390145"/>
            <a:ext cx="5592233" cy="397256"/>
          </a:xfrm>
        </p:spPr>
        <p:txBody>
          <a:bodyPr>
            <a:noAutofit/>
          </a:bodyPr>
          <a:lstStyle>
            <a:lvl1pPr>
              <a:defRPr sz="2667">
                <a:solidFill>
                  <a:schemeClr val="tx1"/>
                </a:solidFill>
              </a:defRPr>
            </a:lvl1pPr>
          </a:lstStyle>
          <a:p>
            <a:r>
              <a:rPr lang="en-US" dirty="0"/>
              <a:t>3-up photo gallery (portrait)</a:t>
            </a:r>
          </a:p>
        </p:txBody>
      </p:sp>
      <p:sp>
        <p:nvSpPr>
          <p:cNvPr id="86" name="TextBox 85"/>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7" name="Text Placeholder 6"/>
          <p:cNvSpPr>
            <a:spLocks noGrp="1"/>
          </p:cNvSpPr>
          <p:nvPr>
            <p:ph type="body" sz="quarter" idx="12" hasCustomPrompt="1"/>
          </p:nvPr>
        </p:nvSpPr>
        <p:spPr>
          <a:xfrm>
            <a:off x="6197600" y="482600"/>
            <a:ext cx="5488517" cy="609600"/>
          </a:xfrm>
        </p:spPr>
        <p:txBody>
          <a:bodyPr/>
          <a:lstStyle>
            <a:lvl1pPr>
              <a:defRPr sz="1333" b="0" i="0" baseline="0">
                <a:latin typeface="Mecherle Sans Regular"/>
                <a:cs typeface="Mecherle Sans Regular"/>
              </a:defRPr>
            </a:lvl1pPr>
            <a:lvl2pPr>
              <a:defRPr sz="1333"/>
            </a:lvl2pPr>
          </a:lstStyle>
          <a:p>
            <a:pPr lvl="0"/>
            <a:r>
              <a:rPr lang="en-US" dirty="0"/>
              <a:t>First level 10 point</a:t>
            </a:r>
          </a:p>
          <a:p>
            <a:pPr lvl="1"/>
            <a:r>
              <a:rPr lang="en-US" dirty="0"/>
              <a:t>Second level</a:t>
            </a:r>
          </a:p>
        </p:txBody>
      </p:sp>
      <p:sp>
        <p:nvSpPr>
          <p:cNvPr id="2" name="Slide Number Placeholder 1"/>
          <p:cNvSpPr>
            <a:spLocks noGrp="1"/>
          </p:cNvSpPr>
          <p:nvPr>
            <p:ph type="sldNum" sz="quarter" idx="13"/>
          </p:nvPr>
        </p:nvSpPr>
        <p:spPr/>
        <p:txBody>
          <a:bodyPr/>
          <a:lstStyle/>
          <a:p>
            <a:fld id="{2066355A-084C-D24E-9AD2-7E4FC41EA627}" type="slidenum">
              <a:rPr lang="en-US" smtClean="0"/>
              <a:pPr/>
              <a:t>‹#›</a:t>
            </a:fld>
            <a:endParaRPr lang="en-US" dirty="0"/>
          </a:p>
        </p:txBody>
      </p:sp>
      <p:sp>
        <p:nvSpPr>
          <p:cNvPr id="8" name="Picture Placeholder 7"/>
          <p:cNvSpPr>
            <a:spLocks noGrp="1"/>
          </p:cNvSpPr>
          <p:nvPr>
            <p:ph type="pic" sz="quarter" idx="14" hasCustomPrompt="1"/>
          </p:nvPr>
        </p:nvSpPr>
        <p:spPr>
          <a:xfrm>
            <a:off x="512064" y="1295401"/>
            <a:ext cx="3556169" cy="4546600"/>
          </a:xfrm>
          <a:solidFill>
            <a:schemeClr val="accent4"/>
          </a:solidFill>
        </p:spPr>
        <p:txBody>
          <a:bodyPr anchor="ctr" anchorCtr="1"/>
          <a:lstStyle>
            <a:lvl1pPr algn="ctr">
              <a:defRPr sz="1400">
                <a:solidFill>
                  <a:schemeClr val="accent3"/>
                </a:solidFill>
              </a:defRPr>
            </a:lvl1pPr>
          </a:lstStyle>
          <a:p>
            <a:r>
              <a:rPr lang="en-US" dirty="0"/>
              <a:t>Photo</a:t>
            </a:r>
          </a:p>
        </p:txBody>
      </p:sp>
      <p:sp>
        <p:nvSpPr>
          <p:cNvPr id="29" name="Picture Placeholder 7"/>
          <p:cNvSpPr>
            <a:spLocks noGrp="1"/>
          </p:cNvSpPr>
          <p:nvPr>
            <p:ph type="pic" sz="quarter" idx="15" hasCustomPrompt="1"/>
          </p:nvPr>
        </p:nvSpPr>
        <p:spPr>
          <a:xfrm>
            <a:off x="4322574" y="1295403"/>
            <a:ext cx="3556169" cy="4545629"/>
          </a:xfrm>
          <a:solidFill>
            <a:schemeClr val="accent4"/>
          </a:solidFill>
        </p:spPr>
        <p:txBody>
          <a:bodyPr anchor="ctr" anchorCtr="1"/>
          <a:lstStyle>
            <a:lvl1pPr algn="ctr">
              <a:defRPr sz="1400">
                <a:solidFill>
                  <a:schemeClr val="accent3"/>
                </a:solidFill>
              </a:defRPr>
            </a:lvl1pPr>
          </a:lstStyle>
          <a:p>
            <a:r>
              <a:rPr lang="en-US" dirty="0"/>
              <a:t>Photo</a:t>
            </a:r>
          </a:p>
        </p:txBody>
      </p:sp>
      <p:sp>
        <p:nvSpPr>
          <p:cNvPr id="22" name="Picture Placeholder 7"/>
          <p:cNvSpPr>
            <a:spLocks noGrp="1"/>
          </p:cNvSpPr>
          <p:nvPr>
            <p:ph type="pic" sz="quarter" idx="16" hasCustomPrompt="1"/>
          </p:nvPr>
        </p:nvSpPr>
        <p:spPr>
          <a:xfrm>
            <a:off x="8123769" y="1295402"/>
            <a:ext cx="3556169" cy="4546599"/>
          </a:xfrm>
          <a:solidFill>
            <a:schemeClr val="accent4"/>
          </a:solidFill>
        </p:spPr>
        <p:txBody>
          <a:bodyPr anchor="ctr" anchorCtr="1"/>
          <a:lstStyle>
            <a:lvl1pPr algn="ctr">
              <a:defRPr sz="1400">
                <a:solidFill>
                  <a:schemeClr val="accent3"/>
                </a:solidFill>
              </a:defRPr>
            </a:lvl1pPr>
          </a:lstStyle>
          <a:p>
            <a:r>
              <a:rPr lang="en-US" dirty="0"/>
              <a:t>Photo</a:t>
            </a:r>
          </a:p>
        </p:txBody>
      </p:sp>
      <p:pic>
        <p:nvPicPr>
          <p:cNvPr id="16"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199755591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Photos 3-up captions portrait">
    <p:spTree>
      <p:nvGrpSpPr>
        <p:cNvPr id="1" name=""/>
        <p:cNvGrpSpPr/>
        <p:nvPr/>
      </p:nvGrpSpPr>
      <p:grpSpPr>
        <a:xfrm>
          <a:off x="0" y="0"/>
          <a:ext cx="0" cy="0"/>
          <a:chOff x="0" y="0"/>
          <a:chExt cx="0" cy="0"/>
        </a:xfrm>
      </p:grpSpPr>
      <p:sp>
        <p:nvSpPr>
          <p:cNvPr id="80" name="Title 79"/>
          <p:cNvSpPr>
            <a:spLocks noGrp="1"/>
          </p:cNvSpPr>
          <p:nvPr>
            <p:ph type="title" hasCustomPrompt="1"/>
          </p:nvPr>
        </p:nvSpPr>
        <p:spPr>
          <a:xfrm>
            <a:off x="487681" y="390145"/>
            <a:ext cx="11206223" cy="397256"/>
          </a:xfrm>
        </p:spPr>
        <p:txBody>
          <a:bodyPr>
            <a:noAutofit/>
          </a:bodyPr>
          <a:lstStyle>
            <a:lvl1pPr>
              <a:defRPr sz="2667">
                <a:solidFill>
                  <a:schemeClr val="tx1"/>
                </a:solidFill>
              </a:defRPr>
            </a:lvl1pPr>
          </a:lstStyle>
          <a:p>
            <a:r>
              <a:rPr lang="en-US" dirty="0"/>
              <a:t>3-up photo gallery with captions (portrait)</a:t>
            </a:r>
          </a:p>
        </p:txBody>
      </p:sp>
      <p:sp>
        <p:nvSpPr>
          <p:cNvPr id="86" name="TextBox 85"/>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2" name="Slide Number Placeholder 1"/>
          <p:cNvSpPr>
            <a:spLocks noGrp="1"/>
          </p:cNvSpPr>
          <p:nvPr>
            <p:ph type="sldNum" sz="quarter" idx="13"/>
          </p:nvPr>
        </p:nvSpPr>
        <p:spPr/>
        <p:txBody>
          <a:bodyPr/>
          <a:lstStyle/>
          <a:p>
            <a:fld id="{2066355A-084C-D24E-9AD2-7E4FC41EA627}" type="slidenum">
              <a:rPr lang="en-US" smtClean="0"/>
              <a:pPr/>
              <a:t>‹#›</a:t>
            </a:fld>
            <a:endParaRPr lang="en-US" dirty="0"/>
          </a:p>
        </p:txBody>
      </p:sp>
      <p:sp>
        <p:nvSpPr>
          <p:cNvPr id="22" name="Text Placeholder 4"/>
          <p:cNvSpPr>
            <a:spLocks noGrp="1"/>
          </p:cNvSpPr>
          <p:nvPr>
            <p:ph type="body" sz="quarter" idx="18" hasCustomPrompt="1"/>
          </p:nvPr>
        </p:nvSpPr>
        <p:spPr>
          <a:xfrm>
            <a:off x="506393" y="5675332"/>
            <a:ext cx="3561839" cy="420333"/>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sp>
        <p:nvSpPr>
          <p:cNvPr id="6" name="Picture Placeholder 5"/>
          <p:cNvSpPr>
            <a:spLocks noGrp="1"/>
          </p:cNvSpPr>
          <p:nvPr>
            <p:ph type="pic" sz="quarter" idx="19" hasCustomPrompt="1"/>
          </p:nvPr>
        </p:nvSpPr>
        <p:spPr>
          <a:xfrm>
            <a:off x="506394" y="1149613"/>
            <a:ext cx="3562349" cy="4438452"/>
          </a:xfrm>
          <a:solidFill>
            <a:schemeClr val="accent4"/>
          </a:solidFill>
        </p:spPr>
        <p:txBody>
          <a:bodyPr anchor="ctr" anchorCtr="1"/>
          <a:lstStyle>
            <a:lvl1pPr marL="0" marR="0" indent="0" algn="ctr" defTabSz="609585" rtl="0" eaLnBrk="1" fontAlgn="auto" latinLnBrk="0" hangingPunct="1">
              <a:lnSpc>
                <a:spcPct val="100000"/>
              </a:lnSpc>
              <a:spcBef>
                <a:spcPct val="20000"/>
              </a:spcBef>
              <a:spcAft>
                <a:spcPts val="0"/>
              </a:spcAft>
              <a:buClrTx/>
              <a:buSzTx/>
              <a:buFontTx/>
              <a:buNone/>
              <a:tabLst/>
              <a:defRPr sz="1400">
                <a:solidFill>
                  <a:schemeClr val="accent3"/>
                </a:solidFill>
              </a:defRPr>
            </a:lvl1pPr>
          </a:lstStyle>
          <a:p>
            <a:r>
              <a:rPr lang="en-US" dirty="0"/>
              <a:t>Photo</a:t>
            </a:r>
          </a:p>
        </p:txBody>
      </p:sp>
      <p:sp>
        <p:nvSpPr>
          <p:cNvPr id="39" name="Picture Placeholder 5"/>
          <p:cNvSpPr>
            <a:spLocks noGrp="1"/>
          </p:cNvSpPr>
          <p:nvPr>
            <p:ph type="pic" sz="quarter" idx="20" hasCustomPrompt="1"/>
          </p:nvPr>
        </p:nvSpPr>
        <p:spPr>
          <a:xfrm>
            <a:off x="4316394" y="1146565"/>
            <a:ext cx="3562349" cy="4438452"/>
          </a:xfrm>
          <a:solidFill>
            <a:schemeClr val="accent4"/>
          </a:solidFill>
        </p:spPr>
        <p:txBody>
          <a:bodyPr anchor="ctr" anchorCtr="1"/>
          <a:lstStyle>
            <a:lvl1pPr marL="0" marR="0" indent="0" algn="ctr" defTabSz="609585" rtl="0" eaLnBrk="1" fontAlgn="auto" latinLnBrk="0" hangingPunct="1">
              <a:lnSpc>
                <a:spcPct val="100000"/>
              </a:lnSpc>
              <a:spcBef>
                <a:spcPct val="20000"/>
              </a:spcBef>
              <a:spcAft>
                <a:spcPts val="0"/>
              </a:spcAft>
              <a:buClrTx/>
              <a:buSzTx/>
              <a:buFontTx/>
              <a:buNone/>
              <a:tabLst/>
              <a:defRPr sz="1400">
                <a:solidFill>
                  <a:schemeClr val="accent3"/>
                </a:solidFill>
              </a:defRPr>
            </a:lvl1pPr>
          </a:lstStyle>
          <a:p>
            <a:r>
              <a:rPr lang="en-US" dirty="0"/>
              <a:t>Photo</a:t>
            </a:r>
          </a:p>
        </p:txBody>
      </p:sp>
      <p:sp>
        <p:nvSpPr>
          <p:cNvPr id="44" name="Text Placeholder 4"/>
          <p:cNvSpPr>
            <a:spLocks noGrp="1"/>
          </p:cNvSpPr>
          <p:nvPr>
            <p:ph type="body" sz="quarter" idx="23" hasCustomPrompt="1"/>
          </p:nvPr>
        </p:nvSpPr>
        <p:spPr>
          <a:xfrm>
            <a:off x="4305615" y="5675332"/>
            <a:ext cx="3561839" cy="420333"/>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sp>
        <p:nvSpPr>
          <p:cNvPr id="46" name="Text Placeholder 4"/>
          <p:cNvSpPr>
            <a:spLocks noGrp="1"/>
          </p:cNvSpPr>
          <p:nvPr>
            <p:ph type="body" sz="quarter" idx="25" hasCustomPrompt="1"/>
          </p:nvPr>
        </p:nvSpPr>
        <p:spPr>
          <a:xfrm>
            <a:off x="8137065" y="5675332"/>
            <a:ext cx="3561839" cy="420333"/>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sp>
        <p:nvSpPr>
          <p:cNvPr id="15" name="Picture Placeholder 5"/>
          <p:cNvSpPr>
            <a:spLocks noGrp="1"/>
          </p:cNvSpPr>
          <p:nvPr>
            <p:ph type="pic" sz="quarter" idx="26" hasCustomPrompt="1"/>
          </p:nvPr>
        </p:nvSpPr>
        <p:spPr>
          <a:xfrm>
            <a:off x="8131554" y="1146565"/>
            <a:ext cx="3562349" cy="4438452"/>
          </a:xfrm>
          <a:solidFill>
            <a:schemeClr val="accent4"/>
          </a:solidFill>
        </p:spPr>
        <p:txBody>
          <a:bodyPr anchor="ctr" anchorCtr="1"/>
          <a:lstStyle>
            <a:lvl1pPr marL="0" marR="0" indent="0" algn="ctr" defTabSz="609585" rtl="0" eaLnBrk="1" fontAlgn="auto" latinLnBrk="0" hangingPunct="1">
              <a:lnSpc>
                <a:spcPct val="100000"/>
              </a:lnSpc>
              <a:spcBef>
                <a:spcPct val="20000"/>
              </a:spcBef>
              <a:spcAft>
                <a:spcPts val="0"/>
              </a:spcAft>
              <a:buClrTx/>
              <a:buSzTx/>
              <a:buFontTx/>
              <a:buNone/>
              <a:tabLst/>
              <a:defRPr sz="1400">
                <a:solidFill>
                  <a:schemeClr val="accent3"/>
                </a:solidFill>
              </a:defRPr>
            </a:lvl1pPr>
          </a:lstStyle>
          <a:p>
            <a:r>
              <a:rPr lang="en-US" dirty="0"/>
              <a:t>Photo</a:t>
            </a:r>
          </a:p>
        </p:txBody>
      </p:sp>
      <p:pic>
        <p:nvPicPr>
          <p:cNvPr id="19"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17979209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Photos 4-up">
    <p:spTree>
      <p:nvGrpSpPr>
        <p:cNvPr id="1" name=""/>
        <p:cNvGrpSpPr/>
        <p:nvPr/>
      </p:nvGrpSpPr>
      <p:grpSpPr>
        <a:xfrm>
          <a:off x="0" y="0"/>
          <a:ext cx="0" cy="0"/>
          <a:chOff x="0" y="0"/>
          <a:chExt cx="0" cy="0"/>
        </a:xfrm>
      </p:grpSpPr>
      <p:sp>
        <p:nvSpPr>
          <p:cNvPr id="80" name="Title 79"/>
          <p:cNvSpPr>
            <a:spLocks noGrp="1"/>
          </p:cNvSpPr>
          <p:nvPr>
            <p:ph type="title" hasCustomPrompt="1"/>
          </p:nvPr>
        </p:nvSpPr>
        <p:spPr>
          <a:xfrm>
            <a:off x="487681" y="390145"/>
            <a:ext cx="5592233" cy="397256"/>
          </a:xfrm>
        </p:spPr>
        <p:txBody>
          <a:bodyPr>
            <a:noAutofit/>
          </a:bodyPr>
          <a:lstStyle>
            <a:lvl1pPr>
              <a:defRPr sz="2667">
                <a:solidFill>
                  <a:schemeClr val="tx1"/>
                </a:solidFill>
              </a:defRPr>
            </a:lvl1pPr>
          </a:lstStyle>
          <a:p>
            <a:r>
              <a:rPr lang="en-US" dirty="0"/>
              <a:t>4-up photo gallery</a:t>
            </a:r>
          </a:p>
        </p:txBody>
      </p:sp>
      <p:sp>
        <p:nvSpPr>
          <p:cNvPr id="86" name="TextBox 85"/>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7" name="Text Placeholder 6"/>
          <p:cNvSpPr>
            <a:spLocks noGrp="1"/>
          </p:cNvSpPr>
          <p:nvPr>
            <p:ph type="body" sz="quarter" idx="12" hasCustomPrompt="1"/>
          </p:nvPr>
        </p:nvSpPr>
        <p:spPr>
          <a:xfrm>
            <a:off x="6197600" y="482600"/>
            <a:ext cx="5488517" cy="711200"/>
          </a:xfrm>
        </p:spPr>
        <p:txBody>
          <a:bodyPr/>
          <a:lstStyle>
            <a:lvl1pPr>
              <a:defRPr sz="1333" b="0" i="0" baseline="0">
                <a:latin typeface="Mecherle Sans Regular"/>
                <a:cs typeface="Mecherle Sans Regular"/>
              </a:defRPr>
            </a:lvl1pPr>
            <a:lvl2pPr>
              <a:defRPr sz="1333"/>
            </a:lvl2pPr>
          </a:lstStyle>
          <a:p>
            <a:pPr lvl="0"/>
            <a:r>
              <a:rPr lang="en-US" dirty="0"/>
              <a:t>First level 10 point</a:t>
            </a:r>
          </a:p>
          <a:p>
            <a:pPr lvl="1"/>
            <a:r>
              <a:rPr lang="en-US" dirty="0"/>
              <a:t>Second level</a:t>
            </a:r>
          </a:p>
        </p:txBody>
      </p:sp>
      <p:sp>
        <p:nvSpPr>
          <p:cNvPr id="2" name="Slide Number Placeholder 1"/>
          <p:cNvSpPr>
            <a:spLocks noGrp="1"/>
          </p:cNvSpPr>
          <p:nvPr>
            <p:ph type="sldNum" sz="quarter" idx="13"/>
          </p:nvPr>
        </p:nvSpPr>
        <p:spPr/>
        <p:txBody>
          <a:bodyPr/>
          <a:lstStyle/>
          <a:p>
            <a:fld id="{2066355A-084C-D24E-9AD2-7E4FC41EA627}" type="slidenum">
              <a:rPr lang="en-US" smtClean="0"/>
              <a:pPr/>
              <a:t>‹#›</a:t>
            </a:fld>
            <a:endParaRPr lang="en-US" dirty="0"/>
          </a:p>
        </p:txBody>
      </p:sp>
      <p:sp>
        <p:nvSpPr>
          <p:cNvPr id="8" name="Picture Placeholder 7"/>
          <p:cNvSpPr>
            <a:spLocks noGrp="1"/>
          </p:cNvSpPr>
          <p:nvPr>
            <p:ph type="pic" sz="quarter" idx="14" hasCustomPrompt="1"/>
          </p:nvPr>
        </p:nvSpPr>
        <p:spPr>
          <a:xfrm>
            <a:off x="512064" y="1528234"/>
            <a:ext cx="3556169" cy="4313767"/>
          </a:xfrm>
          <a:solidFill>
            <a:schemeClr val="accent4"/>
          </a:solidFill>
        </p:spPr>
        <p:txBody>
          <a:bodyPr anchor="ctr" anchorCtr="1"/>
          <a:lstStyle>
            <a:lvl1pPr algn="ctr">
              <a:defRPr sz="1400">
                <a:solidFill>
                  <a:schemeClr val="accent3"/>
                </a:solidFill>
              </a:defRPr>
            </a:lvl1pPr>
          </a:lstStyle>
          <a:p>
            <a:r>
              <a:rPr lang="en-US" dirty="0"/>
              <a:t>Photo</a:t>
            </a:r>
          </a:p>
        </p:txBody>
      </p:sp>
      <p:sp>
        <p:nvSpPr>
          <p:cNvPr id="29" name="Picture Placeholder 7"/>
          <p:cNvSpPr>
            <a:spLocks noGrp="1"/>
          </p:cNvSpPr>
          <p:nvPr>
            <p:ph type="pic" sz="quarter" idx="15" hasCustomPrompt="1"/>
          </p:nvPr>
        </p:nvSpPr>
        <p:spPr>
          <a:xfrm>
            <a:off x="4322574" y="1527265"/>
            <a:ext cx="3556169" cy="4313767"/>
          </a:xfrm>
          <a:solidFill>
            <a:schemeClr val="accent4"/>
          </a:solidFill>
        </p:spPr>
        <p:txBody>
          <a:bodyPr anchor="ctr" anchorCtr="1"/>
          <a:lstStyle>
            <a:lvl1pPr algn="ctr">
              <a:defRPr sz="1400">
                <a:solidFill>
                  <a:schemeClr val="accent3"/>
                </a:solidFill>
              </a:defRPr>
            </a:lvl1pPr>
          </a:lstStyle>
          <a:p>
            <a:r>
              <a:rPr lang="en-US" dirty="0"/>
              <a:t>Photo</a:t>
            </a:r>
          </a:p>
        </p:txBody>
      </p:sp>
      <p:sp>
        <p:nvSpPr>
          <p:cNvPr id="27" name="Picture Placeholder 26"/>
          <p:cNvSpPr>
            <a:spLocks noGrp="1"/>
          </p:cNvSpPr>
          <p:nvPr>
            <p:ph type="pic" sz="quarter" idx="16" hasCustomPrompt="1"/>
          </p:nvPr>
        </p:nvSpPr>
        <p:spPr>
          <a:xfrm>
            <a:off x="8123768" y="1528234"/>
            <a:ext cx="3560233" cy="2029884"/>
          </a:xfrm>
          <a:solidFill>
            <a:schemeClr val="accent4"/>
          </a:solidFill>
        </p:spPr>
        <p:txBody>
          <a:bodyPr anchor="ctr" anchorCtr="1"/>
          <a:lstStyle>
            <a:lvl1pPr>
              <a:defRPr sz="1400">
                <a:solidFill>
                  <a:srgbClr val="ACABAB"/>
                </a:solidFill>
              </a:defRPr>
            </a:lvl1pPr>
          </a:lstStyle>
          <a:p>
            <a:r>
              <a:rPr lang="en-US" dirty="0"/>
              <a:t>Photo</a:t>
            </a:r>
          </a:p>
        </p:txBody>
      </p:sp>
      <p:sp>
        <p:nvSpPr>
          <p:cNvPr id="33" name="Picture Placeholder 26"/>
          <p:cNvSpPr>
            <a:spLocks noGrp="1"/>
          </p:cNvSpPr>
          <p:nvPr>
            <p:ph type="pic" sz="quarter" idx="17" hasCustomPrompt="1"/>
          </p:nvPr>
        </p:nvSpPr>
        <p:spPr>
          <a:xfrm>
            <a:off x="8123768" y="3808325"/>
            <a:ext cx="3560233" cy="2029884"/>
          </a:xfrm>
          <a:solidFill>
            <a:schemeClr val="accent4"/>
          </a:solidFill>
        </p:spPr>
        <p:txBody>
          <a:bodyPr anchor="ctr" anchorCtr="1"/>
          <a:lstStyle>
            <a:lvl1pPr>
              <a:defRPr sz="1400">
                <a:solidFill>
                  <a:srgbClr val="ACABAB"/>
                </a:solidFill>
              </a:defRPr>
            </a:lvl1pPr>
          </a:lstStyle>
          <a:p>
            <a:r>
              <a:rPr lang="en-US" dirty="0"/>
              <a:t>Photo</a:t>
            </a:r>
          </a:p>
        </p:txBody>
      </p:sp>
      <p:pic>
        <p:nvPicPr>
          <p:cNvPr id="17"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27075988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Divider Team">
    <p:spTree>
      <p:nvGrpSpPr>
        <p:cNvPr id="1" name=""/>
        <p:cNvGrpSpPr/>
        <p:nvPr/>
      </p:nvGrpSpPr>
      <p:grpSpPr>
        <a:xfrm>
          <a:off x="0" y="0"/>
          <a:ext cx="0" cy="0"/>
          <a:chOff x="0" y="0"/>
          <a:chExt cx="0" cy="0"/>
        </a:xfrm>
      </p:grpSpPr>
      <p:pic>
        <p:nvPicPr>
          <p:cNvPr id="4" name="Picture 3" descr="iStock-905545264.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165700" y="0"/>
            <a:ext cx="11026300" cy="6858000"/>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6315" y="6379423"/>
            <a:ext cx="1053070" cy="372128"/>
          </a:xfrm>
          <a:prstGeom prst="rect">
            <a:avLst/>
          </a:prstGeom>
        </p:spPr>
      </p:pic>
    </p:spTree>
    <p:extLst>
      <p:ext uri="{BB962C8B-B14F-4D97-AF65-F5344CB8AC3E}">
        <p14:creationId xmlns:p14="http://schemas.microsoft.com/office/powerpoint/2010/main" val="271249202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Photos 4-up captions">
    <p:spTree>
      <p:nvGrpSpPr>
        <p:cNvPr id="1" name=""/>
        <p:cNvGrpSpPr/>
        <p:nvPr/>
      </p:nvGrpSpPr>
      <p:grpSpPr>
        <a:xfrm>
          <a:off x="0" y="0"/>
          <a:ext cx="0" cy="0"/>
          <a:chOff x="0" y="0"/>
          <a:chExt cx="0" cy="0"/>
        </a:xfrm>
      </p:grpSpPr>
      <p:sp>
        <p:nvSpPr>
          <p:cNvPr id="80" name="Title 79"/>
          <p:cNvSpPr>
            <a:spLocks noGrp="1"/>
          </p:cNvSpPr>
          <p:nvPr>
            <p:ph type="title" hasCustomPrompt="1"/>
          </p:nvPr>
        </p:nvSpPr>
        <p:spPr>
          <a:xfrm>
            <a:off x="487680" y="390145"/>
            <a:ext cx="11196320" cy="397256"/>
          </a:xfrm>
        </p:spPr>
        <p:txBody>
          <a:bodyPr>
            <a:noAutofit/>
          </a:bodyPr>
          <a:lstStyle>
            <a:lvl1pPr>
              <a:defRPr sz="2667">
                <a:solidFill>
                  <a:schemeClr val="tx1"/>
                </a:solidFill>
              </a:defRPr>
            </a:lvl1pPr>
          </a:lstStyle>
          <a:p>
            <a:r>
              <a:rPr lang="en-US" dirty="0"/>
              <a:t>4-up photo gallery with captions</a:t>
            </a:r>
          </a:p>
        </p:txBody>
      </p:sp>
      <p:sp>
        <p:nvSpPr>
          <p:cNvPr id="86" name="TextBox 85"/>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2" name="Slide Number Placeholder 1"/>
          <p:cNvSpPr>
            <a:spLocks noGrp="1"/>
          </p:cNvSpPr>
          <p:nvPr>
            <p:ph type="sldNum" sz="quarter" idx="13"/>
          </p:nvPr>
        </p:nvSpPr>
        <p:spPr/>
        <p:txBody>
          <a:bodyPr/>
          <a:lstStyle/>
          <a:p>
            <a:fld id="{2066355A-084C-D24E-9AD2-7E4FC41EA627}" type="slidenum">
              <a:rPr lang="en-US" smtClean="0"/>
              <a:pPr/>
              <a:t>‹#›</a:t>
            </a:fld>
            <a:endParaRPr lang="en-US" dirty="0"/>
          </a:p>
        </p:txBody>
      </p:sp>
      <p:sp>
        <p:nvSpPr>
          <p:cNvPr id="22" name="Text Placeholder 4"/>
          <p:cNvSpPr>
            <a:spLocks noGrp="1"/>
          </p:cNvSpPr>
          <p:nvPr>
            <p:ph type="body" sz="quarter" idx="18" hasCustomPrompt="1"/>
          </p:nvPr>
        </p:nvSpPr>
        <p:spPr>
          <a:xfrm>
            <a:off x="506393" y="5675332"/>
            <a:ext cx="3561839" cy="420333"/>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sp>
        <p:nvSpPr>
          <p:cNvPr id="6" name="Picture Placeholder 5"/>
          <p:cNvSpPr>
            <a:spLocks noGrp="1"/>
          </p:cNvSpPr>
          <p:nvPr>
            <p:ph type="pic" sz="quarter" idx="19" hasCustomPrompt="1"/>
          </p:nvPr>
        </p:nvSpPr>
        <p:spPr>
          <a:xfrm>
            <a:off x="506394" y="1149613"/>
            <a:ext cx="3562349" cy="4438452"/>
          </a:xfrm>
          <a:solidFill>
            <a:schemeClr val="accent4"/>
          </a:solidFill>
        </p:spPr>
        <p:txBody>
          <a:bodyPr anchor="ctr" anchorCtr="1"/>
          <a:lstStyle>
            <a:lvl1pPr marL="0" marR="0" indent="0" algn="ctr" defTabSz="609585" rtl="0" eaLnBrk="1" fontAlgn="auto" latinLnBrk="0" hangingPunct="1">
              <a:lnSpc>
                <a:spcPct val="100000"/>
              </a:lnSpc>
              <a:spcBef>
                <a:spcPct val="20000"/>
              </a:spcBef>
              <a:spcAft>
                <a:spcPts val="0"/>
              </a:spcAft>
              <a:buClrTx/>
              <a:buSzTx/>
              <a:buFontTx/>
              <a:buNone/>
              <a:tabLst/>
              <a:defRPr sz="1400">
                <a:solidFill>
                  <a:schemeClr val="accent3"/>
                </a:solidFill>
              </a:defRPr>
            </a:lvl1pPr>
          </a:lstStyle>
          <a:p>
            <a:r>
              <a:rPr lang="en-US" dirty="0"/>
              <a:t>Photo</a:t>
            </a:r>
          </a:p>
        </p:txBody>
      </p:sp>
      <p:sp>
        <p:nvSpPr>
          <p:cNvPr id="39" name="Picture Placeholder 5"/>
          <p:cNvSpPr>
            <a:spLocks noGrp="1"/>
          </p:cNvSpPr>
          <p:nvPr>
            <p:ph type="pic" sz="quarter" idx="20" hasCustomPrompt="1"/>
          </p:nvPr>
        </p:nvSpPr>
        <p:spPr>
          <a:xfrm>
            <a:off x="4316394" y="1146565"/>
            <a:ext cx="3562349" cy="4438452"/>
          </a:xfrm>
          <a:solidFill>
            <a:schemeClr val="accent4"/>
          </a:solidFill>
        </p:spPr>
        <p:txBody>
          <a:bodyPr anchor="ctr" anchorCtr="1"/>
          <a:lstStyle>
            <a:lvl1pPr marL="0" marR="0" indent="0" algn="ctr" defTabSz="609585" rtl="0" eaLnBrk="1" fontAlgn="auto" latinLnBrk="0" hangingPunct="1">
              <a:lnSpc>
                <a:spcPct val="100000"/>
              </a:lnSpc>
              <a:spcBef>
                <a:spcPct val="20000"/>
              </a:spcBef>
              <a:spcAft>
                <a:spcPts val="0"/>
              </a:spcAft>
              <a:buClrTx/>
              <a:buSzTx/>
              <a:buFontTx/>
              <a:buNone/>
              <a:tabLst/>
              <a:defRPr sz="1400">
                <a:solidFill>
                  <a:schemeClr val="accent3"/>
                </a:solidFill>
              </a:defRPr>
            </a:lvl1pPr>
          </a:lstStyle>
          <a:p>
            <a:r>
              <a:rPr lang="en-US" dirty="0"/>
              <a:t>Photo</a:t>
            </a:r>
          </a:p>
        </p:txBody>
      </p:sp>
      <p:sp>
        <p:nvSpPr>
          <p:cNvPr id="10" name="Picture Placeholder 9"/>
          <p:cNvSpPr>
            <a:spLocks noGrp="1"/>
          </p:cNvSpPr>
          <p:nvPr>
            <p:ph type="pic" sz="quarter" idx="21" hasCustomPrompt="1"/>
          </p:nvPr>
        </p:nvSpPr>
        <p:spPr>
          <a:xfrm>
            <a:off x="8123768" y="3811464"/>
            <a:ext cx="3560233" cy="1776536"/>
          </a:xfrm>
          <a:solidFill>
            <a:schemeClr val="accent4"/>
          </a:solidFill>
        </p:spPr>
        <p:txBody>
          <a:bodyPr anchor="ctr" anchorCtr="1"/>
          <a:lstStyle>
            <a:lvl1pPr>
              <a:defRPr sz="1400">
                <a:solidFill>
                  <a:schemeClr val="accent3"/>
                </a:solidFill>
              </a:defRPr>
            </a:lvl1pPr>
          </a:lstStyle>
          <a:p>
            <a:r>
              <a:rPr lang="en-US" dirty="0"/>
              <a:t>Photo</a:t>
            </a:r>
          </a:p>
        </p:txBody>
      </p:sp>
      <p:sp>
        <p:nvSpPr>
          <p:cNvPr id="43" name="Picture Placeholder 9"/>
          <p:cNvSpPr>
            <a:spLocks noGrp="1"/>
          </p:cNvSpPr>
          <p:nvPr>
            <p:ph type="pic" sz="quarter" idx="22" hasCustomPrompt="1"/>
          </p:nvPr>
        </p:nvSpPr>
        <p:spPr>
          <a:xfrm>
            <a:off x="8149960" y="1149612"/>
            <a:ext cx="3560233" cy="1902883"/>
          </a:xfrm>
          <a:solidFill>
            <a:schemeClr val="accent4"/>
          </a:solidFill>
        </p:spPr>
        <p:txBody>
          <a:bodyPr anchor="ctr" anchorCtr="1"/>
          <a:lstStyle>
            <a:lvl1pPr>
              <a:defRPr sz="1400">
                <a:solidFill>
                  <a:schemeClr val="accent3"/>
                </a:solidFill>
              </a:defRPr>
            </a:lvl1pPr>
          </a:lstStyle>
          <a:p>
            <a:r>
              <a:rPr lang="en-US" dirty="0"/>
              <a:t>Photo</a:t>
            </a:r>
          </a:p>
        </p:txBody>
      </p:sp>
      <p:sp>
        <p:nvSpPr>
          <p:cNvPr id="44" name="Text Placeholder 4"/>
          <p:cNvSpPr>
            <a:spLocks noGrp="1"/>
          </p:cNvSpPr>
          <p:nvPr>
            <p:ph type="body" sz="quarter" idx="23" hasCustomPrompt="1"/>
          </p:nvPr>
        </p:nvSpPr>
        <p:spPr>
          <a:xfrm>
            <a:off x="4305615" y="5675331"/>
            <a:ext cx="3561839" cy="420335"/>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sp>
        <p:nvSpPr>
          <p:cNvPr id="45" name="Text Placeholder 4"/>
          <p:cNvSpPr>
            <a:spLocks noGrp="1"/>
          </p:cNvSpPr>
          <p:nvPr>
            <p:ph type="body" sz="quarter" idx="24" hasCustomPrompt="1"/>
          </p:nvPr>
        </p:nvSpPr>
        <p:spPr>
          <a:xfrm>
            <a:off x="8132065" y="3143097"/>
            <a:ext cx="3561839" cy="484620"/>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sp>
        <p:nvSpPr>
          <p:cNvPr id="46" name="Text Placeholder 4"/>
          <p:cNvSpPr>
            <a:spLocks noGrp="1"/>
          </p:cNvSpPr>
          <p:nvPr>
            <p:ph type="body" sz="quarter" idx="25" hasCustomPrompt="1"/>
          </p:nvPr>
        </p:nvSpPr>
        <p:spPr>
          <a:xfrm>
            <a:off x="8137065" y="5675332"/>
            <a:ext cx="3561839" cy="420333"/>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pic>
        <p:nvPicPr>
          <p:cNvPr id="20"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151105309"/>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Photos 5-up">
    <p:spTree>
      <p:nvGrpSpPr>
        <p:cNvPr id="1" name=""/>
        <p:cNvGrpSpPr/>
        <p:nvPr/>
      </p:nvGrpSpPr>
      <p:grpSpPr>
        <a:xfrm>
          <a:off x="0" y="0"/>
          <a:ext cx="0" cy="0"/>
          <a:chOff x="0" y="0"/>
          <a:chExt cx="0" cy="0"/>
        </a:xfrm>
      </p:grpSpPr>
      <p:sp>
        <p:nvSpPr>
          <p:cNvPr id="80" name="Title 79"/>
          <p:cNvSpPr>
            <a:spLocks noGrp="1"/>
          </p:cNvSpPr>
          <p:nvPr>
            <p:ph type="title" hasCustomPrompt="1"/>
          </p:nvPr>
        </p:nvSpPr>
        <p:spPr>
          <a:xfrm>
            <a:off x="487681" y="390145"/>
            <a:ext cx="5592233" cy="397256"/>
          </a:xfrm>
        </p:spPr>
        <p:txBody>
          <a:bodyPr>
            <a:noAutofit/>
          </a:bodyPr>
          <a:lstStyle>
            <a:lvl1pPr>
              <a:defRPr sz="2667">
                <a:solidFill>
                  <a:schemeClr val="tx1"/>
                </a:solidFill>
              </a:defRPr>
            </a:lvl1pPr>
          </a:lstStyle>
          <a:p>
            <a:r>
              <a:rPr lang="en-US" dirty="0"/>
              <a:t>5-up photo gallery</a:t>
            </a:r>
          </a:p>
        </p:txBody>
      </p:sp>
      <p:sp>
        <p:nvSpPr>
          <p:cNvPr id="86" name="TextBox 85"/>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7" name="Text Placeholder 6"/>
          <p:cNvSpPr>
            <a:spLocks noGrp="1"/>
          </p:cNvSpPr>
          <p:nvPr>
            <p:ph type="body" sz="quarter" idx="12" hasCustomPrompt="1"/>
          </p:nvPr>
        </p:nvSpPr>
        <p:spPr>
          <a:xfrm>
            <a:off x="6197600" y="482600"/>
            <a:ext cx="5488517" cy="711200"/>
          </a:xfrm>
        </p:spPr>
        <p:txBody>
          <a:bodyPr/>
          <a:lstStyle>
            <a:lvl1pPr>
              <a:defRPr sz="1333" b="0" i="0" baseline="0">
                <a:latin typeface="Mecherle Sans Regular"/>
                <a:cs typeface="Mecherle Sans Regular"/>
              </a:defRPr>
            </a:lvl1pPr>
            <a:lvl2pPr>
              <a:defRPr sz="1333"/>
            </a:lvl2pPr>
          </a:lstStyle>
          <a:p>
            <a:pPr lvl="0"/>
            <a:r>
              <a:rPr lang="en-US" dirty="0"/>
              <a:t>First level 10 point</a:t>
            </a:r>
          </a:p>
          <a:p>
            <a:pPr lvl="1"/>
            <a:r>
              <a:rPr lang="en-US" dirty="0"/>
              <a:t>Second level</a:t>
            </a:r>
          </a:p>
        </p:txBody>
      </p:sp>
      <p:sp>
        <p:nvSpPr>
          <p:cNvPr id="2" name="Slide Number Placeholder 1"/>
          <p:cNvSpPr>
            <a:spLocks noGrp="1"/>
          </p:cNvSpPr>
          <p:nvPr>
            <p:ph type="sldNum" sz="quarter" idx="13"/>
          </p:nvPr>
        </p:nvSpPr>
        <p:spPr/>
        <p:txBody>
          <a:bodyPr/>
          <a:lstStyle/>
          <a:p>
            <a:fld id="{2066355A-084C-D24E-9AD2-7E4FC41EA627}" type="slidenum">
              <a:rPr lang="en-US" smtClean="0"/>
              <a:pPr/>
              <a:t>‹#›</a:t>
            </a:fld>
            <a:endParaRPr lang="en-US" dirty="0"/>
          </a:p>
        </p:txBody>
      </p:sp>
      <p:sp>
        <p:nvSpPr>
          <p:cNvPr id="8" name="Picture Placeholder 7"/>
          <p:cNvSpPr>
            <a:spLocks noGrp="1"/>
          </p:cNvSpPr>
          <p:nvPr>
            <p:ph type="pic" sz="quarter" idx="14" hasCustomPrompt="1"/>
          </p:nvPr>
        </p:nvSpPr>
        <p:spPr>
          <a:xfrm>
            <a:off x="512064" y="1528234"/>
            <a:ext cx="3556169" cy="4313767"/>
          </a:xfrm>
          <a:solidFill>
            <a:schemeClr val="accent4"/>
          </a:solidFill>
        </p:spPr>
        <p:txBody>
          <a:bodyPr anchor="ctr" anchorCtr="1"/>
          <a:lstStyle>
            <a:lvl1pPr algn="ctr">
              <a:defRPr sz="1400">
                <a:solidFill>
                  <a:schemeClr val="accent3"/>
                </a:solidFill>
              </a:defRPr>
            </a:lvl1pPr>
          </a:lstStyle>
          <a:p>
            <a:r>
              <a:rPr lang="en-US" dirty="0"/>
              <a:t>Photo</a:t>
            </a:r>
          </a:p>
        </p:txBody>
      </p:sp>
      <p:sp>
        <p:nvSpPr>
          <p:cNvPr id="27" name="Picture Placeholder 26"/>
          <p:cNvSpPr>
            <a:spLocks noGrp="1"/>
          </p:cNvSpPr>
          <p:nvPr>
            <p:ph type="pic" sz="quarter" idx="16" hasCustomPrompt="1"/>
          </p:nvPr>
        </p:nvSpPr>
        <p:spPr>
          <a:xfrm>
            <a:off x="8123768" y="1528234"/>
            <a:ext cx="3560233" cy="2029884"/>
          </a:xfrm>
          <a:solidFill>
            <a:schemeClr val="accent4"/>
          </a:solidFill>
        </p:spPr>
        <p:txBody>
          <a:bodyPr anchor="ctr" anchorCtr="1"/>
          <a:lstStyle>
            <a:lvl1pPr>
              <a:defRPr sz="1400">
                <a:solidFill>
                  <a:srgbClr val="ACABAB"/>
                </a:solidFill>
              </a:defRPr>
            </a:lvl1pPr>
          </a:lstStyle>
          <a:p>
            <a:r>
              <a:rPr lang="en-US" dirty="0"/>
              <a:t>Photo</a:t>
            </a:r>
          </a:p>
        </p:txBody>
      </p:sp>
      <p:sp>
        <p:nvSpPr>
          <p:cNvPr id="33" name="Picture Placeholder 26"/>
          <p:cNvSpPr>
            <a:spLocks noGrp="1"/>
          </p:cNvSpPr>
          <p:nvPr>
            <p:ph type="pic" sz="quarter" idx="17" hasCustomPrompt="1"/>
          </p:nvPr>
        </p:nvSpPr>
        <p:spPr>
          <a:xfrm>
            <a:off x="8123768" y="3808325"/>
            <a:ext cx="3560233" cy="2029884"/>
          </a:xfrm>
          <a:solidFill>
            <a:schemeClr val="accent4"/>
          </a:solidFill>
        </p:spPr>
        <p:txBody>
          <a:bodyPr anchor="ctr" anchorCtr="1"/>
          <a:lstStyle>
            <a:lvl1pPr>
              <a:defRPr sz="1400">
                <a:solidFill>
                  <a:srgbClr val="ACABAB"/>
                </a:solidFill>
              </a:defRPr>
            </a:lvl1pPr>
          </a:lstStyle>
          <a:p>
            <a:r>
              <a:rPr lang="en-US" dirty="0"/>
              <a:t>Photo</a:t>
            </a:r>
          </a:p>
        </p:txBody>
      </p:sp>
      <p:sp>
        <p:nvSpPr>
          <p:cNvPr id="11" name="Picture Placeholder 26"/>
          <p:cNvSpPr>
            <a:spLocks noGrp="1"/>
          </p:cNvSpPr>
          <p:nvPr>
            <p:ph type="pic" sz="quarter" idx="18" hasCustomPrompt="1"/>
          </p:nvPr>
        </p:nvSpPr>
        <p:spPr>
          <a:xfrm>
            <a:off x="4299797" y="1524001"/>
            <a:ext cx="3560233" cy="2029884"/>
          </a:xfrm>
          <a:solidFill>
            <a:schemeClr val="accent4"/>
          </a:solidFill>
        </p:spPr>
        <p:txBody>
          <a:bodyPr anchor="ctr" anchorCtr="1"/>
          <a:lstStyle>
            <a:lvl1pPr>
              <a:defRPr sz="1400">
                <a:solidFill>
                  <a:srgbClr val="ACABAB"/>
                </a:solidFill>
              </a:defRPr>
            </a:lvl1pPr>
          </a:lstStyle>
          <a:p>
            <a:r>
              <a:rPr lang="en-US" dirty="0"/>
              <a:t>Photo</a:t>
            </a:r>
          </a:p>
        </p:txBody>
      </p:sp>
      <p:sp>
        <p:nvSpPr>
          <p:cNvPr id="12" name="Picture Placeholder 26"/>
          <p:cNvSpPr>
            <a:spLocks noGrp="1"/>
          </p:cNvSpPr>
          <p:nvPr>
            <p:ph type="pic" sz="quarter" idx="19" hasCustomPrompt="1"/>
          </p:nvPr>
        </p:nvSpPr>
        <p:spPr>
          <a:xfrm>
            <a:off x="4299797" y="3803905"/>
            <a:ext cx="3560233" cy="2029884"/>
          </a:xfrm>
          <a:solidFill>
            <a:schemeClr val="accent4"/>
          </a:solidFill>
        </p:spPr>
        <p:txBody>
          <a:bodyPr anchor="ctr" anchorCtr="1"/>
          <a:lstStyle>
            <a:lvl1pPr>
              <a:defRPr sz="1400">
                <a:solidFill>
                  <a:srgbClr val="ACABAB"/>
                </a:solidFill>
              </a:defRPr>
            </a:lvl1pPr>
          </a:lstStyle>
          <a:p>
            <a:r>
              <a:rPr lang="en-US" dirty="0"/>
              <a:t>Photo</a:t>
            </a:r>
          </a:p>
        </p:txBody>
      </p:sp>
      <p:pic>
        <p:nvPicPr>
          <p:cNvPr id="19"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258977698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Photos 5-up captions">
    <p:spTree>
      <p:nvGrpSpPr>
        <p:cNvPr id="1" name=""/>
        <p:cNvGrpSpPr/>
        <p:nvPr/>
      </p:nvGrpSpPr>
      <p:grpSpPr>
        <a:xfrm>
          <a:off x="0" y="0"/>
          <a:ext cx="0" cy="0"/>
          <a:chOff x="0" y="0"/>
          <a:chExt cx="0" cy="0"/>
        </a:xfrm>
      </p:grpSpPr>
      <p:sp>
        <p:nvSpPr>
          <p:cNvPr id="80" name="Title 79"/>
          <p:cNvSpPr>
            <a:spLocks noGrp="1"/>
          </p:cNvSpPr>
          <p:nvPr>
            <p:ph type="title" hasCustomPrompt="1"/>
          </p:nvPr>
        </p:nvSpPr>
        <p:spPr>
          <a:xfrm>
            <a:off x="487680" y="390145"/>
            <a:ext cx="11196320" cy="397256"/>
          </a:xfrm>
        </p:spPr>
        <p:txBody>
          <a:bodyPr>
            <a:noAutofit/>
          </a:bodyPr>
          <a:lstStyle>
            <a:lvl1pPr>
              <a:defRPr sz="2667">
                <a:solidFill>
                  <a:schemeClr val="tx1"/>
                </a:solidFill>
              </a:defRPr>
            </a:lvl1pPr>
          </a:lstStyle>
          <a:p>
            <a:r>
              <a:rPr lang="en-US" dirty="0"/>
              <a:t>5-up photo gallery with captions</a:t>
            </a:r>
          </a:p>
        </p:txBody>
      </p:sp>
      <p:sp>
        <p:nvSpPr>
          <p:cNvPr id="86" name="TextBox 85"/>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2" name="Slide Number Placeholder 1"/>
          <p:cNvSpPr>
            <a:spLocks noGrp="1"/>
          </p:cNvSpPr>
          <p:nvPr>
            <p:ph type="sldNum" sz="quarter" idx="13"/>
          </p:nvPr>
        </p:nvSpPr>
        <p:spPr/>
        <p:txBody>
          <a:bodyPr/>
          <a:lstStyle/>
          <a:p>
            <a:fld id="{2066355A-084C-D24E-9AD2-7E4FC41EA627}" type="slidenum">
              <a:rPr lang="en-US" smtClean="0"/>
              <a:pPr/>
              <a:t>‹#›</a:t>
            </a:fld>
            <a:endParaRPr lang="en-US" dirty="0"/>
          </a:p>
        </p:txBody>
      </p:sp>
      <p:sp>
        <p:nvSpPr>
          <p:cNvPr id="22" name="Text Placeholder 4"/>
          <p:cNvSpPr>
            <a:spLocks noGrp="1"/>
          </p:cNvSpPr>
          <p:nvPr>
            <p:ph type="body" sz="quarter" idx="18" hasCustomPrompt="1"/>
          </p:nvPr>
        </p:nvSpPr>
        <p:spPr>
          <a:xfrm>
            <a:off x="506393" y="5675332"/>
            <a:ext cx="3561839" cy="420333"/>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sp>
        <p:nvSpPr>
          <p:cNvPr id="6" name="Picture Placeholder 5"/>
          <p:cNvSpPr>
            <a:spLocks noGrp="1"/>
          </p:cNvSpPr>
          <p:nvPr>
            <p:ph type="pic" sz="quarter" idx="19" hasCustomPrompt="1"/>
          </p:nvPr>
        </p:nvSpPr>
        <p:spPr>
          <a:xfrm>
            <a:off x="506394" y="1149613"/>
            <a:ext cx="3562349" cy="4438452"/>
          </a:xfrm>
          <a:solidFill>
            <a:schemeClr val="accent4"/>
          </a:solidFill>
        </p:spPr>
        <p:txBody>
          <a:bodyPr anchor="ctr" anchorCtr="1"/>
          <a:lstStyle>
            <a:lvl1pPr marL="0" marR="0" indent="0" algn="ctr" defTabSz="609585" rtl="0" eaLnBrk="1" fontAlgn="auto" latinLnBrk="0" hangingPunct="1">
              <a:lnSpc>
                <a:spcPct val="100000"/>
              </a:lnSpc>
              <a:spcBef>
                <a:spcPct val="20000"/>
              </a:spcBef>
              <a:spcAft>
                <a:spcPts val="0"/>
              </a:spcAft>
              <a:buClrTx/>
              <a:buSzTx/>
              <a:buFontTx/>
              <a:buNone/>
              <a:tabLst/>
              <a:defRPr sz="1400">
                <a:solidFill>
                  <a:schemeClr val="accent3"/>
                </a:solidFill>
              </a:defRPr>
            </a:lvl1pPr>
          </a:lstStyle>
          <a:p>
            <a:r>
              <a:rPr lang="en-US" dirty="0"/>
              <a:t>Photo</a:t>
            </a:r>
          </a:p>
        </p:txBody>
      </p:sp>
      <p:sp>
        <p:nvSpPr>
          <p:cNvPr id="10" name="Picture Placeholder 9"/>
          <p:cNvSpPr>
            <a:spLocks noGrp="1"/>
          </p:cNvSpPr>
          <p:nvPr>
            <p:ph type="pic" sz="quarter" idx="21" hasCustomPrompt="1"/>
          </p:nvPr>
        </p:nvSpPr>
        <p:spPr>
          <a:xfrm>
            <a:off x="8123768" y="3811464"/>
            <a:ext cx="3560233" cy="1776536"/>
          </a:xfrm>
          <a:solidFill>
            <a:schemeClr val="accent4"/>
          </a:solidFill>
        </p:spPr>
        <p:txBody>
          <a:bodyPr anchor="ctr" anchorCtr="1"/>
          <a:lstStyle>
            <a:lvl1pPr>
              <a:defRPr sz="1400">
                <a:solidFill>
                  <a:schemeClr val="accent3"/>
                </a:solidFill>
              </a:defRPr>
            </a:lvl1pPr>
          </a:lstStyle>
          <a:p>
            <a:r>
              <a:rPr lang="en-US" dirty="0"/>
              <a:t>Photo</a:t>
            </a:r>
          </a:p>
        </p:txBody>
      </p:sp>
      <p:sp>
        <p:nvSpPr>
          <p:cNvPr id="43" name="Picture Placeholder 9"/>
          <p:cNvSpPr>
            <a:spLocks noGrp="1"/>
          </p:cNvSpPr>
          <p:nvPr>
            <p:ph type="pic" sz="quarter" idx="22" hasCustomPrompt="1"/>
          </p:nvPr>
        </p:nvSpPr>
        <p:spPr>
          <a:xfrm>
            <a:off x="8149960" y="1149612"/>
            <a:ext cx="3560233" cy="1902883"/>
          </a:xfrm>
          <a:solidFill>
            <a:schemeClr val="accent4"/>
          </a:solidFill>
        </p:spPr>
        <p:txBody>
          <a:bodyPr anchor="ctr" anchorCtr="1"/>
          <a:lstStyle>
            <a:lvl1pPr>
              <a:defRPr sz="1400">
                <a:solidFill>
                  <a:schemeClr val="accent3"/>
                </a:solidFill>
              </a:defRPr>
            </a:lvl1pPr>
          </a:lstStyle>
          <a:p>
            <a:r>
              <a:rPr lang="en-US" dirty="0"/>
              <a:t>Photo</a:t>
            </a:r>
          </a:p>
        </p:txBody>
      </p:sp>
      <p:sp>
        <p:nvSpPr>
          <p:cNvPr id="44" name="Text Placeholder 4"/>
          <p:cNvSpPr>
            <a:spLocks noGrp="1"/>
          </p:cNvSpPr>
          <p:nvPr>
            <p:ph type="body" sz="quarter" idx="23" hasCustomPrompt="1"/>
          </p:nvPr>
        </p:nvSpPr>
        <p:spPr>
          <a:xfrm>
            <a:off x="4305615" y="5675332"/>
            <a:ext cx="3561839" cy="420333"/>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sp>
        <p:nvSpPr>
          <p:cNvPr id="45" name="Text Placeholder 4"/>
          <p:cNvSpPr>
            <a:spLocks noGrp="1"/>
          </p:cNvSpPr>
          <p:nvPr>
            <p:ph type="body" sz="quarter" idx="24" hasCustomPrompt="1"/>
          </p:nvPr>
        </p:nvSpPr>
        <p:spPr>
          <a:xfrm>
            <a:off x="8132065" y="3143097"/>
            <a:ext cx="3561839" cy="484620"/>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sp>
        <p:nvSpPr>
          <p:cNvPr id="46" name="Text Placeholder 4"/>
          <p:cNvSpPr>
            <a:spLocks noGrp="1"/>
          </p:cNvSpPr>
          <p:nvPr>
            <p:ph type="body" sz="quarter" idx="25" hasCustomPrompt="1"/>
          </p:nvPr>
        </p:nvSpPr>
        <p:spPr>
          <a:xfrm>
            <a:off x="8137065" y="5675332"/>
            <a:ext cx="3561839" cy="420333"/>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sp>
        <p:nvSpPr>
          <p:cNvPr id="14" name="Picture Placeholder 9"/>
          <p:cNvSpPr>
            <a:spLocks noGrp="1"/>
          </p:cNvSpPr>
          <p:nvPr>
            <p:ph type="pic" sz="quarter" idx="26" hasCustomPrompt="1"/>
          </p:nvPr>
        </p:nvSpPr>
        <p:spPr>
          <a:xfrm>
            <a:off x="4294326" y="3808641"/>
            <a:ext cx="3560233" cy="1776536"/>
          </a:xfrm>
          <a:solidFill>
            <a:schemeClr val="accent4"/>
          </a:solidFill>
        </p:spPr>
        <p:txBody>
          <a:bodyPr anchor="ctr" anchorCtr="1"/>
          <a:lstStyle>
            <a:lvl1pPr>
              <a:defRPr sz="1400">
                <a:solidFill>
                  <a:schemeClr val="accent3"/>
                </a:solidFill>
              </a:defRPr>
            </a:lvl1pPr>
          </a:lstStyle>
          <a:p>
            <a:r>
              <a:rPr lang="en-US" dirty="0"/>
              <a:t>Photo</a:t>
            </a:r>
          </a:p>
        </p:txBody>
      </p:sp>
      <p:sp>
        <p:nvSpPr>
          <p:cNvPr id="15" name="Picture Placeholder 9"/>
          <p:cNvSpPr>
            <a:spLocks noGrp="1"/>
          </p:cNvSpPr>
          <p:nvPr>
            <p:ph type="pic" sz="quarter" idx="27" hasCustomPrompt="1"/>
          </p:nvPr>
        </p:nvSpPr>
        <p:spPr>
          <a:xfrm>
            <a:off x="4320518" y="1146789"/>
            <a:ext cx="3560233" cy="1902883"/>
          </a:xfrm>
          <a:solidFill>
            <a:schemeClr val="accent4"/>
          </a:solidFill>
        </p:spPr>
        <p:txBody>
          <a:bodyPr anchor="ctr" anchorCtr="1"/>
          <a:lstStyle>
            <a:lvl1pPr>
              <a:defRPr sz="1400">
                <a:solidFill>
                  <a:schemeClr val="accent3"/>
                </a:solidFill>
              </a:defRPr>
            </a:lvl1pPr>
          </a:lstStyle>
          <a:p>
            <a:r>
              <a:rPr lang="en-US" dirty="0"/>
              <a:t>Photo</a:t>
            </a:r>
          </a:p>
        </p:txBody>
      </p:sp>
      <p:sp>
        <p:nvSpPr>
          <p:cNvPr id="16" name="Text Placeholder 4"/>
          <p:cNvSpPr>
            <a:spLocks noGrp="1"/>
          </p:cNvSpPr>
          <p:nvPr>
            <p:ph type="body" sz="quarter" idx="28" hasCustomPrompt="1"/>
          </p:nvPr>
        </p:nvSpPr>
        <p:spPr>
          <a:xfrm>
            <a:off x="4302623" y="3140274"/>
            <a:ext cx="3561839" cy="484620"/>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pic>
        <p:nvPicPr>
          <p:cNvPr id="24"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306945874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Photos 6-up">
    <p:spTree>
      <p:nvGrpSpPr>
        <p:cNvPr id="1" name=""/>
        <p:cNvGrpSpPr/>
        <p:nvPr/>
      </p:nvGrpSpPr>
      <p:grpSpPr>
        <a:xfrm>
          <a:off x="0" y="0"/>
          <a:ext cx="0" cy="0"/>
          <a:chOff x="0" y="0"/>
          <a:chExt cx="0" cy="0"/>
        </a:xfrm>
      </p:grpSpPr>
      <p:sp>
        <p:nvSpPr>
          <p:cNvPr id="80" name="Title 79"/>
          <p:cNvSpPr>
            <a:spLocks noGrp="1"/>
          </p:cNvSpPr>
          <p:nvPr>
            <p:ph type="title" hasCustomPrompt="1"/>
          </p:nvPr>
        </p:nvSpPr>
        <p:spPr>
          <a:xfrm>
            <a:off x="487681" y="390145"/>
            <a:ext cx="5592233" cy="397256"/>
          </a:xfrm>
        </p:spPr>
        <p:txBody>
          <a:bodyPr>
            <a:noAutofit/>
          </a:bodyPr>
          <a:lstStyle>
            <a:lvl1pPr>
              <a:defRPr sz="2667">
                <a:solidFill>
                  <a:schemeClr val="tx1"/>
                </a:solidFill>
              </a:defRPr>
            </a:lvl1pPr>
          </a:lstStyle>
          <a:p>
            <a:r>
              <a:rPr lang="en-US" dirty="0"/>
              <a:t>6-up photo gallery</a:t>
            </a:r>
          </a:p>
        </p:txBody>
      </p:sp>
      <p:sp>
        <p:nvSpPr>
          <p:cNvPr id="86" name="TextBox 85"/>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7" name="Text Placeholder 6"/>
          <p:cNvSpPr>
            <a:spLocks noGrp="1"/>
          </p:cNvSpPr>
          <p:nvPr>
            <p:ph type="body" sz="quarter" idx="12" hasCustomPrompt="1"/>
          </p:nvPr>
        </p:nvSpPr>
        <p:spPr>
          <a:xfrm>
            <a:off x="6197600" y="482600"/>
            <a:ext cx="5488517" cy="711200"/>
          </a:xfrm>
        </p:spPr>
        <p:txBody>
          <a:bodyPr/>
          <a:lstStyle>
            <a:lvl1pPr>
              <a:defRPr sz="1333" b="0" i="0" baseline="0">
                <a:latin typeface="Mecherle Sans Regular"/>
                <a:cs typeface="Mecherle Sans Regular"/>
              </a:defRPr>
            </a:lvl1pPr>
            <a:lvl2pPr>
              <a:defRPr sz="1333"/>
            </a:lvl2pPr>
          </a:lstStyle>
          <a:p>
            <a:pPr lvl="0"/>
            <a:r>
              <a:rPr lang="en-US" dirty="0"/>
              <a:t>First level 10 point</a:t>
            </a:r>
          </a:p>
          <a:p>
            <a:pPr lvl="1"/>
            <a:r>
              <a:rPr lang="en-US" dirty="0"/>
              <a:t>Second level</a:t>
            </a:r>
          </a:p>
        </p:txBody>
      </p:sp>
      <p:sp>
        <p:nvSpPr>
          <p:cNvPr id="2" name="Slide Number Placeholder 1"/>
          <p:cNvSpPr>
            <a:spLocks noGrp="1"/>
          </p:cNvSpPr>
          <p:nvPr>
            <p:ph type="sldNum" sz="quarter" idx="13"/>
          </p:nvPr>
        </p:nvSpPr>
        <p:spPr/>
        <p:txBody>
          <a:bodyPr/>
          <a:lstStyle/>
          <a:p>
            <a:fld id="{2066355A-084C-D24E-9AD2-7E4FC41EA627}" type="slidenum">
              <a:rPr lang="en-US" smtClean="0"/>
              <a:pPr/>
              <a:t>‹#›</a:t>
            </a:fld>
            <a:endParaRPr lang="en-US" dirty="0"/>
          </a:p>
        </p:txBody>
      </p:sp>
      <p:sp>
        <p:nvSpPr>
          <p:cNvPr id="27" name="Picture Placeholder 26"/>
          <p:cNvSpPr>
            <a:spLocks noGrp="1"/>
          </p:cNvSpPr>
          <p:nvPr>
            <p:ph type="pic" sz="quarter" idx="16" hasCustomPrompt="1"/>
          </p:nvPr>
        </p:nvSpPr>
        <p:spPr>
          <a:xfrm>
            <a:off x="8123768" y="1528234"/>
            <a:ext cx="3560233" cy="2029884"/>
          </a:xfrm>
          <a:solidFill>
            <a:schemeClr val="accent4"/>
          </a:solidFill>
        </p:spPr>
        <p:txBody>
          <a:bodyPr anchor="ctr" anchorCtr="1"/>
          <a:lstStyle>
            <a:lvl1pPr>
              <a:defRPr sz="1400">
                <a:solidFill>
                  <a:srgbClr val="ACABAB"/>
                </a:solidFill>
              </a:defRPr>
            </a:lvl1pPr>
          </a:lstStyle>
          <a:p>
            <a:r>
              <a:rPr lang="en-US" dirty="0"/>
              <a:t>Photo</a:t>
            </a:r>
          </a:p>
        </p:txBody>
      </p:sp>
      <p:sp>
        <p:nvSpPr>
          <p:cNvPr id="33" name="Picture Placeholder 26"/>
          <p:cNvSpPr>
            <a:spLocks noGrp="1"/>
          </p:cNvSpPr>
          <p:nvPr>
            <p:ph type="pic" sz="quarter" idx="17" hasCustomPrompt="1"/>
          </p:nvPr>
        </p:nvSpPr>
        <p:spPr>
          <a:xfrm>
            <a:off x="8123768" y="3808325"/>
            <a:ext cx="3560233" cy="2029884"/>
          </a:xfrm>
          <a:solidFill>
            <a:schemeClr val="accent4"/>
          </a:solidFill>
        </p:spPr>
        <p:txBody>
          <a:bodyPr anchor="ctr" anchorCtr="1"/>
          <a:lstStyle>
            <a:lvl1pPr>
              <a:defRPr sz="1400">
                <a:solidFill>
                  <a:srgbClr val="ACABAB"/>
                </a:solidFill>
              </a:defRPr>
            </a:lvl1pPr>
          </a:lstStyle>
          <a:p>
            <a:r>
              <a:rPr lang="en-US" dirty="0"/>
              <a:t>Photo</a:t>
            </a:r>
          </a:p>
        </p:txBody>
      </p:sp>
      <p:sp>
        <p:nvSpPr>
          <p:cNvPr id="11" name="Picture Placeholder 26"/>
          <p:cNvSpPr>
            <a:spLocks noGrp="1"/>
          </p:cNvSpPr>
          <p:nvPr>
            <p:ph type="pic" sz="quarter" idx="18" hasCustomPrompt="1"/>
          </p:nvPr>
        </p:nvSpPr>
        <p:spPr>
          <a:xfrm>
            <a:off x="4299797" y="1524001"/>
            <a:ext cx="3560233" cy="2029884"/>
          </a:xfrm>
          <a:solidFill>
            <a:schemeClr val="accent4"/>
          </a:solidFill>
        </p:spPr>
        <p:txBody>
          <a:bodyPr anchor="ctr" anchorCtr="1"/>
          <a:lstStyle>
            <a:lvl1pPr>
              <a:defRPr sz="1400">
                <a:solidFill>
                  <a:srgbClr val="ACABAB"/>
                </a:solidFill>
              </a:defRPr>
            </a:lvl1pPr>
          </a:lstStyle>
          <a:p>
            <a:r>
              <a:rPr lang="en-US" dirty="0"/>
              <a:t>Photo</a:t>
            </a:r>
          </a:p>
        </p:txBody>
      </p:sp>
      <p:sp>
        <p:nvSpPr>
          <p:cNvPr id="12" name="Picture Placeholder 26"/>
          <p:cNvSpPr>
            <a:spLocks noGrp="1"/>
          </p:cNvSpPr>
          <p:nvPr>
            <p:ph type="pic" sz="quarter" idx="19" hasCustomPrompt="1"/>
          </p:nvPr>
        </p:nvSpPr>
        <p:spPr>
          <a:xfrm>
            <a:off x="4299797" y="3803905"/>
            <a:ext cx="3560233" cy="2029884"/>
          </a:xfrm>
          <a:solidFill>
            <a:schemeClr val="accent4"/>
          </a:solidFill>
        </p:spPr>
        <p:txBody>
          <a:bodyPr anchor="ctr" anchorCtr="1"/>
          <a:lstStyle>
            <a:lvl1pPr>
              <a:defRPr sz="1400">
                <a:solidFill>
                  <a:srgbClr val="ACABAB"/>
                </a:solidFill>
              </a:defRPr>
            </a:lvl1pPr>
          </a:lstStyle>
          <a:p>
            <a:r>
              <a:rPr lang="en-US" dirty="0"/>
              <a:t>Photo</a:t>
            </a:r>
          </a:p>
        </p:txBody>
      </p:sp>
      <p:sp>
        <p:nvSpPr>
          <p:cNvPr id="13" name="Picture Placeholder 26"/>
          <p:cNvSpPr>
            <a:spLocks noGrp="1"/>
          </p:cNvSpPr>
          <p:nvPr>
            <p:ph type="pic" sz="quarter" idx="20" hasCustomPrompt="1"/>
          </p:nvPr>
        </p:nvSpPr>
        <p:spPr>
          <a:xfrm>
            <a:off x="487681" y="1524001"/>
            <a:ext cx="3560233" cy="2029884"/>
          </a:xfrm>
          <a:solidFill>
            <a:schemeClr val="accent4"/>
          </a:solidFill>
        </p:spPr>
        <p:txBody>
          <a:bodyPr anchor="ctr" anchorCtr="1"/>
          <a:lstStyle>
            <a:lvl1pPr>
              <a:defRPr sz="1400">
                <a:solidFill>
                  <a:srgbClr val="ACABAB"/>
                </a:solidFill>
              </a:defRPr>
            </a:lvl1pPr>
          </a:lstStyle>
          <a:p>
            <a:r>
              <a:rPr lang="en-US" dirty="0"/>
              <a:t>Photo</a:t>
            </a:r>
          </a:p>
        </p:txBody>
      </p:sp>
      <p:sp>
        <p:nvSpPr>
          <p:cNvPr id="14" name="Picture Placeholder 26"/>
          <p:cNvSpPr>
            <a:spLocks noGrp="1"/>
          </p:cNvSpPr>
          <p:nvPr>
            <p:ph type="pic" sz="quarter" idx="21" hasCustomPrompt="1"/>
          </p:nvPr>
        </p:nvSpPr>
        <p:spPr>
          <a:xfrm>
            <a:off x="487681" y="3803905"/>
            <a:ext cx="3560233" cy="2029884"/>
          </a:xfrm>
          <a:solidFill>
            <a:schemeClr val="accent4"/>
          </a:solidFill>
        </p:spPr>
        <p:txBody>
          <a:bodyPr anchor="ctr" anchorCtr="1"/>
          <a:lstStyle>
            <a:lvl1pPr>
              <a:defRPr sz="1400">
                <a:solidFill>
                  <a:srgbClr val="ACABAB"/>
                </a:solidFill>
              </a:defRPr>
            </a:lvl1pPr>
          </a:lstStyle>
          <a:p>
            <a:r>
              <a:rPr lang="en-US" dirty="0"/>
              <a:t>Photo</a:t>
            </a:r>
          </a:p>
        </p:txBody>
      </p:sp>
      <p:pic>
        <p:nvPicPr>
          <p:cNvPr id="21"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1432205186"/>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hotos 6-up captions">
    <p:spTree>
      <p:nvGrpSpPr>
        <p:cNvPr id="1" name=""/>
        <p:cNvGrpSpPr/>
        <p:nvPr/>
      </p:nvGrpSpPr>
      <p:grpSpPr>
        <a:xfrm>
          <a:off x="0" y="0"/>
          <a:ext cx="0" cy="0"/>
          <a:chOff x="0" y="0"/>
          <a:chExt cx="0" cy="0"/>
        </a:xfrm>
      </p:grpSpPr>
      <p:sp>
        <p:nvSpPr>
          <p:cNvPr id="80" name="Title 79"/>
          <p:cNvSpPr>
            <a:spLocks noGrp="1"/>
          </p:cNvSpPr>
          <p:nvPr>
            <p:ph type="title" hasCustomPrompt="1"/>
          </p:nvPr>
        </p:nvSpPr>
        <p:spPr>
          <a:xfrm>
            <a:off x="487680" y="390145"/>
            <a:ext cx="11196320" cy="397256"/>
          </a:xfrm>
        </p:spPr>
        <p:txBody>
          <a:bodyPr>
            <a:noAutofit/>
          </a:bodyPr>
          <a:lstStyle>
            <a:lvl1pPr>
              <a:defRPr sz="2667">
                <a:solidFill>
                  <a:schemeClr val="tx1"/>
                </a:solidFill>
              </a:defRPr>
            </a:lvl1pPr>
          </a:lstStyle>
          <a:p>
            <a:r>
              <a:rPr lang="en-US" dirty="0"/>
              <a:t>6-up photo gallery with captions</a:t>
            </a:r>
          </a:p>
        </p:txBody>
      </p:sp>
      <p:sp>
        <p:nvSpPr>
          <p:cNvPr id="86" name="TextBox 85"/>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2" name="Slide Number Placeholder 1"/>
          <p:cNvSpPr>
            <a:spLocks noGrp="1"/>
          </p:cNvSpPr>
          <p:nvPr>
            <p:ph type="sldNum" sz="quarter" idx="13"/>
          </p:nvPr>
        </p:nvSpPr>
        <p:spPr/>
        <p:txBody>
          <a:bodyPr/>
          <a:lstStyle/>
          <a:p>
            <a:fld id="{2066355A-084C-D24E-9AD2-7E4FC41EA627}" type="slidenum">
              <a:rPr lang="en-US" smtClean="0"/>
              <a:pPr/>
              <a:t>‹#›</a:t>
            </a:fld>
            <a:endParaRPr lang="en-US" dirty="0"/>
          </a:p>
        </p:txBody>
      </p:sp>
      <p:sp>
        <p:nvSpPr>
          <p:cNvPr id="22" name="Text Placeholder 4"/>
          <p:cNvSpPr>
            <a:spLocks noGrp="1"/>
          </p:cNvSpPr>
          <p:nvPr>
            <p:ph type="body" sz="quarter" idx="18" hasCustomPrompt="1"/>
          </p:nvPr>
        </p:nvSpPr>
        <p:spPr>
          <a:xfrm>
            <a:off x="506393" y="5675332"/>
            <a:ext cx="3561839" cy="420333"/>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sp>
        <p:nvSpPr>
          <p:cNvPr id="10" name="Picture Placeholder 9"/>
          <p:cNvSpPr>
            <a:spLocks noGrp="1"/>
          </p:cNvSpPr>
          <p:nvPr>
            <p:ph type="pic" sz="quarter" idx="21" hasCustomPrompt="1"/>
          </p:nvPr>
        </p:nvSpPr>
        <p:spPr>
          <a:xfrm>
            <a:off x="8123768" y="3811464"/>
            <a:ext cx="3560233" cy="1776536"/>
          </a:xfrm>
          <a:solidFill>
            <a:schemeClr val="accent4"/>
          </a:solidFill>
        </p:spPr>
        <p:txBody>
          <a:bodyPr anchor="ctr" anchorCtr="1"/>
          <a:lstStyle>
            <a:lvl1pPr>
              <a:defRPr sz="1400">
                <a:solidFill>
                  <a:schemeClr val="accent3"/>
                </a:solidFill>
              </a:defRPr>
            </a:lvl1pPr>
          </a:lstStyle>
          <a:p>
            <a:r>
              <a:rPr lang="en-US" dirty="0"/>
              <a:t>Photo</a:t>
            </a:r>
          </a:p>
        </p:txBody>
      </p:sp>
      <p:sp>
        <p:nvSpPr>
          <p:cNvPr id="43" name="Picture Placeholder 9"/>
          <p:cNvSpPr>
            <a:spLocks noGrp="1"/>
          </p:cNvSpPr>
          <p:nvPr>
            <p:ph type="pic" sz="quarter" idx="22" hasCustomPrompt="1"/>
          </p:nvPr>
        </p:nvSpPr>
        <p:spPr>
          <a:xfrm>
            <a:off x="8149960" y="1149612"/>
            <a:ext cx="3560233" cy="1902883"/>
          </a:xfrm>
          <a:solidFill>
            <a:schemeClr val="accent4"/>
          </a:solidFill>
        </p:spPr>
        <p:txBody>
          <a:bodyPr anchor="ctr" anchorCtr="1"/>
          <a:lstStyle>
            <a:lvl1pPr>
              <a:defRPr sz="1400">
                <a:solidFill>
                  <a:schemeClr val="accent3"/>
                </a:solidFill>
              </a:defRPr>
            </a:lvl1pPr>
          </a:lstStyle>
          <a:p>
            <a:r>
              <a:rPr lang="en-US" dirty="0"/>
              <a:t>Photo</a:t>
            </a:r>
          </a:p>
        </p:txBody>
      </p:sp>
      <p:sp>
        <p:nvSpPr>
          <p:cNvPr id="44" name="Text Placeholder 4"/>
          <p:cNvSpPr>
            <a:spLocks noGrp="1"/>
          </p:cNvSpPr>
          <p:nvPr>
            <p:ph type="body" sz="quarter" idx="23" hasCustomPrompt="1"/>
          </p:nvPr>
        </p:nvSpPr>
        <p:spPr>
          <a:xfrm>
            <a:off x="4305615" y="5675332"/>
            <a:ext cx="3561839" cy="420333"/>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sp>
        <p:nvSpPr>
          <p:cNvPr id="45" name="Text Placeholder 4"/>
          <p:cNvSpPr>
            <a:spLocks noGrp="1"/>
          </p:cNvSpPr>
          <p:nvPr>
            <p:ph type="body" sz="quarter" idx="24" hasCustomPrompt="1"/>
          </p:nvPr>
        </p:nvSpPr>
        <p:spPr>
          <a:xfrm>
            <a:off x="8132065" y="3143097"/>
            <a:ext cx="3561839" cy="484620"/>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sp>
        <p:nvSpPr>
          <p:cNvPr id="46" name="Text Placeholder 4"/>
          <p:cNvSpPr>
            <a:spLocks noGrp="1"/>
          </p:cNvSpPr>
          <p:nvPr>
            <p:ph type="body" sz="quarter" idx="25" hasCustomPrompt="1"/>
          </p:nvPr>
        </p:nvSpPr>
        <p:spPr>
          <a:xfrm>
            <a:off x="8137065" y="5675331"/>
            <a:ext cx="3561839" cy="420335"/>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sp>
        <p:nvSpPr>
          <p:cNvPr id="14" name="Picture Placeholder 9"/>
          <p:cNvSpPr>
            <a:spLocks noGrp="1"/>
          </p:cNvSpPr>
          <p:nvPr>
            <p:ph type="pic" sz="quarter" idx="26" hasCustomPrompt="1"/>
          </p:nvPr>
        </p:nvSpPr>
        <p:spPr>
          <a:xfrm>
            <a:off x="4294326" y="3808641"/>
            <a:ext cx="3560233" cy="1776536"/>
          </a:xfrm>
          <a:solidFill>
            <a:schemeClr val="accent4"/>
          </a:solidFill>
        </p:spPr>
        <p:txBody>
          <a:bodyPr anchor="ctr" anchorCtr="1"/>
          <a:lstStyle>
            <a:lvl1pPr>
              <a:defRPr sz="1400">
                <a:solidFill>
                  <a:schemeClr val="accent3"/>
                </a:solidFill>
              </a:defRPr>
            </a:lvl1pPr>
          </a:lstStyle>
          <a:p>
            <a:r>
              <a:rPr lang="en-US" dirty="0"/>
              <a:t>Photo</a:t>
            </a:r>
          </a:p>
        </p:txBody>
      </p:sp>
      <p:sp>
        <p:nvSpPr>
          <p:cNvPr id="15" name="Picture Placeholder 9"/>
          <p:cNvSpPr>
            <a:spLocks noGrp="1"/>
          </p:cNvSpPr>
          <p:nvPr>
            <p:ph type="pic" sz="quarter" idx="27" hasCustomPrompt="1"/>
          </p:nvPr>
        </p:nvSpPr>
        <p:spPr>
          <a:xfrm>
            <a:off x="4320518" y="1146789"/>
            <a:ext cx="3560233" cy="1902883"/>
          </a:xfrm>
          <a:solidFill>
            <a:schemeClr val="accent4"/>
          </a:solidFill>
        </p:spPr>
        <p:txBody>
          <a:bodyPr anchor="ctr" anchorCtr="1"/>
          <a:lstStyle>
            <a:lvl1pPr>
              <a:defRPr sz="1400">
                <a:solidFill>
                  <a:schemeClr val="accent3"/>
                </a:solidFill>
              </a:defRPr>
            </a:lvl1pPr>
          </a:lstStyle>
          <a:p>
            <a:r>
              <a:rPr lang="en-US" dirty="0"/>
              <a:t>Photo</a:t>
            </a:r>
          </a:p>
        </p:txBody>
      </p:sp>
      <p:sp>
        <p:nvSpPr>
          <p:cNvPr id="16" name="Text Placeholder 4"/>
          <p:cNvSpPr>
            <a:spLocks noGrp="1"/>
          </p:cNvSpPr>
          <p:nvPr>
            <p:ph type="body" sz="quarter" idx="28" hasCustomPrompt="1"/>
          </p:nvPr>
        </p:nvSpPr>
        <p:spPr>
          <a:xfrm>
            <a:off x="4302623" y="3140274"/>
            <a:ext cx="3561839" cy="484620"/>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sp>
        <p:nvSpPr>
          <p:cNvPr id="17" name="Picture Placeholder 9"/>
          <p:cNvSpPr>
            <a:spLocks noGrp="1"/>
          </p:cNvSpPr>
          <p:nvPr>
            <p:ph type="pic" sz="quarter" idx="29" hasCustomPrompt="1"/>
          </p:nvPr>
        </p:nvSpPr>
        <p:spPr>
          <a:xfrm>
            <a:off x="480201" y="3811464"/>
            <a:ext cx="3560233" cy="1776536"/>
          </a:xfrm>
          <a:solidFill>
            <a:schemeClr val="accent4"/>
          </a:solidFill>
        </p:spPr>
        <p:txBody>
          <a:bodyPr anchor="ctr" anchorCtr="1"/>
          <a:lstStyle>
            <a:lvl1pPr>
              <a:defRPr sz="1400">
                <a:solidFill>
                  <a:schemeClr val="accent3"/>
                </a:solidFill>
              </a:defRPr>
            </a:lvl1pPr>
          </a:lstStyle>
          <a:p>
            <a:r>
              <a:rPr lang="en-US" dirty="0"/>
              <a:t>Photo</a:t>
            </a:r>
          </a:p>
        </p:txBody>
      </p:sp>
      <p:sp>
        <p:nvSpPr>
          <p:cNvPr id="18" name="Picture Placeholder 9"/>
          <p:cNvSpPr>
            <a:spLocks noGrp="1"/>
          </p:cNvSpPr>
          <p:nvPr>
            <p:ph type="pic" sz="quarter" idx="30" hasCustomPrompt="1"/>
          </p:nvPr>
        </p:nvSpPr>
        <p:spPr>
          <a:xfrm>
            <a:off x="506393" y="1149612"/>
            <a:ext cx="3560233" cy="1902883"/>
          </a:xfrm>
          <a:solidFill>
            <a:schemeClr val="accent4"/>
          </a:solidFill>
        </p:spPr>
        <p:txBody>
          <a:bodyPr anchor="ctr" anchorCtr="1"/>
          <a:lstStyle>
            <a:lvl1pPr>
              <a:defRPr sz="1400">
                <a:solidFill>
                  <a:schemeClr val="accent3"/>
                </a:solidFill>
              </a:defRPr>
            </a:lvl1pPr>
          </a:lstStyle>
          <a:p>
            <a:r>
              <a:rPr lang="en-US" dirty="0"/>
              <a:t>Photo</a:t>
            </a:r>
          </a:p>
        </p:txBody>
      </p:sp>
      <p:sp>
        <p:nvSpPr>
          <p:cNvPr id="19" name="Text Placeholder 4"/>
          <p:cNvSpPr>
            <a:spLocks noGrp="1"/>
          </p:cNvSpPr>
          <p:nvPr>
            <p:ph type="body" sz="quarter" idx="31" hasCustomPrompt="1"/>
          </p:nvPr>
        </p:nvSpPr>
        <p:spPr>
          <a:xfrm>
            <a:off x="488498" y="3143097"/>
            <a:ext cx="3561839" cy="484620"/>
          </a:xfrm>
        </p:spPr>
        <p:txBody>
          <a:bodyPr/>
          <a:lstStyle>
            <a:lvl1pPr marL="0" indent="0">
              <a:buNone/>
              <a:defRPr sz="1067" b="0" i="0">
                <a:solidFill>
                  <a:schemeClr val="tx1"/>
                </a:solidFill>
                <a:latin typeface="Mecherle Sans Regular"/>
                <a:cs typeface="Mecherle Sans Regular"/>
              </a:defRPr>
            </a:lvl1pPr>
            <a:lvl2pPr marL="0" indent="0">
              <a:buNone/>
              <a:defRPr sz="1067">
                <a:solidFill>
                  <a:schemeClr val="tx1"/>
                </a:solidFill>
              </a:defRPr>
            </a:lvl2pPr>
            <a:lvl3pPr marL="158747" indent="-158747">
              <a:buFont typeface="Arial"/>
              <a:buChar char="•"/>
              <a:defRPr sz="1067">
                <a:solidFill>
                  <a:schemeClr val="tx1"/>
                </a:solidFill>
              </a:defRPr>
            </a:lvl3pPr>
            <a:lvl4pPr marL="0" indent="0">
              <a:buNone/>
              <a:tabLst/>
              <a:defRPr sz="1067">
                <a:solidFill>
                  <a:schemeClr val="tx1"/>
                </a:solidFill>
              </a:defRPr>
            </a:lvl4pPr>
            <a:lvl5pPr marL="0" indent="0">
              <a:buNone/>
              <a:defRPr sz="1067">
                <a:solidFill>
                  <a:schemeClr val="tx1"/>
                </a:solidFill>
              </a:defRPr>
            </a:lvl5pPr>
          </a:lstStyle>
          <a:p>
            <a:pPr lvl="0"/>
            <a:r>
              <a:rPr lang="en-US" dirty="0"/>
              <a:t>First level</a:t>
            </a:r>
          </a:p>
          <a:p>
            <a:pPr lvl="1"/>
            <a:r>
              <a:rPr lang="en-US" dirty="0"/>
              <a:t>Second level</a:t>
            </a:r>
          </a:p>
        </p:txBody>
      </p:sp>
      <p:pic>
        <p:nvPicPr>
          <p:cNvPr id="27"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378265661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Large photo mosaic">
    <p:spTree>
      <p:nvGrpSpPr>
        <p:cNvPr id="1" name=""/>
        <p:cNvGrpSpPr/>
        <p:nvPr/>
      </p:nvGrpSpPr>
      <p:grpSpPr>
        <a:xfrm>
          <a:off x="0" y="0"/>
          <a:ext cx="0" cy="0"/>
          <a:chOff x="0" y="0"/>
          <a:chExt cx="0" cy="0"/>
        </a:xfrm>
      </p:grpSpPr>
      <p:sp>
        <p:nvSpPr>
          <p:cNvPr id="80" name="Title 79"/>
          <p:cNvSpPr>
            <a:spLocks noGrp="1"/>
          </p:cNvSpPr>
          <p:nvPr>
            <p:ph type="title" hasCustomPrompt="1"/>
          </p:nvPr>
        </p:nvSpPr>
        <p:spPr>
          <a:xfrm>
            <a:off x="487681" y="390145"/>
            <a:ext cx="5592233" cy="397256"/>
          </a:xfrm>
        </p:spPr>
        <p:txBody>
          <a:bodyPr>
            <a:noAutofit/>
          </a:bodyPr>
          <a:lstStyle>
            <a:lvl1pPr>
              <a:defRPr sz="2667">
                <a:solidFill>
                  <a:schemeClr val="tx1"/>
                </a:solidFill>
              </a:defRPr>
            </a:lvl1pPr>
          </a:lstStyle>
          <a:p>
            <a:r>
              <a:rPr lang="en-US" dirty="0"/>
              <a:t>Large photo mosaic </a:t>
            </a:r>
          </a:p>
        </p:txBody>
      </p:sp>
      <p:sp>
        <p:nvSpPr>
          <p:cNvPr id="86" name="TextBox 85"/>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7" name="Text Placeholder 6"/>
          <p:cNvSpPr>
            <a:spLocks noGrp="1"/>
          </p:cNvSpPr>
          <p:nvPr>
            <p:ph type="body" sz="quarter" idx="12" hasCustomPrompt="1"/>
          </p:nvPr>
        </p:nvSpPr>
        <p:spPr>
          <a:xfrm>
            <a:off x="6197600" y="482600"/>
            <a:ext cx="5488517" cy="711200"/>
          </a:xfrm>
        </p:spPr>
        <p:txBody>
          <a:bodyPr/>
          <a:lstStyle>
            <a:lvl1pPr>
              <a:defRPr sz="1333" b="0" i="0" baseline="0">
                <a:latin typeface="Mecherle Sans Regular"/>
                <a:cs typeface="Mecherle Sans Regular"/>
              </a:defRPr>
            </a:lvl1pPr>
            <a:lvl2pPr>
              <a:defRPr sz="1333"/>
            </a:lvl2pPr>
          </a:lstStyle>
          <a:p>
            <a:pPr lvl="0"/>
            <a:r>
              <a:rPr lang="en-US" dirty="0"/>
              <a:t>First level 10 point</a:t>
            </a:r>
          </a:p>
          <a:p>
            <a:pPr lvl="1"/>
            <a:r>
              <a:rPr lang="en-US" dirty="0"/>
              <a:t>Second level</a:t>
            </a:r>
          </a:p>
        </p:txBody>
      </p:sp>
      <p:sp>
        <p:nvSpPr>
          <p:cNvPr id="2" name="Slide Number Placeholder 1"/>
          <p:cNvSpPr>
            <a:spLocks noGrp="1"/>
          </p:cNvSpPr>
          <p:nvPr>
            <p:ph type="sldNum" sz="quarter" idx="13"/>
          </p:nvPr>
        </p:nvSpPr>
        <p:spPr/>
        <p:txBody>
          <a:bodyPr/>
          <a:lstStyle/>
          <a:p>
            <a:fld id="{2066355A-084C-D24E-9AD2-7E4FC41EA627}" type="slidenum">
              <a:rPr lang="en-US" smtClean="0"/>
              <a:pPr/>
              <a:t>‹#›</a:t>
            </a:fld>
            <a:endParaRPr lang="en-US" dirty="0"/>
          </a:p>
        </p:txBody>
      </p:sp>
      <p:sp>
        <p:nvSpPr>
          <p:cNvPr id="27" name="Picture Placeholder 26"/>
          <p:cNvSpPr>
            <a:spLocks noGrp="1"/>
          </p:cNvSpPr>
          <p:nvPr>
            <p:ph type="pic" sz="quarter" idx="16" hasCustomPrompt="1"/>
          </p:nvPr>
        </p:nvSpPr>
        <p:spPr>
          <a:xfrm>
            <a:off x="7213601" y="1528234"/>
            <a:ext cx="4459111" cy="2611967"/>
          </a:xfrm>
          <a:solidFill>
            <a:schemeClr val="accent4"/>
          </a:solidFill>
        </p:spPr>
        <p:txBody>
          <a:bodyPr anchor="ctr" anchorCtr="1"/>
          <a:lstStyle>
            <a:lvl1pPr>
              <a:defRPr sz="1400">
                <a:solidFill>
                  <a:srgbClr val="ACABAB"/>
                </a:solidFill>
              </a:defRPr>
            </a:lvl1pPr>
          </a:lstStyle>
          <a:p>
            <a:r>
              <a:rPr lang="en-US" dirty="0"/>
              <a:t>Photo</a:t>
            </a:r>
          </a:p>
        </p:txBody>
      </p:sp>
      <p:sp>
        <p:nvSpPr>
          <p:cNvPr id="33" name="Picture Placeholder 26"/>
          <p:cNvSpPr>
            <a:spLocks noGrp="1"/>
          </p:cNvSpPr>
          <p:nvPr>
            <p:ph type="pic" sz="quarter" idx="17" hasCustomPrompt="1"/>
          </p:nvPr>
        </p:nvSpPr>
        <p:spPr>
          <a:xfrm>
            <a:off x="9956801" y="4343400"/>
            <a:ext cx="1715911" cy="1625600"/>
          </a:xfrm>
          <a:solidFill>
            <a:schemeClr val="accent4"/>
          </a:solidFill>
        </p:spPr>
        <p:txBody>
          <a:bodyPr anchor="ctr" anchorCtr="1"/>
          <a:lstStyle>
            <a:lvl1pPr>
              <a:defRPr sz="1400">
                <a:solidFill>
                  <a:srgbClr val="ACABAB"/>
                </a:solidFill>
              </a:defRPr>
            </a:lvl1pPr>
          </a:lstStyle>
          <a:p>
            <a:r>
              <a:rPr lang="en-US" dirty="0"/>
              <a:t>Photo</a:t>
            </a:r>
          </a:p>
        </p:txBody>
      </p:sp>
      <p:sp>
        <p:nvSpPr>
          <p:cNvPr id="11" name="Picture Placeholder 26"/>
          <p:cNvSpPr>
            <a:spLocks noGrp="1"/>
          </p:cNvSpPr>
          <p:nvPr>
            <p:ph type="pic" sz="quarter" idx="18" hasCustomPrompt="1"/>
          </p:nvPr>
        </p:nvSpPr>
        <p:spPr>
          <a:xfrm>
            <a:off x="3403600" y="1536701"/>
            <a:ext cx="3657600" cy="4432300"/>
          </a:xfrm>
          <a:solidFill>
            <a:schemeClr val="accent4"/>
          </a:solidFill>
        </p:spPr>
        <p:txBody>
          <a:bodyPr anchor="ctr" anchorCtr="1"/>
          <a:lstStyle>
            <a:lvl1pPr>
              <a:defRPr sz="1400">
                <a:solidFill>
                  <a:srgbClr val="ACABAB"/>
                </a:solidFill>
              </a:defRPr>
            </a:lvl1pPr>
          </a:lstStyle>
          <a:p>
            <a:r>
              <a:rPr lang="en-US" dirty="0"/>
              <a:t>Photo</a:t>
            </a:r>
          </a:p>
        </p:txBody>
      </p:sp>
      <p:sp>
        <p:nvSpPr>
          <p:cNvPr id="12" name="Picture Placeholder 26"/>
          <p:cNvSpPr>
            <a:spLocks noGrp="1"/>
          </p:cNvSpPr>
          <p:nvPr>
            <p:ph type="pic" sz="quarter" idx="19" hasCustomPrompt="1"/>
          </p:nvPr>
        </p:nvSpPr>
        <p:spPr>
          <a:xfrm>
            <a:off x="7213601" y="4343400"/>
            <a:ext cx="2544233" cy="1625600"/>
          </a:xfrm>
          <a:solidFill>
            <a:schemeClr val="accent4"/>
          </a:solidFill>
        </p:spPr>
        <p:txBody>
          <a:bodyPr anchor="ctr" anchorCtr="1"/>
          <a:lstStyle>
            <a:lvl1pPr>
              <a:defRPr sz="1400">
                <a:solidFill>
                  <a:srgbClr val="ACABAB"/>
                </a:solidFill>
              </a:defRPr>
            </a:lvl1pPr>
          </a:lstStyle>
          <a:p>
            <a:r>
              <a:rPr lang="en-US" dirty="0"/>
              <a:t>Photo</a:t>
            </a:r>
          </a:p>
        </p:txBody>
      </p:sp>
      <p:sp>
        <p:nvSpPr>
          <p:cNvPr id="13" name="Picture Placeholder 26"/>
          <p:cNvSpPr>
            <a:spLocks noGrp="1"/>
          </p:cNvSpPr>
          <p:nvPr>
            <p:ph type="pic" sz="quarter" idx="20" hasCustomPrompt="1"/>
          </p:nvPr>
        </p:nvSpPr>
        <p:spPr>
          <a:xfrm>
            <a:off x="487680" y="1536701"/>
            <a:ext cx="2763519" cy="1892300"/>
          </a:xfrm>
          <a:solidFill>
            <a:schemeClr val="accent4"/>
          </a:solidFill>
        </p:spPr>
        <p:txBody>
          <a:bodyPr anchor="ctr" anchorCtr="1"/>
          <a:lstStyle>
            <a:lvl1pPr>
              <a:defRPr sz="1400">
                <a:solidFill>
                  <a:srgbClr val="ACABAB"/>
                </a:solidFill>
              </a:defRPr>
            </a:lvl1pPr>
          </a:lstStyle>
          <a:p>
            <a:r>
              <a:rPr lang="en-US" dirty="0"/>
              <a:t>Photo</a:t>
            </a:r>
          </a:p>
        </p:txBody>
      </p:sp>
      <p:sp>
        <p:nvSpPr>
          <p:cNvPr id="14" name="Picture Placeholder 26"/>
          <p:cNvSpPr>
            <a:spLocks noGrp="1"/>
          </p:cNvSpPr>
          <p:nvPr>
            <p:ph type="pic" sz="quarter" idx="21" hasCustomPrompt="1"/>
          </p:nvPr>
        </p:nvSpPr>
        <p:spPr>
          <a:xfrm>
            <a:off x="487680" y="3558117"/>
            <a:ext cx="2763519" cy="2410883"/>
          </a:xfrm>
          <a:solidFill>
            <a:schemeClr val="accent4"/>
          </a:solidFill>
        </p:spPr>
        <p:txBody>
          <a:bodyPr anchor="ctr" anchorCtr="1"/>
          <a:lstStyle>
            <a:lvl1pPr>
              <a:defRPr sz="1400">
                <a:solidFill>
                  <a:srgbClr val="ACABAB"/>
                </a:solidFill>
              </a:defRPr>
            </a:lvl1pPr>
          </a:lstStyle>
          <a:p>
            <a:r>
              <a:rPr lang="en-US" dirty="0"/>
              <a:t>Photo</a:t>
            </a:r>
          </a:p>
        </p:txBody>
      </p:sp>
      <p:pic>
        <p:nvPicPr>
          <p:cNvPr id="21"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1521138490"/>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mall photo mosaic">
    <p:spTree>
      <p:nvGrpSpPr>
        <p:cNvPr id="1" name=""/>
        <p:cNvGrpSpPr/>
        <p:nvPr/>
      </p:nvGrpSpPr>
      <p:grpSpPr>
        <a:xfrm>
          <a:off x="0" y="0"/>
          <a:ext cx="0" cy="0"/>
          <a:chOff x="0" y="0"/>
          <a:chExt cx="0" cy="0"/>
        </a:xfrm>
      </p:grpSpPr>
      <p:sp>
        <p:nvSpPr>
          <p:cNvPr id="80" name="Title 79"/>
          <p:cNvSpPr>
            <a:spLocks noGrp="1"/>
          </p:cNvSpPr>
          <p:nvPr>
            <p:ph type="title" hasCustomPrompt="1"/>
          </p:nvPr>
        </p:nvSpPr>
        <p:spPr>
          <a:xfrm>
            <a:off x="487681" y="390145"/>
            <a:ext cx="5592233" cy="397256"/>
          </a:xfrm>
        </p:spPr>
        <p:txBody>
          <a:bodyPr>
            <a:noAutofit/>
          </a:bodyPr>
          <a:lstStyle>
            <a:lvl1pPr>
              <a:defRPr sz="2667">
                <a:solidFill>
                  <a:schemeClr val="tx1"/>
                </a:solidFill>
              </a:defRPr>
            </a:lvl1pPr>
          </a:lstStyle>
          <a:p>
            <a:r>
              <a:rPr lang="en-US" dirty="0"/>
              <a:t>Small photo mosaic </a:t>
            </a:r>
          </a:p>
        </p:txBody>
      </p:sp>
      <p:sp>
        <p:nvSpPr>
          <p:cNvPr id="86" name="TextBox 85"/>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7" name="Text Placeholder 6"/>
          <p:cNvSpPr>
            <a:spLocks noGrp="1"/>
          </p:cNvSpPr>
          <p:nvPr>
            <p:ph type="body" sz="quarter" idx="12" hasCustomPrompt="1"/>
          </p:nvPr>
        </p:nvSpPr>
        <p:spPr>
          <a:xfrm>
            <a:off x="6197600" y="482600"/>
            <a:ext cx="5488517" cy="711200"/>
          </a:xfrm>
        </p:spPr>
        <p:txBody>
          <a:bodyPr/>
          <a:lstStyle>
            <a:lvl1pPr>
              <a:defRPr sz="1333" b="0" i="0" baseline="0">
                <a:latin typeface="Mecherle Sans Regular"/>
                <a:cs typeface="Mecherle Sans Regular"/>
              </a:defRPr>
            </a:lvl1pPr>
            <a:lvl2pPr>
              <a:defRPr sz="1333"/>
            </a:lvl2pPr>
          </a:lstStyle>
          <a:p>
            <a:pPr lvl="0"/>
            <a:r>
              <a:rPr lang="en-US" dirty="0"/>
              <a:t>First level 10 point</a:t>
            </a:r>
          </a:p>
          <a:p>
            <a:pPr lvl="1"/>
            <a:r>
              <a:rPr lang="en-US" dirty="0"/>
              <a:t>Second level</a:t>
            </a:r>
          </a:p>
        </p:txBody>
      </p:sp>
      <p:sp>
        <p:nvSpPr>
          <p:cNvPr id="2" name="Slide Number Placeholder 1"/>
          <p:cNvSpPr>
            <a:spLocks noGrp="1"/>
          </p:cNvSpPr>
          <p:nvPr>
            <p:ph type="sldNum" sz="quarter" idx="13"/>
          </p:nvPr>
        </p:nvSpPr>
        <p:spPr/>
        <p:txBody>
          <a:bodyPr/>
          <a:lstStyle/>
          <a:p>
            <a:fld id="{2066355A-084C-D24E-9AD2-7E4FC41EA627}" type="slidenum">
              <a:rPr lang="en-US" smtClean="0"/>
              <a:pPr/>
              <a:t>‹#›</a:t>
            </a:fld>
            <a:endParaRPr lang="en-US" dirty="0"/>
          </a:p>
        </p:txBody>
      </p:sp>
      <p:sp>
        <p:nvSpPr>
          <p:cNvPr id="27" name="Picture Placeholder 26"/>
          <p:cNvSpPr>
            <a:spLocks noGrp="1"/>
          </p:cNvSpPr>
          <p:nvPr>
            <p:ph type="pic" sz="quarter" idx="16" hasCustomPrompt="1"/>
          </p:nvPr>
        </p:nvSpPr>
        <p:spPr>
          <a:xfrm>
            <a:off x="8940801" y="1528234"/>
            <a:ext cx="2731911" cy="2916767"/>
          </a:xfrm>
          <a:solidFill>
            <a:schemeClr val="accent4"/>
          </a:solidFill>
        </p:spPr>
        <p:txBody>
          <a:bodyPr anchor="ctr" anchorCtr="1"/>
          <a:lstStyle>
            <a:lvl1pPr>
              <a:defRPr sz="1400">
                <a:solidFill>
                  <a:srgbClr val="ACABAB"/>
                </a:solidFill>
              </a:defRPr>
            </a:lvl1pPr>
          </a:lstStyle>
          <a:p>
            <a:r>
              <a:rPr lang="en-US" dirty="0"/>
              <a:t>Photo</a:t>
            </a:r>
          </a:p>
        </p:txBody>
      </p:sp>
      <p:sp>
        <p:nvSpPr>
          <p:cNvPr id="33" name="Picture Placeholder 26"/>
          <p:cNvSpPr>
            <a:spLocks noGrp="1"/>
          </p:cNvSpPr>
          <p:nvPr>
            <p:ph type="pic" sz="quarter" idx="17" hasCustomPrompt="1"/>
          </p:nvPr>
        </p:nvSpPr>
        <p:spPr>
          <a:xfrm>
            <a:off x="10058401" y="4546600"/>
            <a:ext cx="1614311" cy="1524000"/>
          </a:xfrm>
          <a:solidFill>
            <a:schemeClr val="accent4"/>
          </a:solidFill>
        </p:spPr>
        <p:txBody>
          <a:bodyPr anchor="ctr" anchorCtr="1"/>
          <a:lstStyle>
            <a:lvl1pPr>
              <a:defRPr sz="1400">
                <a:solidFill>
                  <a:srgbClr val="ACABAB"/>
                </a:solidFill>
              </a:defRPr>
            </a:lvl1pPr>
          </a:lstStyle>
          <a:p>
            <a:r>
              <a:rPr lang="en-US" dirty="0"/>
              <a:t>Photo</a:t>
            </a:r>
          </a:p>
        </p:txBody>
      </p:sp>
      <p:sp>
        <p:nvSpPr>
          <p:cNvPr id="11" name="Picture Placeholder 26"/>
          <p:cNvSpPr>
            <a:spLocks noGrp="1"/>
          </p:cNvSpPr>
          <p:nvPr>
            <p:ph type="pic" sz="quarter" idx="18" hasCustomPrompt="1"/>
          </p:nvPr>
        </p:nvSpPr>
        <p:spPr>
          <a:xfrm>
            <a:off x="3268132" y="1528234"/>
            <a:ext cx="3810000" cy="2908300"/>
          </a:xfrm>
          <a:solidFill>
            <a:schemeClr val="accent4"/>
          </a:solidFill>
        </p:spPr>
        <p:txBody>
          <a:bodyPr anchor="ctr" anchorCtr="1"/>
          <a:lstStyle>
            <a:lvl1pPr>
              <a:defRPr sz="1400">
                <a:solidFill>
                  <a:srgbClr val="ACABAB"/>
                </a:solidFill>
              </a:defRPr>
            </a:lvl1pPr>
          </a:lstStyle>
          <a:p>
            <a:r>
              <a:rPr lang="en-US" dirty="0"/>
              <a:t>Photo</a:t>
            </a:r>
          </a:p>
        </p:txBody>
      </p:sp>
      <p:sp>
        <p:nvSpPr>
          <p:cNvPr id="12" name="Picture Placeholder 26"/>
          <p:cNvSpPr>
            <a:spLocks noGrp="1"/>
          </p:cNvSpPr>
          <p:nvPr>
            <p:ph type="pic" sz="quarter" idx="19" hasCustomPrompt="1"/>
          </p:nvPr>
        </p:nvSpPr>
        <p:spPr>
          <a:xfrm>
            <a:off x="8106411" y="4546600"/>
            <a:ext cx="1828800" cy="1524000"/>
          </a:xfrm>
          <a:solidFill>
            <a:schemeClr val="accent4"/>
          </a:solidFill>
        </p:spPr>
        <p:txBody>
          <a:bodyPr anchor="ctr" anchorCtr="1"/>
          <a:lstStyle>
            <a:lvl1pPr>
              <a:defRPr sz="1400">
                <a:solidFill>
                  <a:srgbClr val="ACABAB"/>
                </a:solidFill>
              </a:defRPr>
            </a:lvl1pPr>
          </a:lstStyle>
          <a:p>
            <a:r>
              <a:rPr lang="en-US" dirty="0"/>
              <a:t>Photo</a:t>
            </a:r>
          </a:p>
        </p:txBody>
      </p:sp>
      <p:sp>
        <p:nvSpPr>
          <p:cNvPr id="13" name="Picture Placeholder 26"/>
          <p:cNvSpPr>
            <a:spLocks noGrp="1"/>
          </p:cNvSpPr>
          <p:nvPr>
            <p:ph type="pic" sz="quarter" idx="20" hasCustomPrompt="1"/>
          </p:nvPr>
        </p:nvSpPr>
        <p:spPr>
          <a:xfrm>
            <a:off x="487681" y="1528234"/>
            <a:ext cx="2661919" cy="2908300"/>
          </a:xfrm>
          <a:solidFill>
            <a:schemeClr val="accent4"/>
          </a:solidFill>
        </p:spPr>
        <p:txBody>
          <a:bodyPr anchor="ctr" anchorCtr="1"/>
          <a:lstStyle>
            <a:lvl1pPr>
              <a:defRPr sz="1400">
                <a:solidFill>
                  <a:srgbClr val="ACABAB"/>
                </a:solidFill>
              </a:defRPr>
            </a:lvl1pPr>
          </a:lstStyle>
          <a:p>
            <a:r>
              <a:rPr lang="en-US" dirty="0"/>
              <a:t>Photo</a:t>
            </a:r>
          </a:p>
        </p:txBody>
      </p:sp>
      <p:sp>
        <p:nvSpPr>
          <p:cNvPr id="14" name="Picture Placeholder 26"/>
          <p:cNvSpPr>
            <a:spLocks noGrp="1"/>
          </p:cNvSpPr>
          <p:nvPr>
            <p:ph type="pic" sz="quarter" idx="21" hasCustomPrompt="1"/>
          </p:nvPr>
        </p:nvSpPr>
        <p:spPr>
          <a:xfrm>
            <a:off x="487682" y="4546600"/>
            <a:ext cx="1645919" cy="1524000"/>
          </a:xfrm>
          <a:solidFill>
            <a:schemeClr val="accent4"/>
          </a:solidFill>
        </p:spPr>
        <p:txBody>
          <a:bodyPr anchor="ctr" anchorCtr="1"/>
          <a:lstStyle>
            <a:lvl1pPr>
              <a:defRPr sz="1400">
                <a:solidFill>
                  <a:srgbClr val="ACABAB"/>
                </a:solidFill>
              </a:defRPr>
            </a:lvl1pPr>
          </a:lstStyle>
          <a:p>
            <a:r>
              <a:rPr lang="en-US" dirty="0"/>
              <a:t>Photo</a:t>
            </a:r>
          </a:p>
        </p:txBody>
      </p:sp>
      <p:sp>
        <p:nvSpPr>
          <p:cNvPr id="16" name="Picture Placeholder 26"/>
          <p:cNvSpPr>
            <a:spLocks noGrp="1"/>
          </p:cNvSpPr>
          <p:nvPr>
            <p:ph type="pic" sz="quarter" idx="23" hasCustomPrompt="1"/>
          </p:nvPr>
        </p:nvSpPr>
        <p:spPr>
          <a:xfrm>
            <a:off x="5181600" y="4546600"/>
            <a:ext cx="2801621" cy="1524000"/>
          </a:xfrm>
          <a:solidFill>
            <a:schemeClr val="accent4"/>
          </a:solidFill>
        </p:spPr>
        <p:txBody>
          <a:bodyPr anchor="ctr" anchorCtr="1"/>
          <a:lstStyle>
            <a:lvl1pPr>
              <a:defRPr sz="1400">
                <a:solidFill>
                  <a:srgbClr val="ACABAB"/>
                </a:solidFill>
              </a:defRPr>
            </a:lvl1pPr>
          </a:lstStyle>
          <a:p>
            <a:r>
              <a:rPr lang="en-US" dirty="0"/>
              <a:t>Photo</a:t>
            </a:r>
          </a:p>
        </p:txBody>
      </p:sp>
      <p:sp>
        <p:nvSpPr>
          <p:cNvPr id="17" name="Picture Placeholder 26"/>
          <p:cNvSpPr>
            <a:spLocks noGrp="1"/>
          </p:cNvSpPr>
          <p:nvPr>
            <p:ph type="pic" sz="quarter" idx="24" hasCustomPrompt="1"/>
          </p:nvPr>
        </p:nvSpPr>
        <p:spPr>
          <a:xfrm>
            <a:off x="7193847" y="1528234"/>
            <a:ext cx="1625600" cy="1282700"/>
          </a:xfrm>
          <a:solidFill>
            <a:schemeClr val="accent4"/>
          </a:solidFill>
        </p:spPr>
        <p:txBody>
          <a:bodyPr anchor="ctr" anchorCtr="1"/>
          <a:lstStyle>
            <a:lvl1pPr>
              <a:defRPr sz="1400">
                <a:solidFill>
                  <a:srgbClr val="ACABAB"/>
                </a:solidFill>
              </a:defRPr>
            </a:lvl1pPr>
          </a:lstStyle>
          <a:p>
            <a:r>
              <a:rPr lang="en-US" dirty="0"/>
              <a:t>Photo</a:t>
            </a:r>
          </a:p>
        </p:txBody>
      </p:sp>
      <p:sp>
        <p:nvSpPr>
          <p:cNvPr id="18" name="Picture Placeholder 26"/>
          <p:cNvSpPr>
            <a:spLocks noGrp="1"/>
          </p:cNvSpPr>
          <p:nvPr>
            <p:ph type="pic" sz="quarter" idx="25" hasCustomPrompt="1"/>
          </p:nvPr>
        </p:nvSpPr>
        <p:spPr>
          <a:xfrm>
            <a:off x="7193847" y="2921000"/>
            <a:ext cx="1625600" cy="1524000"/>
          </a:xfrm>
          <a:solidFill>
            <a:schemeClr val="accent4"/>
          </a:solidFill>
        </p:spPr>
        <p:txBody>
          <a:bodyPr anchor="ctr" anchorCtr="1"/>
          <a:lstStyle>
            <a:lvl1pPr>
              <a:defRPr sz="1400">
                <a:solidFill>
                  <a:srgbClr val="ACABAB"/>
                </a:solidFill>
              </a:defRPr>
            </a:lvl1pPr>
          </a:lstStyle>
          <a:p>
            <a:r>
              <a:rPr lang="en-US" dirty="0"/>
              <a:t>Photo</a:t>
            </a:r>
          </a:p>
        </p:txBody>
      </p:sp>
      <p:sp>
        <p:nvSpPr>
          <p:cNvPr id="94" name="Picture Placeholder 26"/>
          <p:cNvSpPr>
            <a:spLocks noGrp="1"/>
          </p:cNvSpPr>
          <p:nvPr>
            <p:ph type="pic" sz="quarter" idx="26" hasCustomPrompt="1"/>
          </p:nvPr>
        </p:nvSpPr>
        <p:spPr>
          <a:xfrm>
            <a:off x="2256790" y="4546600"/>
            <a:ext cx="2801621" cy="1524000"/>
          </a:xfrm>
          <a:solidFill>
            <a:schemeClr val="accent4"/>
          </a:solidFill>
        </p:spPr>
        <p:txBody>
          <a:bodyPr anchor="ctr" anchorCtr="1"/>
          <a:lstStyle>
            <a:lvl1pPr>
              <a:defRPr sz="1400">
                <a:solidFill>
                  <a:srgbClr val="ACABAB"/>
                </a:solidFill>
              </a:defRPr>
            </a:lvl1pPr>
          </a:lstStyle>
          <a:p>
            <a:r>
              <a:rPr lang="en-US" dirty="0"/>
              <a:t>Photo</a:t>
            </a:r>
          </a:p>
        </p:txBody>
      </p:sp>
      <p:pic>
        <p:nvPicPr>
          <p:cNvPr id="25"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1601275808"/>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80" name="Title 79"/>
          <p:cNvSpPr>
            <a:spLocks noGrp="1"/>
          </p:cNvSpPr>
          <p:nvPr>
            <p:ph type="title" hasCustomPrompt="1"/>
          </p:nvPr>
        </p:nvSpPr>
        <p:spPr>
          <a:xfrm>
            <a:off x="487681" y="390145"/>
            <a:ext cx="5592233" cy="397256"/>
          </a:xfrm>
        </p:spPr>
        <p:txBody>
          <a:bodyPr>
            <a:noAutofit/>
          </a:bodyPr>
          <a:lstStyle>
            <a:lvl1pPr>
              <a:defRPr sz="2667">
                <a:solidFill>
                  <a:schemeClr val="tx1"/>
                </a:solidFill>
              </a:defRPr>
            </a:lvl1pPr>
          </a:lstStyle>
          <a:p>
            <a:r>
              <a:rPr lang="en-US" dirty="0"/>
              <a:t>Video</a:t>
            </a:r>
          </a:p>
        </p:txBody>
      </p:sp>
      <p:sp>
        <p:nvSpPr>
          <p:cNvPr id="86" name="TextBox 85"/>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sp>
        <p:nvSpPr>
          <p:cNvPr id="7" name="Text Placeholder 6"/>
          <p:cNvSpPr>
            <a:spLocks noGrp="1"/>
          </p:cNvSpPr>
          <p:nvPr>
            <p:ph type="body" sz="quarter" idx="12" hasCustomPrompt="1"/>
          </p:nvPr>
        </p:nvSpPr>
        <p:spPr>
          <a:xfrm>
            <a:off x="6197600" y="482600"/>
            <a:ext cx="5488517" cy="711200"/>
          </a:xfrm>
        </p:spPr>
        <p:txBody>
          <a:bodyPr/>
          <a:lstStyle>
            <a:lvl1pPr>
              <a:defRPr sz="1333" b="0" i="0" baseline="0">
                <a:latin typeface="Mecherle Sans Regular"/>
                <a:cs typeface="Mecherle Sans Regular"/>
              </a:defRPr>
            </a:lvl1pPr>
            <a:lvl2pPr>
              <a:defRPr sz="1333"/>
            </a:lvl2pPr>
          </a:lstStyle>
          <a:p>
            <a:pPr lvl="0"/>
            <a:r>
              <a:rPr lang="en-US" dirty="0"/>
              <a:t>First level 10 point</a:t>
            </a:r>
          </a:p>
          <a:p>
            <a:pPr lvl="1"/>
            <a:r>
              <a:rPr lang="en-US" dirty="0"/>
              <a:t>Second level</a:t>
            </a:r>
          </a:p>
        </p:txBody>
      </p:sp>
      <p:sp>
        <p:nvSpPr>
          <p:cNvPr id="2" name="Slide Number Placeholder 1"/>
          <p:cNvSpPr>
            <a:spLocks noGrp="1"/>
          </p:cNvSpPr>
          <p:nvPr>
            <p:ph type="sldNum" sz="quarter" idx="13"/>
          </p:nvPr>
        </p:nvSpPr>
        <p:spPr/>
        <p:txBody>
          <a:bodyPr/>
          <a:lstStyle/>
          <a:p>
            <a:fld id="{2066355A-084C-D24E-9AD2-7E4FC41EA627}" type="slidenum">
              <a:rPr lang="en-US" smtClean="0"/>
              <a:pPr/>
              <a:t>‹#›</a:t>
            </a:fld>
            <a:endParaRPr lang="en-US" dirty="0"/>
          </a:p>
        </p:txBody>
      </p:sp>
      <p:sp>
        <p:nvSpPr>
          <p:cNvPr id="5" name="Media Placeholder 4"/>
          <p:cNvSpPr>
            <a:spLocks noGrp="1"/>
          </p:cNvSpPr>
          <p:nvPr>
            <p:ph type="media" sz="quarter" idx="14" hasCustomPrompt="1"/>
          </p:nvPr>
        </p:nvSpPr>
        <p:spPr>
          <a:xfrm>
            <a:off x="2438400" y="1498600"/>
            <a:ext cx="7315200" cy="4165600"/>
          </a:xfrm>
          <a:solidFill>
            <a:schemeClr val="accent4"/>
          </a:solidFill>
        </p:spPr>
        <p:txBody>
          <a:bodyPr anchor="ctr" anchorCtr="1"/>
          <a:lstStyle>
            <a:lvl1pPr algn="ctr">
              <a:defRPr sz="1400">
                <a:solidFill>
                  <a:schemeClr val="accent3"/>
                </a:solidFill>
              </a:defRPr>
            </a:lvl1pPr>
          </a:lstStyle>
          <a:p>
            <a:r>
              <a:rPr lang="en-US" dirty="0"/>
              <a:t>Video</a:t>
            </a:r>
          </a:p>
        </p:txBody>
      </p:sp>
      <p:pic>
        <p:nvPicPr>
          <p:cNvPr id="14"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2622955833"/>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Only" preserve="1">
  <p:cSld name="Grid group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Grid grouped</a:t>
            </a:r>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grpSp>
        <p:nvGrpSpPr>
          <p:cNvPr id="6" name="Group 5"/>
          <p:cNvGrpSpPr/>
          <p:nvPr userDrawn="1"/>
        </p:nvGrpSpPr>
        <p:grpSpPr>
          <a:xfrm>
            <a:off x="0" y="0"/>
            <a:ext cx="12192000" cy="6864096"/>
            <a:chOff x="0" y="0"/>
            <a:chExt cx="9144000" cy="5148072"/>
          </a:xfrm>
        </p:grpSpPr>
        <p:sp>
          <p:nvSpPr>
            <p:cNvPr id="7" name="Rectangle 6"/>
            <p:cNvSpPr/>
            <p:nvPr userDrawn="1"/>
          </p:nvSpPr>
          <p:spPr>
            <a:xfrm>
              <a:off x="379795" y="957413"/>
              <a:ext cx="8385048" cy="188035"/>
            </a:xfrm>
            <a:prstGeom prst="rect">
              <a:avLst/>
            </a:prstGeom>
            <a:solidFill>
              <a:schemeClr val="accent3">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tx2"/>
                </a:solidFill>
              </a:endParaRPr>
            </a:p>
          </p:txBody>
        </p:sp>
        <p:sp>
          <p:nvSpPr>
            <p:cNvPr id="8" name="Rectangle 7"/>
            <p:cNvSpPr/>
            <p:nvPr userDrawn="1"/>
          </p:nvSpPr>
          <p:spPr>
            <a:xfrm>
              <a:off x="379793" y="1718813"/>
              <a:ext cx="8386763" cy="188035"/>
            </a:xfrm>
            <a:prstGeom prst="rect">
              <a:avLst/>
            </a:prstGeom>
            <a:solidFill>
              <a:schemeClr val="accent3">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tx2"/>
                </a:solidFill>
              </a:endParaRPr>
            </a:p>
          </p:txBody>
        </p:sp>
        <p:sp>
          <p:nvSpPr>
            <p:cNvPr id="9" name="Rectangle 8"/>
            <p:cNvSpPr/>
            <p:nvPr userDrawn="1"/>
          </p:nvSpPr>
          <p:spPr>
            <a:xfrm>
              <a:off x="379795" y="2480212"/>
              <a:ext cx="8385048" cy="192024"/>
            </a:xfrm>
            <a:prstGeom prst="rect">
              <a:avLst/>
            </a:prstGeom>
            <a:solidFill>
              <a:schemeClr val="accent3">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tx2"/>
                </a:solidFill>
              </a:endParaRPr>
            </a:p>
          </p:txBody>
        </p:sp>
        <p:sp>
          <p:nvSpPr>
            <p:cNvPr id="10" name="Rectangle 9"/>
            <p:cNvSpPr/>
            <p:nvPr userDrawn="1"/>
          </p:nvSpPr>
          <p:spPr>
            <a:xfrm>
              <a:off x="379795" y="3241612"/>
              <a:ext cx="8385048" cy="192024"/>
            </a:xfrm>
            <a:prstGeom prst="rect">
              <a:avLst/>
            </a:prstGeom>
            <a:solidFill>
              <a:schemeClr val="accent3">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tx2"/>
                </a:solidFill>
              </a:endParaRPr>
            </a:p>
          </p:txBody>
        </p:sp>
        <p:sp>
          <p:nvSpPr>
            <p:cNvPr id="11" name="Rectangle 10"/>
            <p:cNvSpPr/>
            <p:nvPr userDrawn="1"/>
          </p:nvSpPr>
          <p:spPr>
            <a:xfrm>
              <a:off x="379795" y="4003012"/>
              <a:ext cx="8385048" cy="192024"/>
            </a:xfrm>
            <a:prstGeom prst="rect">
              <a:avLst/>
            </a:prstGeom>
            <a:solidFill>
              <a:schemeClr val="accent3">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tx2"/>
                </a:solidFill>
              </a:endParaRPr>
            </a:p>
          </p:txBody>
        </p:sp>
        <p:cxnSp>
          <p:nvCxnSpPr>
            <p:cNvPr id="12" name="Straight Connector 11"/>
            <p:cNvCxnSpPr/>
            <p:nvPr userDrawn="1"/>
          </p:nvCxnSpPr>
          <p:spPr>
            <a:xfrm>
              <a:off x="0" y="384048"/>
              <a:ext cx="9144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79795" y="47922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379795" y="574398"/>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379795" y="66957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379795" y="764748"/>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79795" y="85992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0" y="955098"/>
              <a:ext cx="9144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79795" y="105027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0" y="1145448"/>
              <a:ext cx="9144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79795" y="124062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379795" y="1335798"/>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379795" y="143097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379795" y="1526148"/>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379795" y="162132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0" y="1716498"/>
              <a:ext cx="9144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379795" y="181167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0" y="1906848"/>
              <a:ext cx="9144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79795" y="200202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379795" y="2097198"/>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379795" y="219237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379795" y="2287548"/>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379795" y="238272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0" y="2477898"/>
              <a:ext cx="9144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379795" y="257307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0" y="2668248"/>
              <a:ext cx="9144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379795" y="276342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379795" y="2858598"/>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379795" y="295377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379795" y="3048948"/>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379795" y="314412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0" y="3239298"/>
              <a:ext cx="9144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379795" y="333447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0" y="3429648"/>
              <a:ext cx="9144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379795" y="352482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379795" y="3619998"/>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a:off x="379795" y="371517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a:off x="379795" y="3810348"/>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a:off x="379795" y="390552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a:off x="0" y="4000698"/>
              <a:ext cx="9144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a:off x="379795" y="409587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a:off x="0" y="4191048"/>
              <a:ext cx="9144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a:off x="379795" y="428622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a:off x="379795" y="4381398"/>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a:off x="379795" y="447657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a:off x="379795" y="4571748"/>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a:off x="379795" y="4666923"/>
              <a:ext cx="8386762"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a:off x="0" y="4762090"/>
              <a:ext cx="9144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9" name="Rectangle 58"/>
            <p:cNvSpPr/>
            <p:nvPr userDrawn="1"/>
          </p:nvSpPr>
          <p:spPr>
            <a:xfrm>
              <a:off x="908432" y="384047"/>
              <a:ext cx="183769" cy="4375735"/>
            </a:xfrm>
            <a:prstGeom prst="rect">
              <a:avLst/>
            </a:prstGeom>
            <a:solidFill>
              <a:schemeClr val="accent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accent2"/>
                </a:solidFill>
              </a:endParaRPr>
            </a:p>
          </p:txBody>
        </p:sp>
        <p:sp>
          <p:nvSpPr>
            <p:cNvPr id="60" name="Rectangle 59"/>
            <p:cNvSpPr/>
            <p:nvPr userDrawn="1"/>
          </p:nvSpPr>
          <p:spPr>
            <a:xfrm>
              <a:off x="1622807" y="384048"/>
              <a:ext cx="183769" cy="4375734"/>
            </a:xfrm>
            <a:prstGeom prst="rect">
              <a:avLst/>
            </a:prstGeom>
            <a:solidFill>
              <a:schemeClr val="accent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accent2"/>
                </a:solidFill>
              </a:endParaRPr>
            </a:p>
          </p:txBody>
        </p:sp>
        <p:sp>
          <p:nvSpPr>
            <p:cNvPr id="61" name="Rectangle 60"/>
            <p:cNvSpPr/>
            <p:nvPr userDrawn="1"/>
          </p:nvSpPr>
          <p:spPr>
            <a:xfrm>
              <a:off x="2337182" y="384048"/>
              <a:ext cx="183769" cy="4378042"/>
            </a:xfrm>
            <a:prstGeom prst="rect">
              <a:avLst/>
            </a:prstGeom>
            <a:solidFill>
              <a:schemeClr val="accent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accent2"/>
                </a:solidFill>
              </a:endParaRPr>
            </a:p>
          </p:txBody>
        </p:sp>
        <p:sp>
          <p:nvSpPr>
            <p:cNvPr id="62" name="Rectangle 61"/>
            <p:cNvSpPr/>
            <p:nvPr userDrawn="1"/>
          </p:nvSpPr>
          <p:spPr>
            <a:xfrm>
              <a:off x="3051557" y="384048"/>
              <a:ext cx="183769" cy="4375734"/>
            </a:xfrm>
            <a:prstGeom prst="rect">
              <a:avLst/>
            </a:prstGeom>
            <a:solidFill>
              <a:schemeClr val="accent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accent2"/>
                </a:solidFill>
              </a:endParaRPr>
            </a:p>
          </p:txBody>
        </p:sp>
        <p:sp>
          <p:nvSpPr>
            <p:cNvPr id="63" name="Rectangle 62"/>
            <p:cNvSpPr/>
            <p:nvPr userDrawn="1"/>
          </p:nvSpPr>
          <p:spPr>
            <a:xfrm>
              <a:off x="3765932" y="384048"/>
              <a:ext cx="183769" cy="4375734"/>
            </a:xfrm>
            <a:prstGeom prst="rect">
              <a:avLst/>
            </a:prstGeom>
            <a:solidFill>
              <a:schemeClr val="accent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accent2"/>
                </a:solidFill>
              </a:endParaRPr>
            </a:p>
          </p:txBody>
        </p:sp>
        <p:sp>
          <p:nvSpPr>
            <p:cNvPr id="64" name="Rectangle 63"/>
            <p:cNvSpPr/>
            <p:nvPr userDrawn="1"/>
          </p:nvSpPr>
          <p:spPr>
            <a:xfrm>
              <a:off x="4480307" y="384048"/>
              <a:ext cx="183769" cy="4378042"/>
            </a:xfrm>
            <a:prstGeom prst="rect">
              <a:avLst/>
            </a:prstGeom>
            <a:solidFill>
              <a:schemeClr val="accent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accent2"/>
                </a:solidFill>
              </a:endParaRPr>
            </a:p>
          </p:txBody>
        </p:sp>
        <p:sp>
          <p:nvSpPr>
            <p:cNvPr id="65" name="Rectangle 64"/>
            <p:cNvSpPr/>
            <p:nvPr userDrawn="1"/>
          </p:nvSpPr>
          <p:spPr>
            <a:xfrm>
              <a:off x="5194682" y="384048"/>
              <a:ext cx="183769" cy="4375734"/>
            </a:xfrm>
            <a:prstGeom prst="rect">
              <a:avLst/>
            </a:prstGeom>
            <a:solidFill>
              <a:schemeClr val="accent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accent2"/>
                </a:solidFill>
              </a:endParaRPr>
            </a:p>
          </p:txBody>
        </p:sp>
        <p:sp>
          <p:nvSpPr>
            <p:cNvPr id="66" name="Rectangle 65"/>
            <p:cNvSpPr/>
            <p:nvPr userDrawn="1"/>
          </p:nvSpPr>
          <p:spPr>
            <a:xfrm>
              <a:off x="5909057" y="384048"/>
              <a:ext cx="183769" cy="4375734"/>
            </a:xfrm>
            <a:prstGeom prst="rect">
              <a:avLst/>
            </a:prstGeom>
            <a:solidFill>
              <a:schemeClr val="accent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accent2"/>
                </a:solidFill>
              </a:endParaRPr>
            </a:p>
          </p:txBody>
        </p:sp>
        <p:sp>
          <p:nvSpPr>
            <p:cNvPr id="67" name="Rectangle 66"/>
            <p:cNvSpPr/>
            <p:nvPr userDrawn="1"/>
          </p:nvSpPr>
          <p:spPr>
            <a:xfrm>
              <a:off x="6623432" y="384048"/>
              <a:ext cx="183769" cy="4375734"/>
            </a:xfrm>
            <a:prstGeom prst="rect">
              <a:avLst/>
            </a:prstGeom>
            <a:solidFill>
              <a:schemeClr val="accent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accent2"/>
                </a:solidFill>
              </a:endParaRPr>
            </a:p>
          </p:txBody>
        </p:sp>
        <p:sp>
          <p:nvSpPr>
            <p:cNvPr id="68" name="Rectangle 67"/>
            <p:cNvSpPr/>
            <p:nvPr userDrawn="1"/>
          </p:nvSpPr>
          <p:spPr>
            <a:xfrm>
              <a:off x="7337807" y="384047"/>
              <a:ext cx="183769" cy="4383216"/>
            </a:xfrm>
            <a:prstGeom prst="rect">
              <a:avLst/>
            </a:prstGeom>
            <a:solidFill>
              <a:schemeClr val="accent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accent2"/>
                </a:solidFill>
              </a:endParaRPr>
            </a:p>
          </p:txBody>
        </p:sp>
        <p:sp>
          <p:nvSpPr>
            <p:cNvPr id="69" name="Rectangle 68"/>
            <p:cNvSpPr/>
            <p:nvPr userDrawn="1"/>
          </p:nvSpPr>
          <p:spPr>
            <a:xfrm>
              <a:off x="8052182" y="381000"/>
              <a:ext cx="183769" cy="4378782"/>
            </a:xfrm>
            <a:prstGeom prst="rect">
              <a:avLst/>
            </a:prstGeom>
            <a:solidFill>
              <a:schemeClr val="accent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accent2"/>
                </a:solidFill>
              </a:endParaRPr>
            </a:p>
          </p:txBody>
        </p:sp>
        <p:cxnSp>
          <p:nvCxnSpPr>
            <p:cNvPr id="70" name="Straight Connector 69"/>
            <p:cNvCxnSpPr/>
            <p:nvPr userDrawn="1"/>
          </p:nvCxnSpPr>
          <p:spPr>
            <a:xfrm>
              <a:off x="0" y="192024"/>
              <a:ext cx="9144000" cy="0"/>
            </a:xfrm>
            <a:prstGeom prst="line">
              <a:avLst/>
            </a:prstGeom>
            <a:ln w="6350" cmpd="sng">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a:off x="0" y="4956048"/>
              <a:ext cx="9144000" cy="0"/>
            </a:xfrm>
            <a:prstGeom prst="line">
              <a:avLst/>
            </a:prstGeom>
            <a:ln w="6350" cmpd="sng">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a:off x="182880" y="0"/>
              <a:ext cx="0" cy="5148072"/>
            </a:xfrm>
            <a:prstGeom prst="line">
              <a:avLst/>
            </a:prstGeom>
            <a:ln w="6350" cmpd="sng">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a:off x="8961120" y="0"/>
              <a:ext cx="0" cy="5148072"/>
            </a:xfrm>
            <a:prstGeom prst="line">
              <a:avLst/>
            </a:prstGeom>
            <a:ln w="6350" cmpd="sng">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a:off x="8774177" y="0"/>
              <a:ext cx="0" cy="514807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a:off x="384048" y="0"/>
              <a:ext cx="0" cy="5148072"/>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73246904"/>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Grid ungroup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Grid ungrouped for individual selection</a:t>
            </a:r>
          </a:p>
        </p:txBody>
      </p:sp>
      <p:sp>
        <p:nvSpPr>
          <p:cNvPr id="7" name="Rectangle 6"/>
          <p:cNvSpPr/>
          <p:nvPr userDrawn="1"/>
        </p:nvSpPr>
        <p:spPr>
          <a:xfrm>
            <a:off x="506393" y="1276552"/>
            <a:ext cx="11180064" cy="250713"/>
          </a:xfrm>
          <a:prstGeom prst="rect">
            <a:avLst/>
          </a:prstGeom>
          <a:solidFill>
            <a:schemeClr val="accent3">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tx2"/>
              </a:solidFill>
            </a:endParaRPr>
          </a:p>
        </p:txBody>
      </p:sp>
      <p:sp>
        <p:nvSpPr>
          <p:cNvPr id="8" name="Rectangle 7"/>
          <p:cNvSpPr/>
          <p:nvPr userDrawn="1"/>
        </p:nvSpPr>
        <p:spPr>
          <a:xfrm>
            <a:off x="506391" y="2291752"/>
            <a:ext cx="11182351" cy="250713"/>
          </a:xfrm>
          <a:prstGeom prst="rect">
            <a:avLst/>
          </a:prstGeom>
          <a:solidFill>
            <a:schemeClr val="accent3">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tx2"/>
              </a:solidFill>
            </a:endParaRPr>
          </a:p>
        </p:txBody>
      </p:sp>
      <p:sp>
        <p:nvSpPr>
          <p:cNvPr id="9" name="Rectangle 8"/>
          <p:cNvSpPr/>
          <p:nvPr userDrawn="1"/>
        </p:nvSpPr>
        <p:spPr>
          <a:xfrm>
            <a:off x="506393" y="3306949"/>
            <a:ext cx="11180064" cy="256032"/>
          </a:xfrm>
          <a:prstGeom prst="rect">
            <a:avLst/>
          </a:prstGeom>
          <a:solidFill>
            <a:schemeClr val="accent3">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tx2"/>
              </a:solidFill>
            </a:endParaRPr>
          </a:p>
        </p:txBody>
      </p:sp>
      <p:sp>
        <p:nvSpPr>
          <p:cNvPr id="10" name="Rectangle 9"/>
          <p:cNvSpPr/>
          <p:nvPr userDrawn="1"/>
        </p:nvSpPr>
        <p:spPr>
          <a:xfrm>
            <a:off x="506393" y="4322149"/>
            <a:ext cx="11180064" cy="256032"/>
          </a:xfrm>
          <a:prstGeom prst="rect">
            <a:avLst/>
          </a:prstGeom>
          <a:solidFill>
            <a:schemeClr val="accent3">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tx2"/>
              </a:solidFill>
            </a:endParaRPr>
          </a:p>
        </p:txBody>
      </p:sp>
      <p:sp>
        <p:nvSpPr>
          <p:cNvPr id="11" name="Rectangle 10"/>
          <p:cNvSpPr/>
          <p:nvPr userDrawn="1"/>
        </p:nvSpPr>
        <p:spPr>
          <a:xfrm>
            <a:off x="506393" y="5337349"/>
            <a:ext cx="11180064" cy="256032"/>
          </a:xfrm>
          <a:prstGeom prst="rect">
            <a:avLst/>
          </a:prstGeom>
          <a:solidFill>
            <a:schemeClr val="accent3">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tx2"/>
              </a:solidFill>
            </a:endParaRPr>
          </a:p>
        </p:txBody>
      </p:sp>
      <p:cxnSp>
        <p:nvCxnSpPr>
          <p:cNvPr id="12" name="Straight Connector 11"/>
          <p:cNvCxnSpPr/>
          <p:nvPr userDrawn="1"/>
        </p:nvCxnSpPr>
        <p:spPr>
          <a:xfrm>
            <a:off x="0" y="512064"/>
            <a:ext cx="12192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506394" y="6389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506394" y="7658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506394" y="8927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06394" y="10196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506394" y="11465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0" y="1273464"/>
            <a:ext cx="12192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506394" y="14003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0" y="1527264"/>
            <a:ext cx="12192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506394" y="16541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506394" y="17810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506394" y="19079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506394" y="20348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506394" y="21617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0" y="2288664"/>
            <a:ext cx="12192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506394" y="24155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0" y="2542464"/>
            <a:ext cx="12192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506394" y="26693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06394" y="27962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06394" y="29231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506394" y="30500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506394" y="31769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0" y="3303864"/>
            <a:ext cx="12192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06394" y="34307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0" y="3557664"/>
            <a:ext cx="12192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506394" y="36845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506394" y="38114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06394" y="39383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506394" y="40652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506394" y="41921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0" y="4319064"/>
            <a:ext cx="12192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506394" y="44459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0" y="4572864"/>
            <a:ext cx="12192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506394" y="46997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a:off x="506394" y="48266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a:off x="506394" y="49535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a:off x="506394" y="50804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a:off x="506394" y="52073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a:off x="0" y="5334264"/>
            <a:ext cx="12192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a:off x="506394" y="54611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a:off x="0" y="5588064"/>
            <a:ext cx="12192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a:off x="506394" y="57149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a:off x="506394" y="58418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a:off x="506394" y="59687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a:off x="506394" y="60956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a:off x="506394" y="6222564"/>
            <a:ext cx="11182349" cy="0"/>
          </a:xfrm>
          <a:prstGeom prst="line">
            <a:avLst/>
          </a:prstGeom>
          <a:ln w="635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a:off x="0" y="6349453"/>
            <a:ext cx="12192000" cy="0"/>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9" name="Rectangle 58"/>
          <p:cNvSpPr/>
          <p:nvPr userDrawn="1"/>
        </p:nvSpPr>
        <p:spPr>
          <a:xfrm>
            <a:off x="1211244" y="512063"/>
            <a:ext cx="245025" cy="5834313"/>
          </a:xfrm>
          <a:prstGeom prst="rect">
            <a:avLst/>
          </a:prstGeom>
          <a:solidFill>
            <a:schemeClr val="accent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accent2"/>
              </a:solidFill>
            </a:endParaRPr>
          </a:p>
        </p:txBody>
      </p:sp>
      <p:sp>
        <p:nvSpPr>
          <p:cNvPr id="60" name="Rectangle 59"/>
          <p:cNvSpPr/>
          <p:nvPr userDrawn="1"/>
        </p:nvSpPr>
        <p:spPr>
          <a:xfrm>
            <a:off x="2163744" y="512064"/>
            <a:ext cx="245025" cy="5834312"/>
          </a:xfrm>
          <a:prstGeom prst="rect">
            <a:avLst/>
          </a:prstGeom>
          <a:solidFill>
            <a:schemeClr val="accent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accent2"/>
              </a:solidFill>
            </a:endParaRPr>
          </a:p>
        </p:txBody>
      </p:sp>
      <p:sp>
        <p:nvSpPr>
          <p:cNvPr id="61" name="Rectangle 60"/>
          <p:cNvSpPr/>
          <p:nvPr userDrawn="1"/>
        </p:nvSpPr>
        <p:spPr>
          <a:xfrm>
            <a:off x="3116244" y="512064"/>
            <a:ext cx="245025" cy="5837389"/>
          </a:xfrm>
          <a:prstGeom prst="rect">
            <a:avLst/>
          </a:prstGeom>
          <a:solidFill>
            <a:schemeClr val="accent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accent2"/>
              </a:solidFill>
            </a:endParaRPr>
          </a:p>
        </p:txBody>
      </p:sp>
      <p:sp>
        <p:nvSpPr>
          <p:cNvPr id="62" name="Rectangle 61"/>
          <p:cNvSpPr/>
          <p:nvPr userDrawn="1"/>
        </p:nvSpPr>
        <p:spPr>
          <a:xfrm>
            <a:off x="4068744" y="512064"/>
            <a:ext cx="245025" cy="5834312"/>
          </a:xfrm>
          <a:prstGeom prst="rect">
            <a:avLst/>
          </a:prstGeom>
          <a:solidFill>
            <a:schemeClr val="accent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accent2"/>
              </a:solidFill>
            </a:endParaRPr>
          </a:p>
        </p:txBody>
      </p:sp>
      <p:sp>
        <p:nvSpPr>
          <p:cNvPr id="63" name="Rectangle 62"/>
          <p:cNvSpPr/>
          <p:nvPr userDrawn="1"/>
        </p:nvSpPr>
        <p:spPr>
          <a:xfrm>
            <a:off x="5021244" y="512064"/>
            <a:ext cx="245025" cy="5834312"/>
          </a:xfrm>
          <a:prstGeom prst="rect">
            <a:avLst/>
          </a:prstGeom>
          <a:solidFill>
            <a:schemeClr val="accent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accent2"/>
              </a:solidFill>
            </a:endParaRPr>
          </a:p>
        </p:txBody>
      </p:sp>
      <p:sp>
        <p:nvSpPr>
          <p:cNvPr id="64" name="Rectangle 63"/>
          <p:cNvSpPr/>
          <p:nvPr userDrawn="1"/>
        </p:nvSpPr>
        <p:spPr>
          <a:xfrm>
            <a:off x="5973744" y="512064"/>
            <a:ext cx="245025" cy="5837389"/>
          </a:xfrm>
          <a:prstGeom prst="rect">
            <a:avLst/>
          </a:prstGeom>
          <a:solidFill>
            <a:schemeClr val="accent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accent2"/>
              </a:solidFill>
            </a:endParaRPr>
          </a:p>
        </p:txBody>
      </p:sp>
      <p:sp>
        <p:nvSpPr>
          <p:cNvPr id="65" name="Rectangle 64"/>
          <p:cNvSpPr/>
          <p:nvPr userDrawn="1"/>
        </p:nvSpPr>
        <p:spPr>
          <a:xfrm>
            <a:off x="6926244" y="512064"/>
            <a:ext cx="245025" cy="5834312"/>
          </a:xfrm>
          <a:prstGeom prst="rect">
            <a:avLst/>
          </a:prstGeom>
          <a:solidFill>
            <a:schemeClr val="accent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accent2"/>
              </a:solidFill>
            </a:endParaRPr>
          </a:p>
        </p:txBody>
      </p:sp>
      <p:sp>
        <p:nvSpPr>
          <p:cNvPr id="66" name="Rectangle 65"/>
          <p:cNvSpPr/>
          <p:nvPr userDrawn="1"/>
        </p:nvSpPr>
        <p:spPr>
          <a:xfrm>
            <a:off x="7878744" y="512064"/>
            <a:ext cx="245025" cy="5834312"/>
          </a:xfrm>
          <a:prstGeom prst="rect">
            <a:avLst/>
          </a:prstGeom>
          <a:solidFill>
            <a:schemeClr val="accent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accent2"/>
              </a:solidFill>
            </a:endParaRPr>
          </a:p>
        </p:txBody>
      </p:sp>
      <p:sp>
        <p:nvSpPr>
          <p:cNvPr id="67" name="Rectangle 66"/>
          <p:cNvSpPr/>
          <p:nvPr userDrawn="1"/>
        </p:nvSpPr>
        <p:spPr>
          <a:xfrm>
            <a:off x="8831244" y="512064"/>
            <a:ext cx="245025" cy="5834312"/>
          </a:xfrm>
          <a:prstGeom prst="rect">
            <a:avLst/>
          </a:prstGeom>
          <a:solidFill>
            <a:schemeClr val="accent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accent2"/>
              </a:solidFill>
            </a:endParaRPr>
          </a:p>
        </p:txBody>
      </p:sp>
      <p:sp>
        <p:nvSpPr>
          <p:cNvPr id="68" name="Rectangle 67"/>
          <p:cNvSpPr/>
          <p:nvPr userDrawn="1"/>
        </p:nvSpPr>
        <p:spPr>
          <a:xfrm>
            <a:off x="9783744" y="512063"/>
            <a:ext cx="245025" cy="5844288"/>
          </a:xfrm>
          <a:prstGeom prst="rect">
            <a:avLst/>
          </a:prstGeom>
          <a:solidFill>
            <a:schemeClr val="accent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accent2"/>
              </a:solidFill>
            </a:endParaRPr>
          </a:p>
        </p:txBody>
      </p:sp>
      <p:sp>
        <p:nvSpPr>
          <p:cNvPr id="69" name="Rectangle 68"/>
          <p:cNvSpPr/>
          <p:nvPr userDrawn="1"/>
        </p:nvSpPr>
        <p:spPr>
          <a:xfrm>
            <a:off x="10736244" y="508000"/>
            <a:ext cx="245025" cy="5838376"/>
          </a:xfrm>
          <a:prstGeom prst="rect">
            <a:avLst/>
          </a:prstGeom>
          <a:solidFill>
            <a:schemeClr val="accent2">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ln>
                <a:noFill/>
              </a:ln>
              <a:solidFill>
                <a:schemeClr val="accent2"/>
              </a:solidFill>
            </a:endParaRPr>
          </a:p>
        </p:txBody>
      </p:sp>
      <p:cxnSp>
        <p:nvCxnSpPr>
          <p:cNvPr id="70" name="Straight Connector 69"/>
          <p:cNvCxnSpPr/>
          <p:nvPr userDrawn="1"/>
        </p:nvCxnSpPr>
        <p:spPr>
          <a:xfrm>
            <a:off x="0" y="256032"/>
            <a:ext cx="12192000" cy="0"/>
          </a:xfrm>
          <a:prstGeom prst="line">
            <a:avLst/>
          </a:prstGeom>
          <a:ln w="6350" cmpd="sng">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a:off x="0" y="6608064"/>
            <a:ext cx="12192000" cy="0"/>
          </a:xfrm>
          <a:prstGeom prst="line">
            <a:avLst/>
          </a:prstGeom>
          <a:ln w="6350" cmpd="sng">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a:off x="243840" y="0"/>
            <a:ext cx="0" cy="6864096"/>
          </a:xfrm>
          <a:prstGeom prst="line">
            <a:avLst/>
          </a:prstGeom>
          <a:ln w="6350" cmpd="sng">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a:off x="11948160" y="0"/>
            <a:ext cx="0" cy="6864096"/>
          </a:xfrm>
          <a:prstGeom prst="line">
            <a:avLst/>
          </a:prstGeom>
          <a:ln w="6350" cmpd="sng">
            <a:solidFill>
              <a:srgbClr val="3366FF"/>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a:off x="11698903" y="0"/>
            <a:ext cx="0" cy="6864096"/>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a:off x="512064" y="0"/>
            <a:ext cx="0" cy="6864096"/>
          </a:xfrm>
          <a:prstGeom prst="line">
            <a:avLst/>
          </a:prstGeom>
          <a:ln w="63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userDrawn="1">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22375450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pic>
        <p:nvPicPr>
          <p:cNvPr id="17" name="Picture 16" descr="8th.png"/>
          <p:cNvPicPr>
            <a:picLocks noChangeAspect="1"/>
          </p:cNvPicPr>
          <p:nvPr userDrawn="1"/>
        </p:nvPicPr>
        <p:blipFill rotWithShape="1">
          <a:blip r:embed="rId2" cstate="email">
            <a:alphaModFix amt="51000"/>
            <a:extLst>
              <a:ext uri="{BEBA8EAE-BF5A-486C-A8C5-ECC9F3942E4B}">
                <a14:imgProps xmlns:a14="http://schemas.microsoft.com/office/drawing/2010/main">
                  <a14:imgLayer r:embed="rId3">
                    <a14:imgEffect>
                      <a14:brightnessContrast bright="24000" contrast="30000"/>
                    </a14:imgEffect>
                  </a14:imgLayer>
                </a14:imgProps>
              </a:ext>
              <a:ext uri="{28A0092B-C50C-407E-A947-70E740481C1C}">
                <a14:useLocalDpi xmlns:a14="http://schemas.microsoft.com/office/drawing/2010/main"/>
              </a:ext>
            </a:extLst>
          </a:blip>
          <a:srcRect t="-1" r="16952" b="-980"/>
          <a:stretch/>
        </p:blipFill>
        <p:spPr>
          <a:xfrm>
            <a:off x="-15530" y="-33618"/>
            <a:ext cx="12207530" cy="6988600"/>
          </a:xfrm>
          <a:prstGeom prst="rect">
            <a:avLst/>
          </a:prstGeom>
        </p:spPr>
      </p:pic>
      <p:pic>
        <p:nvPicPr>
          <p:cNvPr id="6" name="Picture 5" descr="white.png"/>
          <p:cNvPicPr>
            <a:picLocks noChangeAspect="1"/>
          </p:cNvPicPr>
          <p:nvPr userDrawn="1"/>
        </p:nvPicPr>
        <p:blipFill rotWithShape="1">
          <a:blip r:embed="rId4" cstate="email">
            <a:alphaModFix amt="11000"/>
            <a:extLst>
              <a:ext uri="{28A0092B-C50C-407E-A947-70E740481C1C}">
                <a14:useLocalDpi xmlns:a14="http://schemas.microsoft.com/office/drawing/2010/main"/>
              </a:ext>
            </a:extLst>
          </a:blip>
          <a:srcRect/>
          <a:stretch/>
        </p:blipFill>
        <p:spPr>
          <a:xfrm>
            <a:off x="0" y="2"/>
            <a:ext cx="6096000" cy="3543797"/>
          </a:xfrm>
          <a:prstGeom prst="rect">
            <a:avLst/>
          </a:prstGeom>
        </p:spPr>
      </p:pic>
      <p:pic>
        <p:nvPicPr>
          <p:cNvPr id="9" name="Picture 8" descr="white.png"/>
          <p:cNvPicPr>
            <a:picLocks noChangeAspect="1"/>
          </p:cNvPicPr>
          <p:nvPr userDrawn="1"/>
        </p:nvPicPr>
        <p:blipFill rotWithShape="1">
          <a:blip r:embed="rId5" cstate="email">
            <a:alphaModFix amt="18000"/>
            <a:extLst>
              <a:ext uri="{28A0092B-C50C-407E-A947-70E740481C1C}">
                <a14:useLocalDpi xmlns:a14="http://schemas.microsoft.com/office/drawing/2010/main"/>
              </a:ext>
            </a:extLst>
          </a:blip>
          <a:srcRect l="-1918" t="-58825"/>
          <a:stretch/>
        </p:blipFill>
        <p:spPr>
          <a:xfrm>
            <a:off x="6324601" y="2590801"/>
            <a:ext cx="6019800" cy="3138200"/>
          </a:xfrm>
          <a:prstGeom prst="rect">
            <a:avLst/>
          </a:prstGeom>
        </p:spPr>
      </p:pic>
      <p:pic>
        <p:nvPicPr>
          <p:cNvPr id="15" name="Picture 14" descr="Bottom_Top Circles_Layered.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3947" y="0"/>
            <a:ext cx="5625038" cy="1856479"/>
          </a:xfrm>
          <a:prstGeom prst="rect">
            <a:avLst/>
          </a:prstGeom>
        </p:spPr>
      </p:pic>
      <p:pic>
        <p:nvPicPr>
          <p:cNvPr id="16" name="Picture 15" descr="Bottom_Top Circles_Layered.png"/>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6324601" y="4704080"/>
            <a:ext cx="5837921" cy="2153920"/>
          </a:xfrm>
          <a:prstGeom prst="rect">
            <a:avLst/>
          </a:prstGeom>
        </p:spPr>
      </p:pic>
    </p:spTree>
    <p:extLst>
      <p:ext uri="{BB962C8B-B14F-4D97-AF65-F5344CB8AC3E}">
        <p14:creationId xmlns:p14="http://schemas.microsoft.com/office/powerpoint/2010/main" val="1855361187"/>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hart sing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2400"/>
            </a:lvl1pPr>
          </a:lstStyle>
          <a:p>
            <a:r>
              <a:rPr lang="en-US" dirty="0"/>
              <a:t>Chart single</a:t>
            </a:r>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5" name="TextBox 4"/>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pic>
        <p:nvPicPr>
          <p:cNvPr id="12"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
        <p:nvSpPr>
          <p:cNvPr id="10" name="Chart Placeholder 9"/>
          <p:cNvSpPr>
            <a:spLocks noGrp="1"/>
          </p:cNvSpPr>
          <p:nvPr>
            <p:ph type="chart" sz="quarter" idx="11"/>
          </p:nvPr>
        </p:nvSpPr>
        <p:spPr>
          <a:xfrm>
            <a:off x="503767" y="893234"/>
            <a:ext cx="11195051" cy="5075767"/>
          </a:xfrm>
        </p:spPr>
        <p:txBody>
          <a:bodyPr anchor="ctr" anchorCtr="1"/>
          <a:lstStyle>
            <a:lvl1pPr algn="ctr">
              <a:defRPr sz="1400">
                <a:solidFill>
                  <a:schemeClr val="accent3"/>
                </a:solidFill>
              </a:defRPr>
            </a:lvl1pPr>
          </a:lstStyle>
          <a:p>
            <a:r>
              <a:rPr lang="en-US"/>
              <a:t>Click icon to add chart</a:t>
            </a:r>
            <a:endParaRPr lang="en-US" dirty="0"/>
          </a:p>
        </p:txBody>
      </p:sp>
    </p:spTree>
    <p:extLst>
      <p:ext uri="{BB962C8B-B14F-4D97-AF65-F5344CB8AC3E}">
        <p14:creationId xmlns:p14="http://schemas.microsoft.com/office/powerpoint/2010/main" val="381605261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hart double">
    <p:spTree>
      <p:nvGrpSpPr>
        <p:cNvPr id="1" name=""/>
        <p:cNvGrpSpPr/>
        <p:nvPr/>
      </p:nvGrpSpPr>
      <p:grpSpPr>
        <a:xfrm>
          <a:off x="0" y="0"/>
          <a:ext cx="0" cy="0"/>
          <a:chOff x="0" y="0"/>
          <a:chExt cx="0" cy="0"/>
        </a:xfrm>
      </p:grpSpPr>
      <p:sp>
        <p:nvSpPr>
          <p:cNvPr id="14" name="Chart Placeholder 13"/>
          <p:cNvSpPr>
            <a:spLocks noGrp="1"/>
          </p:cNvSpPr>
          <p:nvPr>
            <p:ph type="chart" sz="quarter" idx="11"/>
          </p:nvPr>
        </p:nvSpPr>
        <p:spPr>
          <a:xfrm>
            <a:off x="503768" y="1651000"/>
            <a:ext cx="4982633" cy="3556000"/>
          </a:xfrm>
        </p:spPr>
        <p:txBody>
          <a:bodyPr anchor="ctr" anchorCtr="1"/>
          <a:lstStyle>
            <a:lvl1pPr algn="ctr">
              <a:defRPr sz="1400">
                <a:solidFill>
                  <a:srgbClr val="ACABAB"/>
                </a:solidFill>
              </a:defRPr>
            </a:lvl1pPr>
          </a:lstStyle>
          <a:p>
            <a:r>
              <a:rPr lang="en-US"/>
              <a:t>Click icon to add chart</a:t>
            </a:r>
          </a:p>
        </p:txBody>
      </p:sp>
      <p:sp>
        <p:nvSpPr>
          <p:cNvPr id="2" name="Title 1"/>
          <p:cNvSpPr>
            <a:spLocks noGrp="1"/>
          </p:cNvSpPr>
          <p:nvPr>
            <p:ph type="title" hasCustomPrompt="1"/>
          </p:nvPr>
        </p:nvSpPr>
        <p:spPr/>
        <p:txBody>
          <a:bodyPr>
            <a:normAutofit/>
          </a:bodyPr>
          <a:lstStyle>
            <a:lvl1pPr>
              <a:defRPr sz="2400"/>
            </a:lvl1pPr>
          </a:lstStyle>
          <a:p>
            <a:r>
              <a:rPr lang="en-US" dirty="0"/>
              <a:t>Chart double</a:t>
            </a:r>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5" name="TextBox 4"/>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pic>
        <p:nvPicPr>
          <p:cNvPr id="12"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
        <p:nvSpPr>
          <p:cNvPr id="15" name="Chart Placeholder 13"/>
          <p:cNvSpPr>
            <a:spLocks noGrp="1"/>
          </p:cNvSpPr>
          <p:nvPr>
            <p:ph type="chart" sz="quarter" idx="12"/>
          </p:nvPr>
        </p:nvSpPr>
        <p:spPr>
          <a:xfrm>
            <a:off x="6716270" y="1651000"/>
            <a:ext cx="4982633" cy="3556000"/>
          </a:xfrm>
        </p:spPr>
        <p:txBody>
          <a:bodyPr anchor="ctr" anchorCtr="1"/>
          <a:lstStyle>
            <a:lvl1pPr algn="ctr">
              <a:defRPr sz="1400">
                <a:solidFill>
                  <a:srgbClr val="ACABAB"/>
                </a:solidFill>
              </a:defRPr>
            </a:lvl1pPr>
          </a:lstStyle>
          <a:p>
            <a:r>
              <a:rPr lang="en-US"/>
              <a:t>Click icon to add chart</a:t>
            </a:r>
          </a:p>
        </p:txBody>
      </p:sp>
    </p:spTree>
    <p:extLst>
      <p:ext uri="{BB962C8B-B14F-4D97-AF65-F5344CB8AC3E}">
        <p14:creationId xmlns:p14="http://schemas.microsoft.com/office/powerpoint/2010/main" val="83892498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hart tr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2400"/>
            </a:lvl1pPr>
          </a:lstStyle>
          <a:p>
            <a:r>
              <a:rPr lang="en-US" dirty="0"/>
              <a:t>Chart triple</a:t>
            </a:r>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5" name="TextBox 4"/>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pic>
        <p:nvPicPr>
          <p:cNvPr id="12"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
        <p:nvSpPr>
          <p:cNvPr id="13" name="Chart Placeholder 12"/>
          <p:cNvSpPr>
            <a:spLocks noGrp="1"/>
          </p:cNvSpPr>
          <p:nvPr>
            <p:ph type="chart" sz="quarter" idx="12"/>
          </p:nvPr>
        </p:nvSpPr>
        <p:spPr>
          <a:xfrm>
            <a:off x="503767" y="1803400"/>
            <a:ext cx="3149600" cy="3251200"/>
          </a:xfrm>
        </p:spPr>
        <p:txBody>
          <a:bodyPr anchor="ctr" anchorCtr="1"/>
          <a:lstStyle>
            <a:lvl1pPr>
              <a:defRPr sz="1400">
                <a:solidFill>
                  <a:srgbClr val="ACABAB"/>
                </a:solidFill>
              </a:defRPr>
            </a:lvl1pPr>
          </a:lstStyle>
          <a:p>
            <a:r>
              <a:rPr lang="en-US"/>
              <a:t>Click icon to add chart</a:t>
            </a:r>
          </a:p>
        </p:txBody>
      </p:sp>
      <p:sp>
        <p:nvSpPr>
          <p:cNvPr id="14" name="Chart Placeholder 12"/>
          <p:cNvSpPr>
            <a:spLocks noGrp="1"/>
          </p:cNvSpPr>
          <p:nvPr>
            <p:ph type="chart" sz="quarter" idx="13"/>
          </p:nvPr>
        </p:nvSpPr>
        <p:spPr>
          <a:xfrm>
            <a:off x="4521200" y="1803400"/>
            <a:ext cx="3149600" cy="3251200"/>
          </a:xfrm>
        </p:spPr>
        <p:txBody>
          <a:bodyPr anchor="ctr" anchorCtr="1"/>
          <a:lstStyle>
            <a:lvl1pPr>
              <a:defRPr sz="1400">
                <a:solidFill>
                  <a:srgbClr val="ACABAB"/>
                </a:solidFill>
              </a:defRPr>
            </a:lvl1pPr>
          </a:lstStyle>
          <a:p>
            <a:r>
              <a:rPr lang="en-US"/>
              <a:t>Click icon to add chart</a:t>
            </a:r>
          </a:p>
        </p:txBody>
      </p:sp>
      <p:sp>
        <p:nvSpPr>
          <p:cNvPr id="15" name="Chart Placeholder 12"/>
          <p:cNvSpPr>
            <a:spLocks noGrp="1"/>
          </p:cNvSpPr>
          <p:nvPr>
            <p:ph type="chart" sz="quarter" idx="14"/>
          </p:nvPr>
        </p:nvSpPr>
        <p:spPr>
          <a:xfrm>
            <a:off x="8538633" y="1803400"/>
            <a:ext cx="3149600" cy="3251200"/>
          </a:xfrm>
        </p:spPr>
        <p:txBody>
          <a:bodyPr anchor="ctr" anchorCtr="1"/>
          <a:lstStyle>
            <a:lvl1pPr>
              <a:defRPr sz="1400">
                <a:solidFill>
                  <a:srgbClr val="ACABAB"/>
                </a:solidFill>
              </a:defRPr>
            </a:lvl1pPr>
          </a:lstStyle>
          <a:p>
            <a:r>
              <a:rPr lang="en-US"/>
              <a:t>Click icon to add chart</a:t>
            </a:r>
          </a:p>
        </p:txBody>
      </p:sp>
    </p:spTree>
    <p:extLst>
      <p:ext uri="{BB962C8B-B14F-4D97-AF65-F5344CB8AC3E}">
        <p14:creationId xmlns:p14="http://schemas.microsoft.com/office/powerpoint/2010/main" val="372314413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BLANK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5" name="TextBox 4"/>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pic>
        <p:nvPicPr>
          <p:cNvPr id="12"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641318978"/>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BLANK KHAKI">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2066355A-084C-D24E-9AD2-7E4FC41EA627}" type="slidenum">
              <a:rPr lang="en-US" smtClean="0"/>
              <a:pPr/>
              <a:t>‹#›</a:t>
            </a:fld>
            <a:endParaRPr lang="en-US" dirty="0"/>
          </a:p>
        </p:txBody>
      </p:sp>
      <p:sp>
        <p:nvSpPr>
          <p:cNvPr id="5" name="TextBox 4"/>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tx1"/>
                </a:solidFill>
                <a:latin typeface="Mecherle Legal Regular"/>
                <a:ea typeface="+mn-ea"/>
                <a:cs typeface="Mecherle Legal Regular"/>
              </a:rPr>
              <a:t>For Internal State Farm Use Only – Contains confidential information which may not be disclosed without express written authorization.</a:t>
            </a:r>
          </a:p>
        </p:txBody>
      </p:sp>
      <p:pic>
        <p:nvPicPr>
          <p:cNvPr id="12" name="Image" descr="Image"/>
          <p:cNvPicPr>
            <a:picLocks noChangeAspect="1"/>
          </p:cNvPicPr>
          <p:nvPr userDrawn="1"/>
        </p:nvPicPr>
        <p:blipFill>
          <a:blip r:embed="rId2"/>
          <a:stretch>
            <a:fillRect/>
          </a:stretch>
        </p:blipFill>
        <p:spPr>
          <a:xfrm>
            <a:off x="487681" y="6353528"/>
            <a:ext cx="325967" cy="191347"/>
          </a:xfrm>
          <a:prstGeom prst="rect">
            <a:avLst/>
          </a:prstGeom>
          <a:ln w="12700">
            <a:miter lim="400000"/>
          </a:ln>
        </p:spPr>
      </p:pic>
    </p:spTree>
    <p:extLst>
      <p:ext uri="{BB962C8B-B14F-4D97-AF65-F5344CB8AC3E}">
        <p14:creationId xmlns:p14="http://schemas.microsoft.com/office/powerpoint/2010/main" val="423615111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BLANK RE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rgbClr val="FFFFFF"/>
                </a:solidFill>
              </a:defRPr>
            </a:lvl1pPr>
          </a:lstStyle>
          <a:p>
            <a:fld id="{2066355A-084C-D24E-9AD2-7E4FC41EA627}" type="slidenum">
              <a:rPr lang="en-US" smtClean="0"/>
              <a:pPr/>
              <a:t>‹#›</a:t>
            </a:fld>
            <a:endParaRPr lang="en-US" dirty="0"/>
          </a:p>
        </p:txBody>
      </p:sp>
      <p:sp>
        <p:nvSpPr>
          <p:cNvPr id="5" name="TextBox 4"/>
          <p:cNvSpPr txBox="1"/>
          <p:nvPr userDrawn="1"/>
        </p:nvSpPr>
        <p:spPr>
          <a:xfrm>
            <a:off x="1463040" y="6352118"/>
            <a:ext cx="4993216" cy="249767"/>
          </a:xfrm>
          <a:prstGeom prst="rect">
            <a:avLst/>
          </a:prstGeom>
          <a:noFill/>
        </p:spPr>
        <p:txBody>
          <a:bodyPr wrap="square" lIns="0" tIns="0" rIns="0" bIns="0" rtlCol="0" anchor="ctr" anchorCtr="0">
            <a:noAutofit/>
          </a:bodyPr>
          <a:lstStyle/>
          <a:p>
            <a:pPr rtl="0"/>
            <a:r>
              <a:rPr lang="en-US" sz="1067" b="0" i="0" u="none" strike="noStrike" kern="1200" baseline="30000" dirty="0">
                <a:solidFill>
                  <a:schemeClr val="bg1"/>
                </a:solidFill>
                <a:latin typeface="Mecherle Legal Regular"/>
                <a:ea typeface="+mn-ea"/>
                <a:cs typeface="Mecherle Legal Regular"/>
              </a:rPr>
              <a:t>For Internal State Farm Use Only – Contains confidential information which may not be disclosed without express written authorization.</a:t>
            </a:r>
          </a:p>
        </p:txBody>
      </p:sp>
      <p:pic>
        <p:nvPicPr>
          <p:cNvPr id="12" name="Image" descr="Image"/>
          <p:cNvPicPr>
            <a:picLocks noChangeAspect="1"/>
          </p:cNvPicPr>
          <p:nvPr userDrawn="1"/>
        </p:nvPicPr>
        <p:blipFill>
          <a:blip r:embed="rId2"/>
          <a:stretch>
            <a:fillRect/>
          </a:stretch>
        </p:blipFill>
        <p:spPr>
          <a:xfrm>
            <a:off x="487681" y="6352032"/>
            <a:ext cx="325967" cy="191347"/>
          </a:xfrm>
          <a:prstGeom prst="rect">
            <a:avLst/>
          </a:prstGeom>
          <a:ln w="12700">
            <a:miter lim="400000"/>
          </a:ln>
        </p:spPr>
      </p:pic>
    </p:spTree>
    <p:extLst>
      <p:ext uri="{BB962C8B-B14F-4D97-AF65-F5344CB8AC3E}">
        <p14:creationId xmlns:p14="http://schemas.microsoft.com/office/powerpoint/2010/main" val="2053309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pic>
        <p:nvPicPr>
          <p:cNvPr id="2" name="Picture 1" descr="iStock-1150572098.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444875"/>
            <a:ext cx="12192000" cy="3413125"/>
          </a:xfrm>
          <a:prstGeom prst="rect">
            <a:avLst/>
          </a:prstGeom>
        </p:spPr>
      </p:pic>
      <p:sp>
        <p:nvSpPr>
          <p:cNvPr id="4" name="Rectangle 3">
            <a:extLst>
              <a:ext uri="{FF2B5EF4-FFF2-40B4-BE49-F238E27FC236}">
                <a16:creationId xmlns:a16="http://schemas.microsoft.com/office/drawing/2014/main" id="{C5667B1A-B8CB-A548-953E-5142D6FCC906}"/>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5" name="Text Placeholder 2"/>
          <p:cNvSpPr>
            <a:spLocks noGrp="1"/>
          </p:cNvSpPr>
          <p:nvPr>
            <p:ph type="body" sz="quarter" idx="10"/>
          </p:nvPr>
        </p:nvSpPr>
        <p:spPr>
          <a:xfrm>
            <a:off x="292301" y="344532"/>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6" name="Straight Connector 5"/>
          <p:cNvCxnSpPr/>
          <p:nvPr userDrawn="1"/>
        </p:nvCxnSpPr>
        <p:spPr>
          <a:xfrm>
            <a:off x="209558" y="886987"/>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295275" y="1116140"/>
            <a:ext cx="11287125" cy="2136058"/>
          </a:xfrm>
          <a:prstGeom prst="rect">
            <a:avLst/>
          </a:prstGeom>
        </p:spPr>
        <p:txBody>
          <a:bodyPr numCol="2"/>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Tree>
    <p:extLst>
      <p:ext uri="{BB962C8B-B14F-4D97-AF65-F5344CB8AC3E}">
        <p14:creationId xmlns:p14="http://schemas.microsoft.com/office/powerpoint/2010/main" val="19901651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_Slide">
    <p:spTree>
      <p:nvGrpSpPr>
        <p:cNvPr id="1" name=""/>
        <p:cNvGrpSpPr/>
        <p:nvPr/>
      </p:nvGrpSpPr>
      <p:grpSpPr>
        <a:xfrm>
          <a:off x="0" y="0"/>
          <a:ext cx="0" cy="0"/>
          <a:chOff x="0" y="0"/>
          <a:chExt cx="0" cy="0"/>
        </a:xfrm>
      </p:grpSpPr>
      <p:pic>
        <p:nvPicPr>
          <p:cNvPr id="3" name="Picture 2" descr="GettyImages-568776525_powerpoint.jpg"/>
          <p:cNvPicPr>
            <a:picLocks noChangeAspect="1"/>
          </p:cNvPicPr>
          <p:nvPr userDrawn="1"/>
        </p:nvPicPr>
        <p:blipFill rotWithShape="1">
          <a:blip r:embed="rId2" cstate="screen">
            <a:extLst>
              <a:ext uri="{28A0092B-C50C-407E-A947-70E740481C1C}">
                <a14:useLocalDpi xmlns:a14="http://schemas.microsoft.com/office/drawing/2010/main"/>
              </a:ext>
            </a:extLst>
          </a:blip>
          <a:srcRect l="-130" b="-2725"/>
          <a:stretch/>
        </p:blipFill>
        <p:spPr>
          <a:xfrm>
            <a:off x="-15876" y="-39998"/>
            <a:ext cx="12207875" cy="6183624"/>
          </a:xfrm>
          <a:prstGeom prst="rect">
            <a:avLst/>
          </a:prstGeom>
        </p:spPr>
      </p:pic>
      <p:sp>
        <p:nvSpPr>
          <p:cNvPr id="13" name="Text Placeholder 12"/>
          <p:cNvSpPr>
            <a:spLocks noGrp="1"/>
          </p:cNvSpPr>
          <p:nvPr>
            <p:ph type="body" sz="quarter" idx="10" hasCustomPrompt="1"/>
          </p:nvPr>
        </p:nvSpPr>
        <p:spPr>
          <a:xfrm>
            <a:off x="517524" y="1158875"/>
            <a:ext cx="5641975" cy="1443461"/>
          </a:xfrm>
          <a:prstGeom prst="rect">
            <a:avLst/>
          </a:prstGeom>
        </p:spPr>
        <p:txBody>
          <a:bodyPr>
            <a:noAutofit/>
          </a:bodyPr>
          <a:lstStyle>
            <a:lvl1pPr marL="0" indent="0">
              <a:buNone/>
              <a:defRPr sz="3200" b="0" i="0">
                <a:solidFill>
                  <a:srgbClr val="FFFFFF"/>
                </a:solidFill>
                <a:latin typeface="Synchrony Sans Medium" panose="02000503040000020004" pitchFamily="2" charset="77"/>
                <a:cs typeface="Synchrony Sans Medium" panose="02000503040000020004" pitchFamily="2" charset="77"/>
              </a:defRPr>
            </a:lvl1pPr>
            <a:lvl2pPr marL="457200" indent="0">
              <a:buNone/>
              <a:defRPr b="1" i="0">
                <a:latin typeface="Synchrony Sans"/>
                <a:cs typeface="Synchrony Sans"/>
              </a:defRPr>
            </a:lvl2pPr>
            <a:lvl3pPr marL="914400" indent="0">
              <a:buNone/>
              <a:defRPr b="1" i="0">
                <a:latin typeface="Synchrony Sans"/>
                <a:cs typeface="Synchrony Sans"/>
              </a:defRPr>
            </a:lvl3pPr>
            <a:lvl4pPr marL="1371600" indent="0">
              <a:buNone/>
              <a:defRPr b="1" i="0">
                <a:latin typeface="Synchrony Sans"/>
                <a:cs typeface="Synchrony Sans"/>
              </a:defRPr>
            </a:lvl4pPr>
            <a:lvl5pPr marL="1828800" indent="0">
              <a:buNone/>
              <a:defRPr b="1" i="0">
                <a:latin typeface="Synchrony Sans"/>
                <a:cs typeface="Synchrony Sans"/>
              </a:defRPr>
            </a:lvl5pPr>
          </a:lstStyle>
          <a:p>
            <a:pPr lvl="0"/>
            <a:r>
              <a:rPr lang="en-US"/>
              <a:t>Title</a:t>
            </a:r>
          </a:p>
        </p:txBody>
      </p:sp>
      <p:sp>
        <p:nvSpPr>
          <p:cNvPr id="9" name="Rectangle 8"/>
          <p:cNvSpPr/>
          <p:nvPr userDrawn="1"/>
        </p:nvSpPr>
        <p:spPr>
          <a:xfrm>
            <a:off x="0" y="5034988"/>
            <a:ext cx="12192000" cy="1823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3545" y="5288656"/>
            <a:ext cx="3965616" cy="1401347"/>
          </a:xfrm>
          <a:prstGeom prst="rect">
            <a:avLst/>
          </a:prstGeom>
        </p:spPr>
      </p:pic>
      <p:sp>
        <p:nvSpPr>
          <p:cNvPr id="16" name="Text Placeholder 5"/>
          <p:cNvSpPr>
            <a:spLocks noGrp="1"/>
          </p:cNvSpPr>
          <p:nvPr>
            <p:ph type="body" sz="quarter" idx="13"/>
          </p:nvPr>
        </p:nvSpPr>
        <p:spPr>
          <a:xfrm>
            <a:off x="7484264" y="5533743"/>
            <a:ext cx="4286536" cy="698500"/>
          </a:xfrm>
          <a:prstGeom prst="rect">
            <a:avLst/>
          </a:prstGeom>
        </p:spPr>
        <p:txBody>
          <a:bodyPr/>
          <a:lstStyle>
            <a:lvl1pPr marL="0" indent="0">
              <a:lnSpc>
                <a:spcPct val="100000"/>
              </a:lnSpc>
              <a:spcBef>
                <a:spcPts val="0"/>
              </a:spcBef>
              <a:buNone/>
              <a:defRPr sz="1600">
                <a:solidFill>
                  <a:schemeClr val="bg1"/>
                </a:solidFill>
                <a:latin typeface="+mn-lt"/>
                <a:cs typeface="Synchrony Sans"/>
              </a:defRPr>
            </a:lvl1pPr>
            <a:lvl2pPr>
              <a:defRPr sz="1600">
                <a:solidFill>
                  <a:schemeClr val="bg1"/>
                </a:solidFill>
                <a:latin typeface="Arial" panose="020B0604020202020204" pitchFamily="34" charset="0"/>
                <a:cs typeface="Arial" panose="020B0604020202020204" pitchFamily="34" charset="0"/>
              </a:defRPr>
            </a:lvl2pPr>
            <a:lvl3pPr>
              <a:defRPr sz="1600">
                <a:solidFill>
                  <a:schemeClr val="bg1"/>
                </a:solidFill>
                <a:latin typeface="Arial" panose="020B0604020202020204" pitchFamily="34" charset="0"/>
                <a:cs typeface="Arial" panose="020B0604020202020204" pitchFamily="34" charset="0"/>
              </a:defRPr>
            </a:lvl3pPr>
            <a:lvl4pPr>
              <a:defRPr sz="1600">
                <a:solidFill>
                  <a:schemeClr val="bg1"/>
                </a:solidFill>
                <a:latin typeface="Arial" panose="020B0604020202020204" pitchFamily="34" charset="0"/>
                <a:cs typeface="Arial" panose="020B0604020202020204" pitchFamily="34" charset="0"/>
              </a:defRPr>
            </a:lvl4pPr>
            <a:lvl5pPr>
              <a:defRPr sz="1600">
                <a:solidFill>
                  <a:schemeClr val="bg1"/>
                </a:solidFill>
                <a:latin typeface="Arial" panose="020B0604020202020204" pitchFamily="34" charset="0"/>
                <a:cs typeface="Arial" panose="020B0604020202020204" pitchFamily="34" charset="0"/>
              </a:defRPr>
            </a:lvl5pPr>
          </a:lstStyle>
          <a:p>
            <a:pPr lvl="0"/>
            <a:r>
              <a:rPr lang="en-US"/>
              <a:t>Edit Master text styles</a:t>
            </a:r>
          </a:p>
        </p:txBody>
      </p:sp>
      <p:sp>
        <p:nvSpPr>
          <p:cNvPr id="15" name="Text Placeholder 14"/>
          <p:cNvSpPr>
            <a:spLocks noGrp="1"/>
          </p:cNvSpPr>
          <p:nvPr>
            <p:ph type="body" sz="quarter" idx="11" hasCustomPrompt="1"/>
          </p:nvPr>
        </p:nvSpPr>
        <p:spPr>
          <a:xfrm>
            <a:off x="501650" y="2298823"/>
            <a:ext cx="5123650" cy="955552"/>
          </a:xfrm>
          <a:prstGeom prst="rect">
            <a:avLst/>
          </a:prstGeom>
        </p:spPr>
        <p:txBody>
          <a:bodyPr>
            <a:normAutofit/>
          </a:bodyPr>
          <a:lstStyle>
            <a:lvl1pPr marL="0" indent="0">
              <a:buFontTx/>
              <a:buNone/>
              <a:defRPr sz="1600" b="0" i="0">
                <a:solidFill>
                  <a:schemeClr val="accent2"/>
                </a:solidFill>
                <a:latin typeface="Synchrony Sans Medium" panose="02000503040000020004" pitchFamily="2" charset="77"/>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Sub Head Here</a:t>
            </a:r>
          </a:p>
        </p:txBody>
      </p:sp>
      <p:pic>
        <p:nvPicPr>
          <p:cNvPr id="12" name="Picture 11"/>
          <p:cNvPicPr>
            <a:picLocks noChangeAspect="1"/>
          </p:cNvPicPr>
          <p:nvPr userDrawn="1"/>
        </p:nvPicPr>
        <p:blipFill>
          <a:blip r:embed="rId4"/>
          <a:stretch>
            <a:fillRect/>
          </a:stretch>
        </p:blipFill>
        <p:spPr>
          <a:xfrm>
            <a:off x="7441020" y="6133725"/>
            <a:ext cx="3136394" cy="394290"/>
          </a:xfrm>
          <a:prstGeom prst="rect">
            <a:avLst/>
          </a:prstGeom>
        </p:spPr>
      </p:pic>
    </p:spTree>
    <p:extLst>
      <p:ext uri="{BB962C8B-B14F-4D97-AF65-F5344CB8AC3E}">
        <p14:creationId xmlns:p14="http://schemas.microsoft.com/office/powerpoint/2010/main" val="12810579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4" name="Picture 3" descr="IMG_5015.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2" y="-17991"/>
            <a:ext cx="12192002" cy="6875992"/>
          </a:xfrm>
          <a:prstGeom prst="rect">
            <a:avLst/>
          </a:prstGeom>
        </p:spPr>
      </p:pic>
      <p:sp>
        <p:nvSpPr>
          <p:cNvPr id="6" name="Rectangle 5"/>
          <p:cNvSpPr/>
          <p:nvPr userDrawn="1"/>
        </p:nvSpPr>
        <p:spPr>
          <a:xfrm rot="16200000">
            <a:off x="-2832629" y="2814637"/>
            <a:ext cx="6884458" cy="1219201"/>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81E3465-B48F-974D-92FA-BBAFFC98E3CD}"/>
              </a:ext>
            </a:extLst>
          </p:cNvPr>
          <p:cNvSpPr txBox="1"/>
          <p:nvPr userDrawn="1"/>
        </p:nvSpPr>
        <p:spPr>
          <a:xfrm rot="16200000">
            <a:off x="-2743705" y="3141231"/>
            <a:ext cx="6866468" cy="584006"/>
          </a:xfrm>
          <a:prstGeom prst="rect">
            <a:avLst/>
          </a:prstGeom>
          <a:noFill/>
        </p:spPr>
        <p:txBody>
          <a:bodyPr wrap="square" rtlCol="0">
            <a:spAutoFit/>
          </a:bodyPr>
          <a:lstStyle/>
          <a:p>
            <a:pPr algn="ctr" fontAlgn="t">
              <a:lnSpc>
                <a:spcPct val="85000"/>
              </a:lnSpc>
            </a:pPr>
            <a:r>
              <a:rPr lang="en-US" sz="3600" b="0" i="0">
                <a:solidFill>
                  <a:schemeClr val="bg1"/>
                </a:solidFill>
                <a:latin typeface="Synchrony Sans Medium" panose="02000503040000020004" pitchFamily="2" charset="77"/>
                <a:cs typeface="Synchrony Sans"/>
              </a:rPr>
              <a:t>Agenda</a:t>
            </a:r>
          </a:p>
        </p:txBody>
      </p:sp>
      <p:sp>
        <p:nvSpPr>
          <p:cNvPr id="8" name="Rectangle 7"/>
          <p:cNvSpPr/>
          <p:nvPr userDrawn="1"/>
        </p:nvSpPr>
        <p:spPr>
          <a:xfrm>
            <a:off x="1219200" y="-26457"/>
            <a:ext cx="10972800" cy="6884457"/>
          </a:xfrm>
          <a:prstGeom prst="rect">
            <a:avLst/>
          </a:prstGeom>
          <a:solidFill>
            <a:schemeClr val="bg2">
              <a:alpha val="5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12"/>
          <p:cNvSpPr>
            <a:spLocks noGrp="1"/>
          </p:cNvSpPr>
          <p:nvPr>
            <p:ph type="body" sz="quarter" idx="10" hasCustomPrompt="1"/>
          </p:nvPr>
        </p:nvSpPr>
        <p:spPr>
          <a:xfrm>
            <a:off x="2057400" y="685800"/>
            <a:ext cx="9664700" cy="609600"/>
          </a:xfrm>
          <a:prstGeom prst="rect">
            <a:avLst/>
          </a:prstGeom>
        </p:spPr>
        <p:txBody>
          <a:bodyPr vert="horz"/>
          <a:lstStyle>
            <a:lvl1pPr marL="0" indent="0">
              <a:buFontTx/>
              <a:buNone/>
              <a:defRPr sz="2400" b="0" i="0">
                <a:solidFill>
                  <a:srgbClr val="FFFFFF"/>
                </a:solidFill>
                <a:latin typeface="Synchrony Sans Medium" panose="02000503040000020004" pitchFamily="2" charset="77"/>
                <a:cs typeface="Synchrony Sans Medium" panose="02000503040000020004" pitchFamily="2" charset="77"/>
              </a:defRPr>
            </a:lvl1pPr>
            <a:lvl2pPr marL="457200" indent="0">
              <a:buFontTx/>
              <a:buNone/>
              <a:defRPr sz="2000" b="1">
                <a:solidFill>
                  <a:srgbClr val="FFFFFF"/>
                </a:solidFill>
                <a:latin typeface="Synchrony Sans"/>
                <a:cs typeface="Synchrony Sans"/>
              </a:defRPr>
            </a:lvl2pPr>
            <a:lvl3pPr marL="914400" indent="0">
              <a:buFontTx/>
              <a:buNone/>
              <a:defRPr sz="1800" b="1">
                <a:solidFill>
                  <a:srgbClr val="FFFFFF"/>
                </a:solidFill>
                <a:latin typeface="Synchrony Sans"/>
                <a:cs typeface="Synchrony Sans"/>
              </a:defRPr>
            </a:lvl3pPr>
            <a:lvl4pPr marL="1371600" indent="0">
              <a:buFontTx/>
              <a:buNone/>
              <a:defRPr sz="1600" b="1">
                <a:solidFill>
                  <a:srgbClr val="FFFFFF"/>
                </a:solidFill>
                <a:latin typeface="Synchrony Sans"/>
                <a:cs typeface="Synchrony Sans"/>
              </a:defRPr>
            </a:lvl4pPr>
            <a:lvl5pPr marL="1828800" indent="0">
              <a:buFontTx/>
              <a:buNone/>
              <a:defRPr sz="1600" b="1">
                <a:solidFill>
                  <a:srgbClr val="FFFFFF"/>
                </a:solidFill>
                <a:latin typeface="Synchrony Sans"/>
                <a:cs typeface="Synchrony Sans"/>
              </a:defRPr>
            </a:lvl5pPr>
          </a:lstStyle>
          <a:p>
            <a:pPr lvl="0"/>
            <a:r>
              <a:rPr lang="en-US"/>
              <a:t>Title of Presentation</a:t>
            </a:r>
          </a:p>
        </p:txBody>
      </p:sp>
      <p:sp>
        <p:nvSpPr>
          <p:cNvPr id="15" name="Content Placeholder 14"/>
          <p:cNvSpPr>
            <a:spLocks noGrp="1"/>
          </p:cNvSpPr>
          <p:nvPr>
            <p:ph sz="quarter" idx="11" hasCustomPrompt="1"/>
          </p:nvPr>
        </p:nvSpPr>
        <p:spPr>
          <a:xfrm>
            <a:off x="2047875" y="1530350"/>
            <a:ext cx="923925" cy="4800600"/>
          </a:xfrm>
          <a:prstGeom prst="rect">
            <a:avLst/>
          </a:prstGeom>
        </p:spPr>
        <p:txBody>
          <a:bodyPr vert="horz"/>
          <a:lstStyle>
            <a:lvl1pPr marL="0" indent="0">
              <a:lnSpc>
                <a:spcPct val="120000"/>
              </a:lnSpc>
              <a:buFontTx/>
              <a:buNone/>
              <a:defRPr sz="1800" b="0" i="0">
                <a:solidFill>
                  <a:schemeClr val="accent2"/>
                </a:solidFill>
                <a:latin typeface="Synchrony Sans Medium" panose="02000503040000020004" pitchFamily="2" charset="77"/>
                <a:cs typeface="Synchrony Sans Medium" panose="02000503040000020004" pitchFamily="2" charset="77"/>
              </a:defRPr>
            </a:lvl1pPr>
            <a:lvl2pPr marL="457200" indent="0">
              <a:buFontTx/>
              <a:buNone/>
              <a:defRPr sz="1600" b="1">
                <a:solidFill>
                  <a:schemeClr val="accent2"/>
                </a:solidFill>
                <a:latin typeface="Synchrony Sans"/>
                <a:cs typeface="Synchrony Sans"/>
              </a:defRPr>
            </a:lvl2pPr>
            <a:lvl3pPr marL="914400" indent="0">
              <a:buFontTx/>
              <a:buNone/>
              <a:defRPr sz="1400" b="1">
                <a:solidFill>
                  <a:schemeClr val="accent2"/>
                </a:solidFill>
                <a:latin typeface="Synchrony Sans"/>
                <a:cs typeface="Synchrony Sans"/>
              </a:defRPr>
            </a:lvl3pPr>
            <a:lvl4pPr marL="1371600" indent="0">
              <a:buFontTx/>
              <a:buNone/>
              <a:defRPr sz="1200" b="1">
                <a:solidFill>
                  <a:schemeClr val="accent2"/>
                </a:solidFill>
                <a:latin typeface="Synchrony Sans"/>
                <a:cs typeface="Synchrony Sans"/>
              </a:defRPr>
            </a:lvl4pPr>
            <a:lvl5pPr marL="1828800" indent="0">
              <a:buFontTx/>
              <a:buNone/>
              <a:defRPr sz="1200" b="1">
                <a:solidFill>
                  <a:schemeClr val="accent2"/>
                </a:solidFill>
                <a:latin typeface="Synchrony Sans"/>
                <a:cs typeface="Synchrony Sans"/>
              </a:defRPr>
            </a:lvl5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
        <p:nvSpPr>
          <p:cNvPr id="17" name="Text Placeholder 16"/>
          <p:cNvSpPr>
            <a:spLocks noGrp="1"/>
          </p:cNvSpPr>
          <p:nvPr>
            <p:ph type="body" sz="quarter" idx="12" hasCustomPrompt="1"/>
          </p:nvPr>
        </p:nvSpPr>
        <p:spPr>
          <a:xfrm>
            <a:off x="2971800" y="1539748"/>
            <a:ext cx="3352800" cy="4800600"/>
          </a:xfrm>
          <a:prstGeom prst="rect">
            <a:avLst/>
          </a:prstGeom>
        </p:spPr>
        <p:txBody>
          <a:bodyPr vert="horz"/>
          <a:lstStyle>
            <a:lvl1pPr marL="0" indent="0">
              <a:lnSpc>
                <a:spcPct val="120000"/>
              </a:lnSpc>
              <a:buFontTx/>
              <a:buNone/>
              <a:defRPr sz="1800">
                <a:solidFill>
                  <a:schemeClr val="bg1"/>
                </a:solidFill>
                <a:latin typeface="+mn-lt"/>
                <a:cs typeface="Synchrony Sans"/>
              </a:defRPr>
            </a:lvl1pPr>
            <a:lvl2pPr marL="457200" indent="0">
              <a:lnSpc>
                <a:spcPct val="150000"/>
              </a:lnSpc>
              <a:buFontTx/>
              <a:buNone/>
              <a:defRPr sz="1800">
                <a:solidFill>
                  <a:schemeClr val="bg1"/>
                </a:solidFill>
                <a:latin typeface="Synchrony Sans"/>
                <a:cs typeface="Synchrony Sans"/>
              </a:defRPr>
            </a:lvl2pPr>
            <a:lvl3pPr marL="914400" indent="0">
              <a:lnSpc>
                <a:spcPct val="150000"/>
              </a:lnSpc>
              <a:buFontTx/>
              <a:buNone/>
              <a:defRPr sz="1800">
                <a:solidFill>
                  <a:schemeClr val="bg1"/>
                </a:solidFill>
                <a:latin typeface="Synchrony Sans"/>
                <a:cs typeface="Synchrony Sans"/>
              </a:defRPr>
            </a:lvl3pPr>
            <a:lvl4pPr marL="1371600" indent="0">
              <a:lnSpc>
                <a:spcPct val="150000"/>
              </a:lnSpc>
              <a:buFontTx/>
              <a:buNone/>
              <a:defRPr sz="1800">
                <a:solidFill>
                  <a:schemeClr val="bg1"/>
                </a:solidFill>
                <a:latin typeface="Synchrony Sans"/>
                <a:cs typeface="Synchrony Sans"/>
              </a:defRPr>
            </a:lvl4pPr>
            <a:lvl5pPr marL="1828800" indent="0">
              <a:lnSpc>
                <a:spcPct val="150000"/>
              </a:lnSpc>
              <a:buFontTx/>
              <a:buNone/>
              <a:defRPr sz="1800">
                <a:solidFill>
                  <a:schemeClr val="bg1"/>
                </a:solidFill>
                <a:latin typeface="Synchrony Sans"/>
                <a:cs typeface="Synchrony Sans"/>
              </a:defRPr>
            </a:lvl5pPr>
          </a:lstStyle>
          <a:p>
            <a:pPr lvl="0"/>
            <a:r>
              <a:rPr lang="en-US">
                <a:solidFill>
                  <a:schemeClr val="bg1"/>
                </a:solidFill>
                <a:latin typeface="Synchrony Sans"/>
                <a:cs typeface="Synchrony Sans"/>
              </a:rPr>
              <a:t>Agenda Item </a:t>
            </a:r>
          </a:p>
          <a:p>
            <a:pPr lvl="0"/>
            <a:r>
              <a:rPr lang="en-US">
                <a:solidFill>
                  <a:schemeClr val="bg1"/>
                </a:solidFill>
                <a:latin typeface="Synchrony Sans"/>
                <a:cs typeface="Synchrony Sans"/>
              </a:rPr>
              <a:t>Agenda Item </a:t>
            </a:r>
          </a:p>
          <a:p>
            <a:pPr lvl="0"/>
            <a:r>
              <a:rPr lang="en-US">
                <a:solidFill>
                  <a:schemeClr val="bg1"/>
                </a:solidFill>
                <a:latin typeface="Synchrony Sans"/>
                <a:cs typeface="Synchrony Sans"/>
              </a:rPr>
              <a:t>Agenda Item </a:t>
            </a:r>
          </a:p>
          <a:p>
            <a:pPr lvl="0"/>
            <a:r>
              <a:rPr lang="en-US">
                <a:solidFill>
                  <a:schemeClr val="bg1"/>
                </a:solidFill>
                <a:latin typeface="Synchrony Sans"/>
                <a:cs typeface="Synchrony Sans"/>
              </a:rPr>
              <a:t>Agenda Item </a:t>
            </a:r>
          </a:p>
          <a:p>
            <a:pPr lvl="0"/>
            <a:r>
              <a:rPr lang="en-US">
                <a:solidFill>
                  <a:schemeClr val="bg1"/>
                </a:solidFill>
                <a:latin typeface="Synchrony Sans"/>
                <a:cs typeface="Synchrony Sans"/>
              </a:rPr>
              <a:t>Agenda Item </a:t>
            </a:r>
          </a:p>
          <a:p>
            <a:pPr lvl="0"/>
            <a:r>
              <a:rPr lang="en-US">
                <a:solidFill>
                  <a:schemeClr val="bg1"/>
                </a:solidFill>
                <a:latin typeface="Synchrony Sans"/>
                <a:cs typeface="Synchrony Sans"/>
              </a:rPr>
              <a:t>Agenda Item </a:t>
            </a:r>
          </a:p>
          <a:p>
            <a:pPr lvl="0"/>
            <a:r>
              <a:rPr lang="en-US">
                <a:solidFill>
                  <a:schemeClr val="bg1"/>
                </a:solidFill>
                <a:latin typeface="Synchrony Sans"/>
                <a:cs typeface="Synchrony Sans"/>
              </a:rPr>
              <a:t>Agenda Item </a:t>
            </a:r>
          </a:p>
          <a:p>
            <a:pPr lvl="0"/>
            <a:r>
              <a:rPr lang="en-US">
                <a:solidFill>
                  <a:schemeClr val="bg1"/>
                </a:solidFill>
                <a:latin typeface="Synchrony Sans"/>
                <a:cs typeface="Synchrony Sans"/>
              </a:rPr>
              <a:t>Agenda Item </a:t>
            </a:r>
            <a:endParaRPr lang="en-US"/>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169872" y="5588001"/>
            <a:ext cx="2818925" cy="996136"/>
          </a:xfrm>
          <a:prstGeom prst="rect">
            <a:avLst/>
          </a:prstGeom>
        </p:spPr>
      </p:pic>
    </p:spTree>
    <p:extLst>
      <p:ext uri="{BB962C8B-B14F-4D97-AF65-F5344CB8AC3E}">
        <p14:creationId xmlns:p14="http://schemas.microsoft.com/office/powerpoint/2010/main" val="2844303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ivider Team">
    <p:spTree>
      <p:nvGrpSpPr>
        <p:cNvPr id="1" name=""/>
        <p:cNvGrpSpPr/>
        <p:nvPr/>
      </p:nvGrpSpPr>
      <p:grpSpPr>
        <a:xfrm>
          <a:off x="0" y="0"/>
          <a:ext cx="0" cy="0"/>
          <a:chOff x="0" y="0"/>
          <a:chExt cx="0" cy="0"/>
        </a:xfrm>
      </p:grpSpPr>
      <p:pic>
        <p:nvPicPr>
          <p:cNvPr id="2" name="Picture 1" descr="iStock-637874086_powerpoint.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14055" y="0"/>
            <a:ext cx="10977945" cy="6858000"/>
          </a:xfrm>
          <a:prstGeom prst="rect">
            <a:avLst/>
          </a:prstGeom>
        </p:spPr>
      </p:pic>
      <p:sp>
        <p:nvSpPr>
          <p:cNvPr id="15" name="Rectangle 14">
            <a:extLst>
              <a:ext uri="{FF2B5EF4-FFF2-40B4-BE49-F238E27FC236}">
                <a16:creationId xmlns:a16="http://schemas.microsoft.com/office/drawing/2014/main" id="{85A7B95B-D51D-5B44-8EE4-B968D64E7A12}"/>
              </a:ext>
            </a:extLst>
          </p:cNvPr>
          <p:cNvSpPr/>
          <p:nvPr userDrawn="1"/>
        </p:nvSpPr>
        <p:spPr>
          <a:xfrm>
            <a:off x="0" y="0"/>
            <a:ext cx="12192000" cy="6857999"/>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userDrawn="1"/>
        </p:nvSpPr>
        <p:spPr>
          <a:xfrm rot="16200000">
            <a:off x="-2823635" y="2823632"/>
            <a:ext cx="6866468" cy="121920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cxnSp>
        <p:nvCxnSpPr>
          <p:cNvPr id="8" name="Straight Connector 7"/>
          <p:cNvCxnSpPr/>
          <p:nvPr userDrawn="1"/>
        </p:nvCxnSpPr>
        <p:spPr>
          <a:xfrm>
            <a:off x="2057400" y="3716867"/>
            <a:ext cx="9525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1" hasCustomPrompt="1"/>
          </p:nvPr>
        </p:nvSpPr>
        <p:spPr>
          <a:xfrm>
            <a:off x="2042009" y="3018079"/>
            <a:ext cx="9509760" cy="690322"/>
          </a:xfrm>
          <a:prstGeom prst="rect">
            <a:avLst/>
          </a:prstGeom>
        </p:spPr>
        <p:txBody>
          <a:bodyPr vert="horz"/>
          <a:lstStyle>
            <a:lvl1pPr marL="0" indent="0">
              <a:buNone/>
              <a:defRPr sz="3600" b="0" i="0" baseline="0">
                <a:solidFill>
                  <a:schemeClr val="bg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16" name="Text Placeholder 13"/>
          <p:cNvSpPr>
            <a:spLocks noGrp="1"/>
          </p:cNvSpPr>
          <p:nvPr>
            <p:ph type="body" sz="quarter" idx="12" hasCustomPrompt="1"/>
          </p:nvPr>
        </p:nvSpPr>
        <p:spPr>
          <a:xfrm>
            <a:off x="2039112" y="3778250"/>
            <a:ext cx="9509760" cy="996950"/>
          </a:xfrm>
          <a:prstGeom prst="rect">
            <a:avLst/>
          </a:prstGeom>
        </p:spPr>
        <p:txBody>
          <a:bodyPr vert="horz"/>
          <a:lstStyle>
            <a:lvl1pPr marL="0" indent="0">
              <a:buNone/>
              <a:defRPr sz="1800" b="0" i="0">
                <a:solidFill>
                  <a:schemeClr val="accent2"/>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88538" y="372532"/>
            <a:ext cx="2818925" cy="996136"/>
          </a:xfrm>
          <a:prstGeom prst="rect">
            <a:avLst/>
          </a:prstGeom>
        </p:spPr>
      </p:pic>
      <p:sp>
        <p:nvSpPr>
          <p:cNvPr id="3" name="Rectangle 2"/>
          <p:cNvSpPr/>
          <p:nvPr userDrawn="1"/>
        </p:nvSpPr>
        <p:spPr>
          <a:xfrm rot="16200000">
            <a:off x="-2349766" y="3105835"/>
            <a:ext cx="6096000" cy="646331"/>
          </a:xfrm>
          <a:prstGeom prst="rect">
            <a:avLst/>
          </a:prstGeom>
        </p:spPr>
        <p:txBody>
          <a:bodyPr>
            <a:spAutoFit/>
          </a:body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a:solidFill>
                  <a:srgbClr val="3B3C39"/>
                </a:solidFill>
                <a:latin typeface="Synchrony Sans"/>
                <a:cs typeface="Synchrony Sans"/>
              </a:rPr>
              <a:t>Business  Leadership Program &amp; University Recruiting</a:t>
            </a:r>
          </a:p>
          <a:p>
            <a:pPr algn="ctr"/>
            <a:endParaRPr lang="en-US">
              <a:solidFill>
                <a:srgbClr val="3B3C39"/>
              </a:solidFill>
            </a:endParaRPr>
          </a:p>
        </p:txBody>
      </p:sp>
    </p:spTree>
    <p:extLst>
      <p:ext uri="{BB962C8B-B14F-4D97-AF65-F5344CB8AC3E}">
        <p14:creationId xmlns:p14="http://schemas.microsoft.com/office/powerpoint/2010/main" val="30641093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Divider">
    <p:spTree>
      <p:nvGrpSpPr>
        <p:cNvPr id="1" name=""/>
        <p:cNvGrpSpPr/>
        <p:nvPr/>
      </p:nvGrpSpPr>
      <p:grpSpPr>
        <a:xfrm>
          <a:off x="0" y="0"/>
          <a:ext cx="0" cy="0"/>
          <a:chOff x="0" y="0"/>
          <a:chExt cx="0" cy="0"/>
        </a:xfrm>
      </p:grpSpPr>
      <p:sp>
        <p:nvSpPr>
          <p:cNvPr id="5" name="Rectangle 4"/>
          <p:cNvSpPr/>
          <p:nvPr userDrawn="1"/>
        </p:nvSpPr>
        <p:spPr>
          <a:xfrm rot="16200000">
            <a:off x="-2823635" y="2823632"/>
            <a:ext cx="6866468" cy="121920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cxnSp>
        <p:nvCxnSpPr>
          <p:cNvPr id="8" name="Straight Connector 7"/>
          <p:cNvCxnSpPr/>
          <p:nvPr userDrawn="1"/>
        </p:nvCxnSpPr>
        <p:spPr>
          <a:xfrm>
            <a:off x="2057400" y="3716867"/>
            <a:ext cx="9525000"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1" hasCustomPrompt="1"/>
          </p:nvPr>
        </p:nvSpPr>
        <p:spPr>
          <a:xfrm>
            <a:off x="2042008" y="3018078"/>
            <a:ext cx="9509760" cy="724189"/>
          </a:xfrm>
          <a:prstGeom prst="rect">
            <a:avLst/>
          </a:prstGeom>
        </p:spPr>
        <p:txBody>
          <a:bodyPr vert="horz"/>
          <a:lstStyle>
            <a:lvl1pPr marL="0" indent="0">
              <a:buNone/>
              <a:defRPr sz="3600" b="0" i="0" baseline="0">
                <a:solidFill>
                  <a:schemeClr val="tx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16" name="Text Placeholder 13"/>
          <p:cNvSpPr>
            <a:spLocks noGrp="1"/>
          </p:cNvSpPr>
          <p:nvPr>
            <p:ph type="body" sz="quarter" idx="12" hasCustomPrompt="1"/>
          </p:nvPr>
        </p:nvSpPr>
        <p:spPr>
          <a:xfrm>
            <a:off x="2039112" y="3778249"/>
            <a:ext cx="9509760" cy="963083"/>
          </a:xfrm>
          <a:prstGeom prst="rect">
            <a:avLst/>
          </a:prstGeom>
        </p:spPr>
        <p:txBody>
          <a:bodyPr vert="horz"/>
          <a:lstStyle>
            <a:lvl1pPr marL="0" indent="0">
              <a:buNone/>
              <a:defRPr sz="1800" b="0" i="0">
                <a:solidFill>
                  <a:schemeClr val="accent2"/>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pic>
        <p:nvPicPr>
          <p:cNvPr id="9" name="Picture 8">
            <a:extLst>
              <a:ext uri="{FF2B5EF4-FFF2-40B4-BE49-F238E27FC236}">
                <a16:creationId xmlns:a16="http://schemas.microsoft.com/office/drawing/2014/main" id="{645E3247-090E-4476-8643-A393A40E2B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74282" y="428038"/>
            <a:ext cx="3014862" cy="1065375"/>
          </a:xfrm>
          <a:prstGeom prst="rect">
            <a:avLst/>
          </a:prstGeom>
        </p:spPr>
      </p:pic>
      <p:sp>
        <p:nvSpPr>
          <p:cNvPr id="11" name="TextBox 10"/>
          <p:cNvSpPr txBox="1"/>
          <p:nvPr userDrawn="1"/>
        </p:nvSpPr>
        <p:spPr>
          <a:xfrm rot="16200000">
            <a:off x="-2734328" y="3105833"/>
            <a:ext cx="6858001" cy="646331"/>
          </a:xfrm>
          <a:prstGeom prst="rect">
            <a:avLst/>
          </a:prstGeom>
          <a:noFill/>
        </p:spPr>
        <p:txBody>
          <a:bodyPr wrap="square" rtlCol="0">
            <a:spAutoFit/>
          </a:body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a:solidFill>
                  <a:schemeClr val="tx1"/>
                </a:solidFill>
                <a:latin typeface="Synchrony Sans"/>
                <a:cs typeface="Synchrony Sans"/>
              </a:rPr>
              <a:t>Business  Leadership Program &amp; University Recruiting</a:t>
            </a:r>
          </a:p>
          <a:p>
            <a:pPr algn="ctr"/>
            <a:endParaRPr lang="en-US">
              <a:solidFill>
                <a:schemeClr val="tx1"/>
              </a:solidFill>
            </a:endParaRPr>
          </a:p>
        </p:txBody>
      </p:sp>
    </p:spTree>
    <p:extLst>
      <p:ext uri="{BB962C8B-B14F-4D97-AF65-F5344CB8AC3E}">
        <p14:creationId xmlns:p14="http://schemas.microsoft.com/office/powerpoint/2010/main" val="20007154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Divider_Bold">
    <p:spTree>
      <p:nvGrpSpPr>
        <p:cNvPr id="1" name=""/>
        <p:cNvGrpSpPr/>
        <p:nvPr/>
      </p:nvGrpSpPr>
      <p:grpSpPr>
        <a:xfrm>
          <a:off x="0" y="0"/>
          <a:ext cx="0" cy="0"/>
          <a:chOff x="0" y="0"/>
          <a:chExt cx="0" cy="0"/>
        </a:xfrm>
      </p:grpSpPr>
      <p:pic>
        <p:nvPicPr>
          <p:cNvPr id="2" name="Picture 1" descr="GettyImages-763162183_powerpoint.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32933" y="0"/>
            <a:ext cx="11159067" cy="6857999"/>
          </a:xfrm>
          <a:prstGeom prst="rect">
            <a:avLst/>
          </a:prstGeom>
        </p:spPr>
      </p:pic>
      <p:sp>
        <p:nvSpPr>
          <p:cNvPr id="16" name="Rectangle 15">
            <a:extLst>
              <a:ext uri="{FF2B5EF4-FFF2-40B4-BE49-F238E27FC236}">
                <a16:creationId xmlns:a16="http://schemas.microsoft.com/office/drawing/2014/main" id="{DB9584F4-CE9B-8146-9F9F-31F2EFF96B2D}"/>
              </a:ext>
            </a:extLst>
          </p:cNvPr>
          <p:cNvSpPr/>
          <p:nvPr userDrawn="1"/>
        </p:nvSpPr>
        <p:spPr>
          <a:xfrm>
            <a:off x="0" y="8467"/>
            <a:ext cx="12192000" cy="6858000"/>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rot="16200000">
            <a:off x="-2823635" y="2823632"/>
            <a:ext cx="6866468" cy="1219201"/>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cxnSp>
        <p:nvCxnSpPr>
          <p:cNvPr id="10" name="Straight Connector 9"/>
          <p:cNvCxnSpPr/>
          <p:nvPr userDrawn="1"/>
        </p:nvCxnSpPr>
        <p:spPr>
          <a:xfrm>
            <a:off x="2057400" y="3716867"/>
            <a:ext cx="9525000"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1" hasCustomPrompt="1"/>
          </p:nvPr>
        </p:nvSpPr>
        <p:spPr>
          <a:xfrm>
            <a:off x="2042007" y="3018078"/>
            <a:ext cx="9509760" cy="707255"/>
          </a:xfrm>
          <a:prstGeom prst="rect">
            <a:avLst/>
          </a:prstGeom>
        </p:spPr>
        <p:txBody>
          <a:bodyPr vert="horz"/>
          <a:lstStyle>
            <a:lvl1pPr marL="0" indent="0">
              <a:buNone/>
              <a:defRPr sz="3600" b="0" i="0" baseline="0">
                <a:solidFill>
                  <a:schemeClr val="bg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15" name="Text Placeholder 13"/>
          <p:cNvSpPr>
            <a:spLocks noGrp="1"/>
          </p:cNvSpPr>
          <p:nvPr>
            <p:ph type="body" sz="quarter" idx="12" hasCustomPrompt="1"/>
          </p:nvPr>
        </p:nvSpPr>
        <p:spPr>
          <a:xfrm>
            <a:off x="2039111" y="3786717"/>
            <a:ext cx="9509760" cy="878417"/>
          </a:xfrm>
          <a:prstGeom prst="rect">
            <a:avLst/>
          </a:prstGeom>
        </p:spPr>
        <p:txBody>
          <a:bodyPr vert="horz"/>
          <a:lstStyle>
            <a:lvl1pPr marL="0" indent="0">
              <a:buNone/>
              <a:defRPr sz="1800" b="0" i="0">
                <a:solidFill>
                  <a:schemeClr val="accent2"/>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88538" y="372532"/>
            <a:ext cx="2818925" cy="996136"/>
          </a:xfrm>
          <a:prstGeom prst="rect">
            <a:avLst/>
          </a:prstGeom>
        </p:spPr>
      </p:pic>
      <p:sp>
        <p:nvSpPr>
          <p:cNvPr id="11" name="TextBox 10"/>
          <p:cNvSpPr txBox="1"/>
          <p:nvPr userDrawn="1"/>
        </p:nvSpPr>
        <p:spPr>
          <a:xfrm rot="16200000">
            <a:off x="-2734328" y="3105833"/>
            <a:ext cx="6858001" cy="646331"/>
          </a:xfrm>
          <a:prstGeom prst="rect">
            <a:avLst/>
          </a:prstGeom>
          <a:noFill/>
        </p:spPr>
        <p:txBody>
          <a:bodyPr wrap="square" rtlCol="0">
            <a:spAutoFit/>
          </a:body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a:solidFill>
                  <a:schemeClr val="bg1"/>
                </a:solidFill>
                <a:latin typeface="Synchrony Sans"/>
                <a:cs typeface="Synchrony Sans"/>
              </a:rPr>
              <a:t>Business  Leadership Program &amp; University Recruiting</a:t>
            </a:r>
          </a:p>
          <a:p>
            <a:pPr algn="ctr"/>
            <a:endParaRPr lang="en-US">
              <a:solidFill>
                <a:schemeClr val="bg1"/>
              </a:solidFill>
            </a:endParaRPr>
          </a:p>
        </p:txBody>
      </p:sp>
    </p:spTree>
    <p:extLst>
      <p:ext uri="{BB962C8B-B14F-4D97-AF65-F5344CB8AC3E}">
        <p14:creationId xmlns:p14="http://schemas.microsoft.com/office/powerpoint/2010/main" val="28687251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cxnSp>
        <p:nvCxnSpPr>
          <p:cNvPr id="4" name="Straight Connector 3"/>
          <p:cNvCxnSpPr/>
          <p:nvPr userDrawn="1"/>
        </p:nvCxnSpPr>
        <p:spPr>
          <a:xfrm>
            <a:off x="2057400" y="3716867"/>
            <a:ext cx="95250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 name="Text Placeholder 13"/>
          <p:cNvSpPr>
            <a:spLocks noGrp="1"/>
          </p:cNvSpPr>
          <p:nvPr>
            <p:ph type="body" sz="quarter" idx="11" hasCustomPrompt="1"/>
          </p:nvPr>
        </p:nvSpPr>
        <p:spPr>
          <a:xfrm>
            <a:off x="2042009" y="3018078"/>
            <a:ext cx="9509760" cy="724189"/>
          </a:xfrm>
          <a:prstGeom prst="rect">
            <a:avLst/>
          </a:prstGeom>
        </p:spPr>
        <p:txBody>
          <a:bodyPr vert="horz"/>
          <a:lstStyle>
            <a:lvl1pPr marL="0" indent="0">
              <a:buNone/>
              <a:defRPr sz="3600" b="0" i="0" baseline="0">
                <a:solidFill>
                  <a:schemeClr val="tx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6" name="Text Placeholder 13"/>
          <p:cNvSpPr>
            <a:spLocks noGrp="1"/>
          </p:cNvSpPr>
          <p:nvPr>
            <p:ph type="body" sz="quarter" idx="12" hasCustomPrompt="1"/>
          </p:nvPr>
        </p:nvSpPr>
        <p:spPr>
          <a:xfrm>
            <a:off x="2039112" y="3778249"/>
            <a:ext cx="9509760" cy="980017"/>
          </a:xfrm>
          <a:prstGeom prst="rect">
            <a:avLst/>
          </a:prstGeom>
        </p:spPr>
        <p:txBody>
          <a:bodyPr vert="horz"/>
          <a:lstStyle>
            <a:lvl1pPr marL="0" indent="0">
              <a:buNone/>
              <a:defRPr sz="1800" b="0" i="0">
                <a:solidFill>
                  <a:schemeClr val="accent3"/>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sp>
        <p:nvSpPr>
          <p:cNvPr id="7" name="Rectangle 6">
            <a:extLst>
              <a:ext uri="{FF2B5EF4-FFF2-40B4-BE49-F238E27FC236}">
                <a16:creationId xmlns:a16="http://schemas.microsoft.com/office/drawing/2014/main" id="{A236430E-290E-844B-9574-46438322263B}"/>
              </a:ext>
            </a:extLst>
          </p:cNvPr>
          <p:cNvSpPr/>
          <p:nvPr userDrawn="1"/>
        </p:nvSpPr>
        <p:spPr>
          <a:xfrm rot="16200000">
            <a:off x="-2823635" y="2823632"/>
            <a:ext cx="6866468" cy="1219201"/>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pic>
        <p:nvPicPr>
          <p:cNvPr id="9" name="Picture 8">
            <a:extLst>
              <a:ext uri="{FF2B5EF4-FFF2-40B4-BE49-F238E27FC236}">
                <a16:creationId xmlns:a16="http://schemas.microsoft.com/office/drawing/2014/main" id="{645E3247-090E-4476-8643-A393A40E2B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74282" y="428038"/>
            <a:ext cx="3014862" cy="1065375"/>
          </a:xfrm>
          <a:prstGeom prst="rect">
            <a:avLst/>
          </a:prstGeom>
        </p:spPr>
      </p:pic>
      <p:sp>
        <p:nvSpPr>
          <p:cNvPr id="10" name="TextBox 9"/>
          <p:cNvSpPr txBox="1"/>
          <p:nvPr userDrawn="1"/>
        </p:nvSpPr>
        <p:spPr>
          <a:xfrm rot="16200000">
            <a:off x="-2734328" y="3105833"/>
            <a:ext cx="6858001" cy="646331"/>
          </a:xfrm>
          <a:prstGeom prst="rect">
            <a:avLst/>
          </a:prstGeom>
          <a:noFill/>
        </p:spPr>
        <p:txBody>
          <a:bodyPr wrap="square" rtlCol="0">
            <a:spAutoFit/>
          </a:body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a:solidFill>
                  <a:schemeClr val="bg1"/>
                </a:solidFill>
                <a:latin typeface="Synchrony Sans"/>
                <a:cs typeface="Synchrony Sans"/>
              </a:rPr>
              <a:t>Business  Leadership Program &amp; University Recruiting</a:t>
            </a:r>
          </a:p>
          <a:p>
            <a:pPr algn="ctr"/>
            <a:endParaRPr lang="en-US">
              <a:solidFill>
                <a:schemeClr val="bg1"/>
              </a:solidFill>
            </a:endParaRPr>
          </a:p>
        </p:txBody>
      </p:sp>
    </p:spTree>
    <p:extLst>
      <p:ext uri="{BB962C8B-B14F-4D97-AF65-F5344CB8AC3E}">
        <p14:creationId xmlns:p14="http://schemas.microsoft.com/office/powerpoint/2010/main" val="41568470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Divider_Think">
    <p:spTree>
      <p:nvGrpSpPr>
        <p:cNvPr id="1" name=""/>
        <p:cNvGrpSpPr/>
        <p:nvPr/>
      </p:nvGrpSpPr>
      <p:grpSpPr>
        <a:xfrm>
          <a:off x="0" y="0"/>
          <a:ext cx="0" cy="0"/>
          <a:chOff x="0" y="0"/>
          <a:chExt cx="0" cy="0"/>
        </a:xfrm>
      </p:grpSpPr>
      <p:pic>
        <p:nvPicPr>
          <p:cNvPr id="2" name="Picture 1" descr="GettyImages-696553990_full.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795867" y="0"/>
            <a:ext cx="11396133" cy="6858000"/>
          </a:xfrm>
          <a:prstGeom prst="rect">
            <a:avLst/>
          </a:prstGeom>
        </p:spPr>
      </p:pic>
      <p:sp>
        <p:nvSpPr>
          <p:cNvPr id="15" name="Rectangle 14">
            <a:extLst>
              <a:ext uri="{FF2B5EF4-FFF2-40B4-BE49-F238E27FC236}">
                <a16:creationId xmlns:a16="http://schemas.microsoft.com/office/drawing/2014/main" id="{85A7B95B-D51D-5B44-8EE4-B968D64E7A12}"/>
              </a:ext>
            </a:extLst>
          </p:cNvPr>
          <p:cNvSpPr/>
          <p:nvPr userDrawn="1"/>
        </p:nvSpPr>
        <p:spPr>
          <a:xfrm>
            <a:off x="0" y="0"/>
            <a:ext cx="12192000" cy="6858000"/>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userDrawn="1"/>
        </p:nvCxnSpPr>
        <p:spPr>
          <a:xfrm>
            <a:off x="2057400" y="3716867"/>
            <a:ext cx="95250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9" name="Text Placeholder 13"/>
          <p:cNvSpPr>
            <a:spLocks noGrp="1"/>
          </p:cNvSpPr>
          <p:nvPr>
            <p:ph type="body" sz="quarter" idx="11" hasCustomPrompt="1"/>
          </p:nvPr>
        </p:nvSpPr>
        <p:spPr>
          <a:xfrm>
            <a:off x="2042009" y="3018078"/>
            <a:ext cx="9509760" cy="724189"/>
          </a:xfrm>
          <a:prstGeom prst="rect">
            <a:avLst/>
          </a:prstGeom>
        </p:spPr>
        <p:txBody>
          <a:bodyPr vert="horz"/>
          <a:lstStyle>
            <a:lvl1pPr marL="0" indent="0">
              <a:buNone/>
              <a:defRPr sz="3600" b="0" i="0" baseline="0">
                <a:solidFill>
                  <a:schemeClr val="bg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20" name="Text Placeholder 13"/>
          <p:cNvSpPr>
            <a:spLocks noGrp="1"/>
          </p:cNvSpPr>
          <p:nvPr>
            <p:ph type="body" sz="quarter" idx="12" hasCustomPrompt="1"/>
          </p:nvPr>
        </p:nvSpPr>
        <p:spPr>
          <a:xfrm>
            <a:off x="2039112" y="3778250"/>
            <a:ext cx="9509760" cy="946150"/>
          </a:xfrm>
          <a:prstGeom prst="rect">
            <a:avLst/>
          </a:prstGeom>
        </p:spPr>
        <p:txBody>
          <a:bodyPr vert="horz"/>
          <a:lstStyle>
            <a:lvl1pPr marL="0" indent="0">
              <a:buNone/>
              <a:defRPr sz="1800" b="0" i="0">
                <a:solidFill>
                  <a:schemeClr val="accent2"/>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sp>
        <p:nvSpPr>
          <p:cNvPr id="5" name="Rectangle 4"/>
          <p:cNvSpPr/>
          <p:nvPr userDrawn="1"/>
        </p:nvSpPr>
        <p:spPr>
          <a:xfrm rot="16200000">
            <a:off x="-2823635" y="2823632"/>
            <a:ext cx="6866468" cy="1219201"/>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pic>
        <p:nvPicPr>
          <p:cNvPr id="21" name="Picture 2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88538" y="372532"/>
            <a:ext cx="2818925" cy="996136"/>
          </a:xfrm>
          <a:prstGeom prst="rect">
            <a:avLst/>
          </a:prstGeom>
        </p:spPr>
      </p:pic>
      <p:sp>
        <p:nvSpPr>
          <p:cNvPr id="10" name="TextBox 9"/>
          <p:cNvSpPr txBox="1"/>
          <p:nvPr userDrawn="1"/>
        </p:nvSpPr>
        <p:spPr>
          <a:xfrm rot="16200000">
            <a:off x="-2734328" y="3105833"/>
            <a:ext cx="6858001" cy="646331"/>
          </a:xfrm>
          <a:prstGeom prst="rect">
            <a:avLst/>
          </a:prstGeom>
          <a:noFill/>
        </p:spPr>
        <p:txBody>
          <a:bodyPr wrap="square" rtlCol="0">
            <a:spAutoFit/>
          </a:body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a:solidFill>
                  <a:schemeClr val="bg1"/>
                </a:solidFill>
                <a:latin typeface="Synchrony Sans"/>
                <a:cs typeface="Synchrony Sans"/>
              </a:rPr>
              <a:t>Business  Leadership Program &amp; University Recruiting</a:t>
            </a:r>
          </a:p>
          <a:p>
            <a:pPr algn="ctr"/>
            <a:endParaRPr lang="en-US">
              <a:solidFill>
                <a:schemeClr val="bg1"/>
              </a:solidFill>
            </a:endParaRPr>
          </a:p>
        </p:txBody>
      </p:sp>
    </p:spTree>
    <p:extLst>
      <p:ext uri="{BB962C8B-B14F-4D97-AF65-F5344CB8AC3E}">
        <p14:creationId xmlns:p14="http://schemas.microsoft.com/office/powerpoint/2010/main" val="17643472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cxnSp>
        <p:nvCxnSpPr>
          <p:cNvPr id="4" name="Straight Connector 3"/>
          <p:cNvCxnSpPr/>
          <p:nvPr userDrawn="1"/>
        </p:nvCxnSpPr>
        <p:spPr>
          <a:xfrm>
            <a:off x="2057400" y="3716867"/>
            <a:ext cx="95250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 name="Text Placeholder 13"/>
          <p:cNvSpPr>
            <a:spLocks noGrp="1"/>
          </p:cNvSpPr>
          <p:nvPr>
            <p:ph type="body" sz="quarter" idx="11" hasCustomPrompt="1"/>
          </p:nvPr>
        </p:nvSpPr>
        <p:spPr>
          <a:xfrm>
            <a:off x="2042009" y="3018078"/>
            <a:ext cx="9509760" cy="698789"/>
          </a:xfrm>
          <a:prstGeom prst="rect">
            <a:avLst/>
          </a:prstGeom>
        </p:spPr>
        <p:txBody>
          <a:bodyPr vert="horz"/>
          <a:lstStyle>
            <a:lvl1pPr marL="0" indent="0">
              <a:buNone/>
              <a:defRPr sz="3600" b="0" i="0" baseline="0">
                <a:solidFill>
                  <a:schemeClr val="tx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6" name="Text Placeholder 13"/>
          <p:cNvSpPr>
            <a:spLocks noGrp="1"/>
          </p:cNvSpPr>
          <p:nvPr>
            <p:ph type="body" sz="quarter" idx="12" hasCustomPrompt="1"/>
          </p:nvPr>
        </p:nvSpPr>
        <p:spPr>
          <a:xfrm>
            <a:off x="2039112" y="3778250"/>
            <a:ext cx="9510758" cy="914400"/>
          </a:xfrm>
          <a:prstGeom prst="rect">
            <a:avLst/>
          </a:prstGeom>
        </p:spPr>
        <p:txBody>
          <a:bodyPr vert="horz"/>
          <a:lstStyle>
            <a:lvl1pPr marL="0" indent="0">
              <a:buNone/>
              <a:defRPr sz="1800" b="0" i="0">
                <a:solidFill>
                  <a:schemeClr val="accent6"/>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sp>
        <p:nvSpPr>
          <p:cNvPr id="7" name="Rectangle 6">
            <a:extLst>
              <a:ext uri="{FF2B5EF4-FFF2-40B4-BE49-F238E27FC236}">
                <a16:creationId xmlns:a16="http://schemas.microsoft.com/office/drawing/2014/main" id="{A236430E-290E-844B-9574-46438322263B}"/>
              </a:ext>
            </a:extLst>
          </p:cNvPr>
          <p:cNvSpPr/>
          <p:nvPr userDrawn="1"/>
        </p:nvSpPr>
        <p:spPr>
          <a:xfrm rot="16200000">
            <a:off x="-2823635" y="2823632"/>
            <a:ext cx="6866468" cy="1219201"/>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pic>
        <p:nvPicPr>
          <p:cNvPr id="9" name="Picture 8">
            <a:extLst>
              <a:ext uri="{FF2B5EF4-FFF2-40B4-BE49-F238E27FC236}">
                <a16:creationId xmlns:a16="http://schemas.microsoft.com/office/drawing/2014/main" id="{645E3247-090E-4476-8643-A393A40E2B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74282" y="428038"/>
            <a:ext cx="3014862" cy="1065375"/>
          </a:xfrm>
          <a:prstGeom prst="rect">
            <a:avLst/>
          </a:prstGeom>
        </p:spPr>
      </p:pic>
      <p:sp>
        <p:nvSpPr>
          <p:cNvPr id="10" name="TextBox 9"/>
          <p:cNvSpPr txBox="1"/>
          <p:nvPr userDrawn="1"/>
        </p:nvSpPr>
        <p:spPr>
          <a:xfrm rot="16200000">
            <a:off x="-2734328" y="3105833"/>
            <a:ext cx="6858001" cy="646331"/>
          </a:xfrm>
          <a:prstGeom prst="rect">
            <a:avLst/>
          </a:prstGeom>
          <a:noFill/>
        </p:spPr>
        <p:txBody>
          <a:bodyPr wrap="square" rtlCol="0">
            <a:spAutoFit/>
          </a:body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a:solidFill>
                  <a:schemeClr val="bg1"/>
                </a:solidFill>
                <a:latin typeface="Synchrony Sans"/>
                <a:cs typeface="Synchrony Sans"/>
              </a:rPr>
              <a:t>Business  Leadership Program &amp; University Recruiting</a:t>
            </a:r>
          </a:p>
          <a:p>
            <a:pPr algn="ctr"/>
            <a:endParaRPr lang="en-US">
              <a:solidFill>
                <a:schemeClr val="bg1"/>
              </a:solidFill>
            </a:endParaRPr>
          </a:p>
        </p:txBody>
      </p:sp>
    </p:spTree>
    <p:extLst>
      <p:ext uri="{BB962C8B-B14F-4D97-AF65-F5344CB8AC3E}">
        <p14:creationId xmlns:p14="http://schemas.microsoft.com/office/powerpoint/2010/main" val="3090102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Divider_Applause">
    <p:spTree>
      <p:nvGrpSpPr>
        <p:cNvPr id="1" name=""/>
        <p:cNvGrpSpPr/>
        <p:nvPr/>
      </p:nvGrpSpPr>
      <p:grpSpPr>
        <a:xfrm>
          <a:off x="0" y="0"/>
          <a:ext cx="0" cy="0"/>
          <a:chOff x="0" y="0"/>
          <a:chExt cx="0" cy="0"/>
        </a:xfrm>
      </p:grpSpPr>
      <p:pic>
        <p:nvPicPr>
          <p:cNvPr id="2" name="Picture 1" descr="iStock-621827458.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35258" y="0"/>
            <a:ext cx="11075985" cy="6858000"/>
          </a:xfrm>
          <a:prstGeom prst="rect">
            <a:avLst/>
          </a:prstGeom>
        </p:spPr>
      </p:pic>
      <p:sp>
        <p:nvSpPr>
          <p:cNvPr id="16" name="Rectangle 15">
            <a:extLst>
              <a:ext uri="{FF2B5EF4-FFF2-40B4-BE49-F238E27FC236}">
                <a16:creationId xmlns:a16="http://schemas.microsoft.com/office/drawing/2014/main" id="{ACDD39E1-326D-774F-8CCA-AD608F5C30B3}"/>
              </a:ext>
            </a:extLst>
          </p:cNvPr>
          <p:cNvSpPr/>
          <p:nvPr userDrawn="1"/>
        </p:nvSpPr>
        <p:spPr>
          <a:xfrm>
            <a:off x="-25399" y="0"/>
            <a:ext cx="12293599" cy="6858000"/>
          </a:xfrm>
          <a:prstGeom prst="rect">
            <a:avLst/>
          </a:prstGeom>
          <a:solidFill>
            <a:schemeClr val="tx1">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rot="16200000">
            <a:off x="-2823635" y="2823632"/>
            <a:ext cx="6866468" cy="1219201"/>
          </a:xfrm>
          <a:prstGeom prst="rect">
            <a:avLst/>
          </a:prstGeom>
          <a:solidFill>
            <a:srgbClr val="58A7A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cxnSp>
        <p:nvCxnSpPr>
          <p:cNvPr id="8" name="Straight Connector 7"/>
          <p:cNvCxnSpPr/>
          <p:nvPr userDrawn="1"/>
        </p:nvCxnSpPr>
        <p:spPr>
          <a:xfrm>
            <a:off x="2057400" y="3716867"/>
            <a:ext cx="95250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1" hasCustomPrompt="1"/>
          </p:nvPr>
        </p:nvSpPr>
        <p:spPr>
          <a:xfrm>
            <a:off x="2042007" y="3018078"/>
            <a:ext cx="9509760" cy="698789"/>
          </a:xfrm>
          <a:prstGeom prst="rect">
            <a:avLst/>
          </a:prstGeom>
        </p:spPr>
        <p:txBody>
          <a:bodyPr vert="horz"/>
          <a:lstStyle>
            <a:lvl1pPr marL="0" indent="0">
              <a:buNone/>
              <a:defRPr sz="3600" b="0" i="0" baseline="0">
                <a:solidFill>
                  <a:schemeClr val="bg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14" name="Text Placeholder 13"/>
          <p:cNvSpPr>
            <a:spLocks noGrp="1"/>
          </p:cNvSpPr>
          <p:nvPr>
            <p:ph type="body" sz="quarter" idx="12" hasCustomPrompt="1"/>
          </p:nvPr>
        </p:nvSpPr>
        <p:spPr>
          <a:xfrm>
            <a:off x="2039112" y="3778250"/>
            <a:ext cx="9509760" cy="914400"/>
          </a:xfrm>
          <a:prstGeom prst="rect">
            <a:avLst/>
          </a:prstGeom>
        </p:spPr>
        <p:txBody>
          <a:bodyPr vert="horz"/>
          <a:lstStyle>
            <a:lvl1pPr marL="0" indent="0">
              <a:buNone/>
              <a:defRPr sz="1800" b="0" i="0">
                <a:solidFill>
                  <a:srgbClr val="FBC600"/>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888538" y="372532"/>
            <a:ext cx="2818925" cy="996136"/>
          </a:xfrm>
          <a:prstGeom prst="rect">
            <a:avLst/>
          </a:prstGeom>
        </p:spPr>
      </p:pic>
      <p:sp>
        <p:nvSpPr>
          <p:cNvPr id="10" name="TextBox 9"/>
          <p:cNvSpPr txBox="1"/>
          <p:nvPr userDrawn="1"/>
        </p:nvSpPr>
        <p:spPr>
          <a:xfrm rot="16200000">
            <a:off x="-2734328" y="3105833"/>
            <a:ext cx="6858001" cy="646331"/>
          </a:xfrm>
          <a:prstGeom prst="rect">
            <a:avLst/>
          </a:prstGeom>
          <a:noFill/>
        </p:spPr>
        <p:txBody>
          <a:bodyPr wrap="square" rtlCol="0">
            <a:spAutoFit/>
          </a:body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a:solidFill>
                  <a:schemeClr val="bg1"/>
                </a:solidFill>
                <a:latin typeface="Synchrony Sans"/>
                <a:cs typeface="Synchrony Sans"/>
              </a:rPr>
              <a:t>Business  Leadership Program &amp; University Recruiting</a:t>
            </a:r>
          </a:p>
          <a:p>
            <a:pPr algn="ctr"/>
            <a:endParaRPr lang="en-US">
              <a:solidFill>
                <a:schemeClr val="bg1"/>
              </a:solidFill>
            </a:endParaRPr>
          </a:p>
        </p:txBody>
      </p:sp>
    </p:spTree>
    <p:extLst>
      <p:ext uri="{BB962C8B-B14F-4D97-AF65-F5344CB8AC3E}">
        <p14:creationId xmlns:p14="http://schemas.microsoft.com/office/powerpoint/2010/main" val="1454651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Only White">
  <p:cSld name="Title Only White">
    <p:spTree>
      <p:nvGrpSpPr>
        <p:cNvPr id="1" name="Shape 31"/>
        <p:cNvGrpSpPr/>
        <p:nvPr/>
      </p:nvGrpSpPr>
      <p:grpSpPr>
        <a:xfrm>
          <a:off x="0" y="0"/>
          <a:ext cx="0" cy="0"/>
          <a:chOff x="0" y="0"/>
          <a:chExt cx="0" cy="0"/>
        </a:xfrm>
      </p:grpSpPr>
      <p:sp>
        <p:nvSpPr>
          <p:cNvPr id="32" name="Google Shape;32;p5"/>
          <p:cNvSpPr/>
          <p:nvPr/>
        </p:nvSpPr>
        <p:spPr>
          <a:xfrm rot="5400000">
            <a:off x="339067" y="310896"/>
            <a:ext cx="685800" cy="64008"/>
          </a:xfrm>
          <a:prstGeom prst="rect">
            <a:avLst/>
          </a:prstGeom>
          <a:solidFill>
            <a:srgbClr val="00AC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5"/>
          <p:cNvSpPr txBox="1">
            <a:spLocks noGrp="1"/>
          </p:cNvSpPr>
          <p:nvPr>
            <p:ph type="title"/>
          </p:nvPr>
        </p:nvSpPr>
        <p:spPr>
          <a:xfrm>
            <a:off x="821316" y="223729"/>
            <a:ext cx="10058400" cy="57022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3A3838"/>
              </a:buClr>
              <a:buSzPts val="4400"/>
              <a:buFont typeface="Calibri"/>
              <a:buNone/>
              <a:defRPr>
                <a:solidFill>
                  <a:srgbClr val="3A383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dt" idx="10"/>
          </p:nvPr>
        </p:nvSpPr>
        <p:spPr>
          <a:xfrm>
            <a:off x="64954" y="6485920"/>
            <a:ext cx="2472271"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675">
                <a:solidFill>
                  <a:srgbClr val="7F7F7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3686187" y="6485920"/>
            <a:ext cx="4822804"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675"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64951" y="445607"/>
            <a:ext cx="58500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00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00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00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00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00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00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00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00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37" name="Google Shape;37;p5"/>
          <p:cNvPicPr preferRelativeResize="0"/>
          <p:nvPr/>
        </p:nvPicPr>
        <p:blipFill rotWithShape="1">
          <a:blip r:embed="rId2">
            <a:alphaModFix/>
          </a:blip>
          <a:srcRect t="-16865" b="-2"/>
          <a:stretch/>
        </p:blipFill>
        <p:spPr>
          <a:xfrm rot="-5400000">
            <a:off x="8725902" y="3391898"/>
            <a:ext cx="6857999" cy="74211"/>
          </a:xfrm>
          <a:prstGeom prst="rect">
            <a:avLst/>
          </a:prstGeom>
          <a:noFill/>
          <a:ln>
            <a:noFill/>
          </a:ln>
        </p:spPr>
      </p:pic>
      <p:sp>
        <p:nvSpPr>
          <p:cNvPr id="38" name="Google Shape;38;p5"/>
          <p:cNvSpPr/>
          <p:nvPr/>
        </p:nvSpPr>
        <p:spPr>
          <a:xfrm>
            <a:off x="11282440" y="321774"/>
            <a:ext cx="909561" cy="368300"/>
          </a:xfrm>
          <a:prstGeom prst="rect">
            <a:avLst/>
          </a:prstGeom>
          <a:solidFill>
            <a:srgbClr val="00ACD9">
              <a:alpha val="6588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 name="Google Shape;39;p5"/>
          <p:cNvPicPr preferRelativeResize="0"/>
          <p:nvPr/>
        </p:nvPicPr>
        <p:blipFill rotWithShape="1">
          <a:blip r:embed="rId3">
            <a:alphaModFix/>
          </a:blip>
          <a:srcRect/>
          <a:stretch/>
        </p:blipFill>
        <p:spPr>
          <a:xfrm>
            <a:off x="11390643" y="380825"/>
            <a:ext cx="349504" cy="249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Divider">
    <p:spTree>
      <p:nvGrpSpPr>
        <p:cNvPr id="1" name=""/>
        <p:cNvGrpSpPr/>
        <p:nvPr/>
      </p:nvGrpSpPr>
      <p:grpSpPr>
        <a:xfrm>
          <a:off x="0" y="0"/>
          <a:ext cx="0" cy="0"/>
          <a:chOff x="0" y="0"/>
          <a:chExt cx="0" cy="0"/>
        </a:xfrm>
      </p:grpSpPr>
      <p:cxnSp>
        <p:nvCxnSpPr>
          <p:cNvPr id="8" name="Straight Connector 7"/>
          <p:cNvCxnSpPr/>
          <p:nvPr userDrawn="1"/>
        </p:nvCxnSpPr>
        <p:spPr>
          <a:xfrm>
            <a:off x="2057400" y="3716867"/>
            <a:ext cx="952500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1" hasCustomPrompt="1"/>
          </p:nvPr>
        </p:nvSpPr>
        <p:spPr>
          <a:xfrm>
            <a:off x="2042009" y="3018078"/>
            <a:ext cx="9509760" cy="698789"/>
          </a:xfrm>
          <a:prstGeom prst="rect">
            <a:avLst/>
          </a:prstGeom>
        </p:spPr>
        <p:txBody>
          <a:bodyPr vert="horz"/>
          <a:lstStyle>
            <a:lvl1pPr marL="0" indent="0">
              <a:buNone/>
              <a:defRPr sz="3600" b="0" i="0" baseline="0">
                <a:solidFill>
                  <a:schemeClr val="tx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Section Header Text</a:t>
            </a:r>
          </a:p>
        </p:txBody>
      </p:sp>
      <p:sp>
        <p:nvSpPr>
          <p:cNvPr id="16" name="Text Placeholder 13"/>
          <p:cNvSpPr>
            <a:spLocks noGrp="1"/>
          </p:cNvSpPr>
          <p:nvPr>
            <p:ph type="body" sz="quarter" idx="12" hasCustomPrompt="1"/>
          </p:nvPr>
        </p:nvSpPr>
        <p:spPr>
          <a:xfrm>
            <a:off x="2039112" y="3778250"/>
            <a:ext cx="9509760" cy="914400"/>
          </a:xfrm>
          <a:prstGeom prst="rect">
            <a:avLst/>
          </a:prstGeom>
        </p:spPr>
        <p:txBody>
          <a:bodyPr vert="horz"/>
          <a:lstStyle>
            <a:lvl1pPr marL="0" indent="0">
              <a:buNone/>
              <a:defRPr sz="1800" b="0" i="0">
                <a:solidFill>
                  <a:schemeClr val="accent4"/>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Secondary Text</a:t>
            </a:r>
          </a:p>
        </p:txBody>
      </p:sp>
      <p:sp>
        <p:nvSpPr>
          <p:cNvPr id="9" name="Rectangle 8">
            <a:extLst>
              <a:ext uri="{FF2B5EF4-FFF2-40B4-BE49-F238E27FC236}">
                <a16:creationId xmlns:a16="http://schemas.microsoft.com/office/drawing/2014/main" id="{A236430E-290E-844B-9574-46438322263B}"/>
              </a:ext>
            </a:extLst>
          </p:cNvPr>
          <p:cNvSpPr/>
          <p:nvPr userDrawn="1"/>
        </p:nvSpPr>
        <p:spPr>
          <a:xfrm rot="16200000">
            <a:off x="-2823635" y="2823632"/>
            <a:ext cx="6866468" cy="1219201"/>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pic>
        <p:nvPicPr>
          <p:cNvPr id="10" name="Picture 9">
            <a:extLst>
              <a:ext uri="{FF2B5EF4-FFF2-40B4-BE49-F238E27FC236}">
                <a16:creationId xmlns:a16="http://schemas.microsoft.com/office/drawing/2014/main" id="{645E3247-090E-4476-8643-A393A40E2B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74282" y="428038"/>
            <a:ext cx="3014862" cy="1065375"/>
          </a:xfrm>
          <a:prstGeom prst="rect">
            <a:avLst/>
          </a:prstGeom>
        </p:spPr>
      </p:pic>
      <p:sp>
        <p:nvSpPr>
          <p:cNvPr id="2" name="TextBox 1"/>
          <p:cNvSpPr txBox="1"/>
          <p:nvPr userDrawn="1"/>
        </p:nvSpPr>
        <p:spPr>
          <a:xfrm rot="16200000">
            <a:off x="-2734328" y="3105833"/>
            <a:ext cx="6858001" cy="646331"/>
          </a:xfrm>
          <a:prstGeom prst="rect">
            <a:avLst/>
          </a:prstGeom>
          <a:noFill/>
        </p:spPr>
        <p:txBody>
          <a:bodyPr wrap="square" rtlCol="0">
            <a:spAutoFit/>
          </a:body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a:solidFill>
                  <a:schemeClr val="bg1"/>
                </a:solidFill>
                <a:latin typeface="Synchrony Sans"/>
                <a:cs typeface="Synchrony Sans"/>
              </a:rPr>
              <a:t>Business  Leadership Program &amp; University Recruiting</a:t>
            </a:r>
          </a:p>
          <a:p>
            <a:pPr algn="ctr"/>
            <a:endParaRPr lang="en-US">
              <a:solidFill>
                <a:schemeClr val="bg1"/>
              </a:solidFill>
            </a:endParaRPr>
          </a:p>
        </p:txBody>
      </p:sp>
    </p:spTree>
    <p:extLst>
      <p:ext uri="{BB962C8B-B14F-4D97-AF65-F5344CB8AC3E}">
        <p14:creationId xmlns:p14="http://schemas.microsoft.com/office/powerpoint/2010/main" val="35514431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Dare Yourself">
    <p:spTree>
      <p:nvGrpSpPr>
        <p:cNvPr id="1" name=""/>
        <p:cNvGrpSpPr/>
        <p:nvPr/>
      </p:nvGrpSpPr>
      <p:grpSpPr>
        <a:xfrm>
          <a:off x="0" y="0"/>
          <a:ext cx="0" cy="0"/>
          <a:chOff x="0" y="0"/>
          <a:chExt cx="0" cy="0"/>
        </a:xfrm>
      </p:grpSpPr>
      <p:pic>
        <p:nvPicPr>
          <p:cNvPr id="13" name="Picture 12" descr="GettyImages-568776525_powerpoint.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586" y="1"/>
            <a:ext cx="12193586" cy="6858000"/>
          </a:xfrm>
          <a:prstGeom prst="rect">
            <a:avLst/>
          </a:prstGeom>
        </p:spPr>
      </p:pic>
      <p:sp>
        <p:nvSpPr>
          <p:cNvPr id="4" name="Rectangle 3"/>
          <p:cNvSpPr/>
          <p:nvPr userDrawn="1"/>
        </p:nvSpPr>
        <p:spPr bwMode="auto">
          <a:xfrm>
            <a:off x="7586132" y="0"/>
            <a:ext cx="4605867" cy="6858000"/>
          </a:xfrm>
          <a:prstGeom prst="rect">
            <a:avLst/>
          </a:prstGeom>
          <a:solidFill>
            <a:srgbClr val="3B3C39">
              <a:alpha val="83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9" name="Text Placeholder 8"/>
          <p:cNvSpPr>
            <a:spLocks noGrp="1"/>
          </p:cNvSpPr>
          <p:nvPr>
            <p:ph type="body" sz="quarter" idx="10" hasCustomPrompt="1"/>
          </p:nvPr>
        </p:nvSpPr>
        <p:spPr>
          <a:xfrm>
            <a:off x="7958138" y="896939"/>
            <a:ext cx="3624262" cy="4284662"/>
          </a:xfrm>
          <a:prstGeom prst="rect">
            <a:avLst/>
          </a:prstGeom>
        </p:spPr>
        <p:txBody>
          <a:bodyPr vert="horz"/>
          <a:lstStyle>
            <a:lvl1pPr marL="0" indent="0">
              <a:buNone/>
              <a:defRPr sz="1600" baseline="0">
                <a:solidFill>
                  <a:schemeClr val="bg1"/>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Place Text Here</a:t>
            </a:r>
          </a:p>
          <a:p>
            <a:pPr lvl="0"/>
            <a:endParaRPr lang="en-US"/>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6935" y="5596022"/>
            <a:ext cx="2564929" cy="906380"/>
          </a:xfrm>
          <a:prstGeom prst="rect">
            <a:avLst/>
          </a:prstGeom>
        </p:spPr>
      </p:pic>
      <p:grpSp>
        <p:nvGrpSpPr>
          <p:cNvPr id="2" name="Group 1"/>
          <p:cNvGrpSpPr/>
          <p:nvPr userDrawn="1"/>
        </p:nvGrpSpPr>
        <p:grpSpPr>
          <a:xfrm>
            <a:off x="500626" y="1571709"/>
            <a:ext cx="3834307" cy="2174793"/>
            <a:chOff x="500626" y="1571709"/>
            <a:chExt cx="3834307" cy="2174793"/>
          </a:xfrm>
        </p:grpSpPr>
        <p:sp>
          <p:nvSpPr>
            <p:cNvPr id="10" name="TextBox 9"/>
            <p:cNvSpPr txBox="1"/>
            <p:nvPr userDrawn="1"/>
          </p:nvSpPr>
          <p:spPr>
            <a:xfrm>
              <a:off x="500626" y="1571709"/>
              <a:ext cx="3034677" cy="1569660"/>
            </a:xfrm>
            <a:prstGeom prst="rect">
              <a:avLst/>
            </a:prstGeom>
            <a:noFill/>
          </p:spPr>
          <p:txBody>
            <a:bodyPr wrap="none" rtlCol="0">
              <a:spAutoFit/>
            </a:bodyPr>
            <a:lstStyle/>
            <a:p>
              <a:r>
                <a:rPr lang="en-US" sz="9600" b="1" i="0">
                  <a:solidFill>
                    <a:srgbClr val="FFFFFF"/>
                  </a:solidFill>
                  <a:latin typeface="Synchrony Sans"/>
                  <a:cs typeface="Synchrony Sans"/>
                </a:rPr>
                <a:t>Dare</a:t>
              </a:r>
            </a:p>
          </p:txBody>
        </p:sp>
        <p:sp>
          <p:nvSpPr>
            <p:cNvPr id="11" name="TextBox 10"/>
            <p:cNvSpPr txBox="1"/>
            <p:nvPr userDrawn="1"/>
          </p:nvSpPr>
          <p:spPr>
            <a:xfrm>
              <a:off x="585292" y="2638506"/>
              <a:ext cx="3749641" cy="1107996"/>
            </a:xfrm>
            <a:prstGeom prst="rect">
              <a:avLst/>
            </a:prstGeom>
            <a:noFill/>
          </p:spPr>
          <p:txBody>
            <a:bodyPr wrap="none" rtlCol="0">
              <a:spAutoFit/>
            </a:bodyPr>
            <a:lstStyle/>
            <a:p>
              <a:r>
                <a:rPr lang="en-US" sz="6600" b="1" i="0">
                  <a:solidFill>
                    <a:schemeClr val="accent2"/>
                  </a:solidFill>
                  <a:latin typeface="Synchrony Sans"/>
                  <a:cs typeface="Synchrony Sans"/>
                </a:rPr>
                <a:t>yourself.</a:t>
              </a:r>
            </a:p>
          </p:txBody>
        </p:sp>
      </p:grpSp>
    </p:spTree>
    <p:extLst>
      <p:ext uri="{BB962C8B-B14F-4D97-AF65-F5344CB8AC3E}">
        <p14:creationId xmlns:p14="http://schemas.microsoft.com/office/powerpoint/2010/main" val="23256813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5_Raise Your Bar">
    <p:spTree>
      <p:nvGrpSpPr>
        <p:cNvPr id="1" name=""/>
        <p:cNvGrpSpPr/>
        <p:nvPr/>
      </p:nvGrpSpPr>
      <p:grpSpPr>
        <a:xfrm>
          <a:off x="0" y="0"/>
          <a:ext cx="0" cy="0"/>
          <a:chOff x="0" y="0"/>
          <a:chExt cx="0" cy="0"/>
        </a:xfrm>
      </p:grpSpPr>
      <p:pic>
        <p:nvPicPr>
          <p:cNvPr id="11" name="Picture 10" descr="iStock-621827458.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242" y="0"/>
            <a:ext cx="12192000" cy="6858000"/>
          </a:xfrm>
          <a:prstGeom prst="rect">
            <a:avLst/>
          </a:prstGeom>
        </p:spPr>
      </p:pic>
      <p:sp>
        <p:nvSpPr>
          <p:cNvPr id="4" name="Rectangle 3"/>
          <p:cNvSpPr/>
          <p:nvPr userDrawn="1"/>
        </p:nvSpPr>
        <p:spPr bwMode="auto">
          <a:xfrm>
            <a:off x="0" y="0"/>
            <a:ext cx="5435600" cy="6857999"/>
          </a:xfrm>
          <a:prstGeom prst="rect">
            <a:avLst/>
          </a:prstGeom>
          <a:gradFill flip="none" rotWithShape="1">
            <a:gsLst>
              <a:gs pos="0">
                <a:srgbClr val="3B3C39">
                  <a:alpha val="83000"/>
                </a:srgbClr>
              </a:gs>
              <a:gs pos="100000">
                <a:srgbClr val="FFFFFF">
                  <a:alpha val="0"/>
                </a:srgb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7" name="Text Placeholder 8"/>
          <p:cNvSpPr>
            <a:spLocks noGrp="1"/>
          </p:cNvSpPr>
          <p:nvPr>
            <p:ph type="body" sz="quarter" idx="10" hasCustomPrompt="1"/>
          </p:nvPr>
        </p:nvSpPr>
        <p:spPr>
          <a:xfrm>
            <a:off x="592138" y="3115204"/>
            <a:ext cx="4437061" cy="2659063"/>
          </a:xfrm>
          <a:prstGeom prst="rect">
            <a:avLst/>
          </a:prstGeom>
        </p:spPr>
        <p:txBody>
          <a:bodyPr vert="horz"/>
          <a:lstStyle>
            <a:lvl1pPr marL="0" indent="0">
              <a:buNone/>
              <a:defRPr sz="1600" baseline="0">
                <a:solidFill>
                  <a:schemeClr val="bg1"/>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Place Text Here</a:t>
            </a:r>
          </a:p>
          <a:p>
            <a:pPr lvl="0"/>
            <a:endParaRPr lang="en-US"/>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6935" y="5646821"/>
            <a:ext cx="2564929" cy="906380"/>
          </a:xfrm>
          <a:prstGeom prst="rect">
            <a:avLst/>
          </a:prstGeom>
        </p:spPr>
      </p:pic>
      <p:grpSp>
        <p:nvGrpSpPr>
          <p:cNvPr id="2" name="Group 1"/>
          <p:cNvGrpSpPr/>
          <p:nvPr userDrawn="1"/>
        </p:nvGrpSpPr>
        <p:grpSpPr>
          <a:xfrm>
            <a:off x="483693" y="894367"/>
            <a:ext cx="3258574" cy="2056245"/>
            <a:chOff x="483693" y="894367"/>
            <a:chExt cx="3258574" cy="2056245"/>
          </a:xfrm>
        </p:grpSpPr>
        <p:sp>
          <p:nvSpPr>
            <p:cNvPr id="16" name="TextBox 15"/>
            <p:cNvSpPr txBox="1"/>
            <p:nvPr userDrawn="1"/>
          </p:nvSpPr>
          <p:spPr>
            <a:xfrm>
              <a:off x="483693" y="894367"/>
              <a:ext cx="3258574" cy="1297278"/>
            </a:xfrm>
            <a:prstGeom prst="rect">
              <a:avLst/>
            </a:prstGeom>
            <a:noFill/>
          </p:spPr>
          <p:txBody>
            <a:bodyPr wrap="square" rtlCol="0">
              <a:spAutoFit/>
            </a:bodyPr>
            <a:lstStyle/>
            <a:p>
              <a:pPr>
                <a:lnSpc>
                  <a:spcPct val="70000"/>
                </a:lnSpc>
              </a:pPr>
              <a:r>
                <a:rPr lang="en-US" sz="5400" b="1" i="0">
                  <a:solidFill>
                    <a:srgbClr val="FFFFFF"/>
                  </a:solidFill>
                  <a:latin typeface="Synchrony Sans"/>
                  <a:cs typeface="Synchrony Sans"/>
                </a:rPr>
                <a:t>Raise your bar,</a:t>
              </a:r>
            </a:p>
          </p:txBody>
        </p:sp>
        <p:sp>
          <p:nvSpPr>
            <p:cNvPr id="17" name="TextBox 16"/>
            <p:cNvSpPr txBox="1"/>
            <p:nvPr userDrawn="1"/>
          </p:nvSpPr>
          <p:spPr>
            <a:xfrm>
              <a:off x="483694" y="1842616"/>
              <a:ext cx="2822003" cy="1107996"/>
            </a:xfrm>
            <a:prstGeom prst="rect">
              <a:avLst/>
            </a:prstGeom>
            <a:noFill/>
          </p:spPr>
          <p:txBody>
            <a:bodyPr wrap="none" rtlCol="0">
              <a:spAutoFit/>
            </a:bodyPr>
            <a:lstStyle/>
            <a:p>
              <a:r>
                <a:rPr lang="en-US" sz="6600" b="1" i="0">
                  <a:solidFill>
                    <a:schemeClr val="accent2"/>
                  </a:solidFill>
                  <a:latin typeface="Synchrony Sans"/>
                  <a:cs typeface="Synchrony Sans"/>
                </a:rPr>
                <a:t>again.</a:t>
              </a:r>
            </a:p>
          </p:txBody>
        </p:sp>
      </p:grpSp>
    </p:spTree>
    <p:extLst>
      <p:ext uri="{BB962C8B-B14F-4D97-AF65-F5344CB8AC3E}">
        <p14:creationId xmlns:p14="http://schemas.microsoft.com/office/powerpoint/2010/main" val="32457686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0_Think Out Loud">
    <p:spTree>
      <p:nvGrpSpPr>
        <p:cNvPr id="1" name=""/>
        <p:cNvGrpSpPr/>
        <p:nvPr/>
      </p:nvGrpSpPr>
      <p:grpSpPr>
        <a:xfrm>
          <a:off x="0" y="0"/>
          <a:ext cx="0" cy="0"/>
          <a:chOff x="0" y="0"/>
          <a:chExt cx="0" cy="0"/>
        </a:xfrm>
      </p:grpSpPr>
      <p:pic>
        <p:nvPicPr>
          <p:cNvPr id="8" name="Picture 7" descr="iStock-637874086_powerpoint.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211242" cy="6858000"/>
          </a:xfrm>
          <a:prstGeom prst="rect">
            <a:avLst/>
          </a:prstGeom>
        </p:spPr>
      </p:pic>
      <p:sp>
        <p:nvSpPr>
          <p:cNvPr id="7" name="Text Placeholder 8"/>
          <p:cNvSpPr>
            <a:spLocks noGrp="1"/>
          </p:cNvSpPr>
          <p:nvPr>
            <p:ph type="body" sz="quarter" idx="10" hasCustomPrompt="1"/>
          </p:nvPr>
        </p:nvSpPr>
        <p:spPr>
          <a:xfrm>
            <a:off x="592138" y="2724989"/>
            <a:ext cx="4437061" cy="2659063"/>
          </a:xfrm>
          <a:prstGeom prst="rect">
            <a:avLst/>
          </a:prstGeom>
        </p:spPr>
        <p:txBody>
          <a:bodyPr vert="horz"/>
          <a:lstStyle>
            <a:lvl1pPr marL="0" indent="0">
              <a:buNone/>
              <a:defRPr sz="1600" baseline="0">
                <a:solidFill>
                  <a:schemeClr val="bg1"/>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Place Text Here</a:t>
            </a:r>
          </a:p>
          <a:p>
            <a:pPr lvl="0"/>
            <a:endParaRPr lang="en-US"/>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6935" y="5646821"/>
            <a:ext cx="2564929" cy="906380"/>
          </a:xfrm>
          <a:prstGeom prst="rect">
            <a:avLst/>
          </a:prstGeom>
        </p:spPr>
      </p:pic>
      <p:grpSp>
        <p:nvGrpSpPr>
          <p:cNvPr id="2" name="Group 1"/>
          <p:cNvGrpSpPr/>
          <p:nvPr userDrawn="1"/>
        </p:nvGrpSpPr>
        <p:grpSpPr>
          <a:xfrm>
            <a:off x="432895" y="454067"/>
            <a:ext cx="3309372" cy="1973292"/>
            <a:chOff x="432895" y="454067"/>
            <a:chExt cx="3309372" cy="1973292"/>
          </a:xfrm>
        </p:grpSpPr>
        <p:sp>
          <p:nvSpPr>
            <p:cNvPr id="9" name="TextBox 8"/>
            <p:cNvSpPr txBox="1"/>
            <p:nvPr userDrawn="1"/>
          </p:nvSpPr>
          <p:spPr>
            <a:xfrm>
              <a:off x="483693" y="1741017"/>
              <a:ext cx="3258574" cy="686342"/>
            </a:xfrm>
            <a:prstGeom prst="rect">
              <a:avLst/>
            </a:prstGeom>
            <a:noFill/>
          </p:spPr>
          <p:txBody>
            <a:bodyPr wrap="square" rtlCol="0">
              <a:spAutoFit/>
            </a:bodyPr>
            <a:lstStyle/>
            <a:p>
              <a:pPr>
                <a:lnSpc>
                  <a:spcPct val="70000"/>
                </a:lnSpc>
              </a:pPr>
              <a:r>
                <a:rPr lang="en-US" sz="5400" b="1" i="0">
                  <a:solidFill>
                    <a:schemeClr val="accent2"/>
                  </a:solidFill>
                  <a:latin typeface="Synchrony Sans"/>
                  <a:cs typeface="Synchrony Sans"/>
                </a:rPr>
                <a:t>Out loud.</a:t>
              </a:r>
            </a:p>
          </p:txBody>
        </p:sp>
        <p:sp>
          <p:nvSpPr>
            <p:cNvPr id="10" name="TextBox 9"/>
            <p:cNvSpPr txBox="1"/>
            <p:nvPr userDrawn="1"/>
          </p:nvSpPr>
          <p:spPr>
            <a:xfrm>
              <a:off x="432895" y="454067"/>
              <a:ext cx="3193503" cy="1446550"/>
            </a:xfrm>
            <a:prstGeom prst="rect">
              <a:avLst/>
            </a:prstGeom>
            <a:noFill/>
          </p:spPr>
          <p:txBody>
            <a:bodyPr wrap="none" rtlCol="0">
              <a:spAutoFit/>
            </a:bodyPr>
            <a:lstStyle/>
            <a:p>
              <a:r>
                <a:rPr lang="en-US" sz="8800" b="1" i="0">
                  <a:solidFill>
                    <a:schemeClr val="bg1"/>
                  </a:solidFill>
                  <a:latin typeface="Synchrony Sans"/>
                  <a:cs typeface="Synchrony Sans"/>
                </a:rPr>
                <a:t>Think</a:t>
              </a:r>
            </a:p>
          </p:txBody>
        </p:sp>
      </p:grpSp>
    </p:spTree>
    <p:extLst>
      <p:ext uri="{BB962C8B-B14F-4D97-AF65-F5344CB8AC3E}">
        <p14:creationId xmlns:p14="http://schemas.microsoft.com/office/powerpoint/2010/main" val="9153194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1_Amplify">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211242" cy="6858000"/>
          </a:xfrm>
          <a:prstGeom prst="rect">
            <a:avLst/>
          </a:prstGeom>
        </p:spPr>
      </p:pic>
      <p:sp>
        <p:nvSpPr>
          <p:cNvPr id="6" name="Text Placeholder 8"/>
          <p:cNvSpPr>
            <a:spLocks noGrp="1"/>
          </p:cNvSpPr>
          <p:nvPr>
            <p:ph type="body" sz="quarter" idx="10" hasCustomPrompt="1"/>
          </p:nvPr>
        </p:nvSpPr>
        <p:spPr>
          <a:xfrm>
            <a:off x="592139" y="2590281"/>
            <a:ext cx="3167062" cy="3014652"/>
          </a:xfrm>
          <a:prstGeom prst="rect">
            <a:avLst/>
          </a:prstGeom>
        </p:spPr>
        <p:txBody>
          <a:bodyPr vert="horz"/>
          <a:lstStyle>
            <a:lvl1pPr marL="0" indent="0">
              <a:buNone/>
              <a:defRPr sz="1600" baseline="0">
                <a:solidFill>
                  <a:schemeClr val="bg1"/>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Place Text Here</a:t>
            </a:r>
          </a:p>
          <a:p>
            <a:pPr lvl="0"/>
            <a:endParaRPr lang="en-US"/>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6935" y="5646821"/>
            <a:ext cx="2564929" cy="906380"/>
          </a:xfrm>
          <a:prstGeom prst="rect">
            <a:avLst/>
          </a:prstGeom>
        </p:spPr>
      </p:pic>
      <p:grpSp>
        <p:nvGrpSpPr>
          <p:cNvPr id="2" name="Group 1"/>
          <p:cNvGrpSpPr/>
          <p:nvPr userDrawn="1"/>
        </p:nvGrpSpPr>
        <p:grpSpPr>
          <a:xfrm>
            <a:off x="466761" y="758861"/>
            <a:ext cx="3339991" cy="1545419"/>
            <a:chOff x="466761" y="758861"/>
            <a:chExt cx="3339991" cy="1545419"/>
          </a:xfrm>
        </p:grpSpPr>
        <p:sp>
          <p:nvSpPr>
            <p:cNvPr id="7" name="TextBox 6"/>
            <p:cNvSpPr txBox="1"/>
            <p:nvPr userDrawn="1"/>
          </p:nvSpPr>
          <p:spPr>
            <a:xfrm>
              <a:off x="483693" y="1842615"/>
              <a:ext cx="3258574" cy="461665"/>
            </a:xfrm>
            <a:prstGeom prst="rect">
              <a:avLst/>
            </a:prstGeom>
            <a:noFill/>
          </p:spPr>
          <p:txBody>
            <a:bodyPr wrap="square" rtlCol="0">
              <a:spAutoFit/>
            </a:bodyPr>
            <a:lstStyle/>
            <a:p>
              <a:pPr>
                <a:lnSpc>
                  <a:spcPct val="70000"/>
                </a:lnSpc>
              </a:pPr>
              <a:r>
                <a:rPr lang="en-US" sz="3200" b="1" i="0">
                  <a:solidFill>
                    <a:srgbClr val="FFFFFF"/>
                  </a:solidFill>
                  <a:latin typeface="Synchrony Sans"/>
                  <a:cs typeface="Synchrony Sans"/>
                </a:rPr>
                <a:t>your ambitions.</a:t>
              </a:r>
            </a:p>
          </p:txBody>
        </p:sp>
        <p:sp>
          <p:nvSpPr>
            <p:cNvPr id="8" name="TextBox 7"/>
            <p:cNvSpPr txBox="1"/>
            <p:nvPr userDrawn="1"/>
          </p:nvSpPr>
          <p:spPr>
            <a:xfrm>
              <a:off x="466761" y="758861"/>
              <a:ext cx="3339991" cy="1107996"/>
            </a:xfrm>
            <a:prstGeom prst="rect">
              <a:avLst/>
            </a:prstGeom>
            <a:noFill/>
          </p:spPr>
          <p:txBody>
            <a:bodyPr wrap="none" rtlCol="0">
              <a:spAutoFit/>
            </a:bodyPr>
            <a:lstStyle/>
            <a:p>
              <a:r>
                <a:rPr lang="en-US" sz="6600" b="1" i="0">
                  <a:solidFill>
                    <a:schemeClr val="accent2"/>
                  </a:solidFill>
                  <a:latin typeface="Synchrony Sans"/>
                  <a:cs typeface="Synchrony Sans"/>
                </a:rPr>
                <a:t>Amplify</a:t>
              </a:r>
            </a:p>
          </p:txBody>
        </p:sp>
      </p:grpSp>
    </p:spTree>
    <p:extLst>
      <p:ext uri="{BB962C8B-B14F-4D97-AF65-F5344CB8AC3E}">
        <p14:creationId xmlns:p14="http://schemas.microsoft.com/office/powerpoint/2010/main" val="9002458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6_Be exta bol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211242" cy="6857999"/>
          </a:xfrm>
          <a:prstGeom prst="rect">
            <a:avLst/>
          </a:prstGeom>
        </p:spPr>
      </p:pic>
      <p:sp>
        <p:nvSpPr>
          <p:cNvPr id="7" name="Text Placeholder 8"/>
          <p:cNvSpPr>
            <a:spLocks noGrp="1"/>
          </p:cNvSpPr>
          <p:nvPr>
            <p:ph type="body" sz="quarter" idx="10" hasCustomPrompt="1"/>
          </p:nvPr>
        </p:nvSpPr>
        <p:spPr>
          <a:xfrm>
            <a:off x="558273" y="3729569"/>
            <a:ext cx="4013728" cy="2163231"/>
          </a:xfrm>
          <a:prstGeom prst="rect">
            <a:avLst/>
          </a:prstGeom>
        </p:spPr>
        <p:txBody>
          <a:bodyPr vert="horz"/>
          <a:lstStyle>
            <a:lvl1pPr marL="0" indent="0">
              <a:buNone/>
              <a:defRPr sz="1600" baseline="0">
                <a:solidFill>
                  <a:srgbClr val="3B3C39"/>
                </a:solidFill>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Place Text Here</a:t>
            </a:r>
          </a:p>
          <a:p>
            <a:pPr lvl="0"/>
            <a:endParaRPr lang="en-US"/>
          </a:p>
        </p:txBody>
      </p:sp>
      <p:pic>
        <p:nvPicPr>
          <p:cNvPr id="10" name="Picture 9">
            <a:extLst>
              <a:ext uri="{FF2B5EF4-FFF2-40B4-BE49-F238E27FC236}">
                <a16:creationId xmlns:a16="http://schemas.microsoft.com/office/drawing/2014/main" id="{645E3247-090E-4476-8643-A393A40E2B9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3349" y="5741826"/>
            <a:ext cx="3014862" cy="1065375"/>
          </a:xfrm>
          <a:prstGeom prst="rect">
            <a:avLst/>
          </a:prstGeom>
        </p:spPr>
      </p:pic>
      <p:grpSp>
        <p:nvGrpSpPr>
          <p:cNvPr id="2" name="Group 1"/>
          <p:cNvGrpSpPr/>
          <p:nvPr userDrawn="1"/>
        </p:nvGrpSpPr>
        <p:grpSpPr>
          <a:xfrm>
            <a:off x="458294" y="758904"/>
            <a:ext cx="4130639" cy="2996466"/>
            <a:chOff x="458294" y="758904"/>
            <a:chExt cx="4130639" cy="2996466"/>
          </a:xfrm>
        </p:grpSpPr>
        <p:sp>
          <p:nvSpPr>
            <p:cNvPr id="8" name="TextBox 7"/>
            <p:cNvSpPr txBox="1"/>
            <p:nvPr userDrawn="1"/>
          </p:nvSpPr>
          <p:spPr>
            <a:xfrm>
              <a:off x="466760" y="1520912"/>
              <a:ext cx="4122173" cy="2234458"/>
            </a:xfrm>
            <a:prstGeom prst="rect">
              <a:avLst/>
            </a:prstGeom>
            <a:noFill/>
          </p:spPr>
          <p:txBody>
            <a:bodyPr wrap="square" rtlCol="0">
              <a:spAutoFit/>
            </a:bodyPr>
            <a:lstStyle/>
            <a:p>
              <a:pPr>
                <a:lnSpc>
                  <a:spcPct val="70000"/>
                </a:lnSpc>
              </a:pPr>
              <a:r>
                <a:rPr lang="en-US" sz="9600" b="1" i="0">
                  <a:solidFill>
                    <a:schemeClr val="tx1"/>
                  </a:solidFill>
                  <a:latin typeface="Synchrony Sans"/>
                  <a:cs typeface="Synchrony Sans"/>
                </a:rPr>
                <a:t>extra-</a:t>
              </a:r>
            </a:p>
            <a:p>
              <a:pPr>
                <a:lnSpc>
                  <a:spcPct val="70000"/>
                </a:lnSpc>
              </a:pPr>
              <a:r>
                <a:rPr lang="en-US" sz="9600" b="1" i="0">
                  <a:solidFill>
                    <a:schemeClr val="accent2"/>
                  </a:solidFill>
                  <a:latin typeface="Synchrony Sans"/>
                  <a:cs typeface="Synchrony Sans"/>
                </a:rPr>
                <a:t>bold</a:t>
              </a:r>
            </a:p>
          </p:txBody>
        </p:sp>
        <p:sp>
          <p:nvSpPr>
            <p:cNvPr id="9" name="TextBox 8"/>
            <p:cNvSpPr txBox="1"/>
            <p:nvPr userDrawn="1"/>
          </p:nvSpPr>
          <p:spPr>
            <a:xfrm>
              <a:off x="458294" y="758904"/>
              <a:ext cx="1213871" cy="1107996"/>
            </a:xfrm>
            <a:prstGeom prst="rect">
              <a:avLst/>
            </a:prstGeom>
            <a:noFill/>
          </p:spPr>
          <p:txBody>
            <a:bodyPr wrap="none" rtlCol="0">
              <a:spAutoFit/>
            </a:bodyPr>
            <a:lstStyle/>
            <a:p>
              <a:r>
                <a:rPr lang="en-US" sz="6600" b="1" i="0">
                  <a:solidFill>
                    <a:schemeClr val="tx1"/>
                  </a:solidFill>
                  <a:latin typeface="Synchrony Sans"/>
                  <a:cs typeface="Synchrony Sans"/>
                </a:rPr>
                <a:t>Be</a:t>
              </a:r>
            </a:p>
          </p:txBody>
        </p:sp>
      </p:grpSp>
    </p:spTree>
    <p:extLst>
      <p:ext uri="{BB962C8B-B14F-4D97-AF65-F5344CB8AC3E}">
        <p14:creationId xmlns:p14="http://schemas.microsoft.com/office/powerpoint/2010/main" val="16649448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ing Content">
    <p:bg>
      <p:bgRef idx="1001">
        <a:schemeClr val="bg1"/>
      </p:bgRef>
    </p:bg>
    <p:spTree>
      <p:nvGrpSpPr>
        <p:cNvPr id="1" name=""/>
        <p:cNvGrpSpPr/>
        <p:nvPr/>
      </p:nvGrpSpPr>
      <p:grpSpPr>
        <a:xfrm>
          <a:off x="0" y="0"/>
          <a:ext cx="0" cy="0"/>
          <a:chOff x="0" y="0"/>
          <a:chExt cx="0" cy="0"/>
        </a:xfrm>
      </p:grpSpPr>
      <p:pic>
        <p:nvPicPr>
          <p:cNvPr id="3" name="Picture 2" descr="GettyImages-568776525_powerpoint.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3586" cy="6858000"/>
          </a:xfrm>
          <a:prstGeom prst="rect">
            <a:avLst/>
          </a:prstGeom>
          <a:ln>
            <a:noFill/>
          </a:ln>
        </p:spPr>
      </p:pic>
      <p:sp>
        <p:nvSpPr>
          <p:cNvPr id="4" name="Rectangle 3"/>
          <p:cNvSpPr/>
          <p:nvPr userDrawn="1"/>
        </p:nvSpPr>
        <p:spPr bwMode="auto">
          <a:xfrm>
            <a:off x="0" y="0"/>
            <a:ext cx="12192000" cy="6858000"/>
          </a:xfrm>
          <a:prstGeom prst="rect">
            <a:avLst/>
          </a:prstGeom>
          <a:solidFill>
            <a:schemeClr val="bg2">
              <a:alpha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C5667B1A-B8CB-A548-953E-5142D6FCC906}"/>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
        <p:nvSpPr>
          <p:cNvPr id="14" name="Text Placeholder 2"/>
          <p:cNvSpPr>
            <a:spLocks noGrp="1"/>
          </p:cNvSpPr>
          <p:nvPr>
            <p:ph type="body" sz="quarter" idx="10"/>
          </p:nvPr>
        </p:nvSpPr>
        <p:spPr>
          <a:xfrm>
            <a:off x="292301" y="344532"/>
            <a:ext cx="11434033" cy="452438"/>
          </a:xfrm>
          <a:prstGeom prst="rect">
            <a:avLst/>
          </a:prstGeom>
        </p:spPr>
        <p:txBody>
          <a:bodyPr lIns="0" anchor="b"/>
          <a:lstStyle>
            <a:lvl1pPr marL="0" indent="0">
              <a:buNone/>
              <a:defRPr sz="2200">
                <a:solidFill>
                  <a:srgbClr val="FFFFFF"/>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15" name="Straight Connector 14"/>
          <p:cNvCxnSpPr/>
          <p:nvPr userDrawn="1"/>
        </p:nvCxnSpPr>
        <p:spPr>
          <a:xfrm>
            <a:off x="269383" y="925475"/>
            <a:ext cx="1166567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262674" y="1156061"/>
            <a:ext cx="11417017" cy="4910664"/>
          </a:xfrm>
          <a:prstGeom prst="rect">
            <a:avLst/>
          </a:prstGeom>
        </p:spPr>
        <p:txBody>
          <a:bodyPr/>
          <a:lstStyle>
            <a:lvl1pPr marL="0" indent="0">
              <a:buNone/>
              <a:defRPr sz="1600">
                <a:solidFill>
                  <a:srgbClr val="FFFFFF"/>
                </a:solidFill>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587389417"/>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Raise Bar Content">
    <p:spTree>
      <p:nvGrpSpPr>
        <p:cNvPr id="1" name=""/>
        <p:cNvGrpSpPr/>
        <p:nvPr/>
      </p:nvGrpSpPr>
      <p:grpSpPr>
        <a:xfrm>
          <a:off x="0" y="0"/>
          <a:ext cx="0" cy="0"/>
          <a:chOff x="0" y="0"/>
          <a:chExt cx="0" cy="0"/>
        </a:xfrm>
      </p:grpSpPr>
      <p:pic>
        <p:nvPicPr>
          <p:cNvPr id="3" name="Picture 2" descr="iStock-621827458.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9242" y="0"/>
            <a:ext cx="12192000" cy="6858000"/>
          </a:xfrm>
          <a:prstGeom prst="rect">
            <a:avLst/>
          </a:prstGeom>
        </p:spPr>
      </p:pic>
      <p:sp>
        <p:nvSpPr>
          <p:cNvPr id="4" name="Rectangle 3"/>
          <p:cNvSpPr/>
          <p:nvPr userDrawn="1"/>
        </p:nvSpPr>
        <p:spPr bwMode="auto">
          <a:xfrm>
            <a:off x="0" y="0"/>
            <a:ext cx="5435600" cy="6857999"/>
          </a:xfrm>
          <a:prstGeom prst="rect">
            <a:avLst/>
          </a:prstGeom>
          <a:gradFill flip="none" rotWithShape="1">
            <a:gsLst>
              <a:gs pos="0">
                <a:srgbClr val="3B3C39">
                  <a:alpha val="83000"/>
                </a:srgbClr>
              </a:gs>
              <a:gs pos="100000">
                <a:srgbClr val="FFFFFF">
                  <a:alpha val="0"/>
                </a:srgb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15" name="Rectangle 14"/>
          <p:cNvSpPr/>
          <p:nvPr userDrawn="1"/>
        </p:nvSpPr>
        <p:spPr bwMode="auto">
          <a:xfrm>
            <a:off x="0" y="0"/>
            <a:ext cx="12192000" cy="6858000"/>
          </a:xfrm>
          <a:prstGeom prst="rect">
            <a:avLst/>
          </a:prstGeom>
          <a:solidFill>
            <a:schemeClr val="bg2">
              <a:alpha val="78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C5667B1A-B8CB-A548-953E-5142D6FCC906}"/>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
        <p:nvSpPr>
          <p:cNvPr id="12" name="Text Placeholder 2"/>
          <p:cNvSpPr>
            <a:spLocks noGrp="1"/>
          </p:cNvSpPr>
          <p:nvPr>
            <p:ph type="body" sz="quarter" idx="10"/>
          </p:nvPr>
        </p:nvSpPr>
        <p:spPr>
          <a:xfrm>
            <a:off x="292301" y="344532"/>
            <a:ext cx="11434033" cy="452438"/>
          </a:xfrm>
          <a:prstGeom prst="rect">
            <a:avLst/>
          </a:prstGeom>
        </p:spPr>
        <p:txBody>
          <a:bodyPr lIns="0" anchor="b"/>
          <a:lstStyle>
            <a:lvl1pPr marL="0" indent="0">
              <a:buNone/>
              <a:defRPr sz="2200">
                <a:solidFill>
                  <a:srgbClr val="FFFFFF"/>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13" name="Straight Connector 12"/>
          <p:cNvCxnSpPr/>
          <p:nvPr userDrawn="1"/>
        </p:nvCxnSpPr>
        <p:spPr>
          <a:xfrm>
            <a:off x="269383" y="925475"/>
            <a:ext cx="1166567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262674" y="1156061"/>
            <a:ext cx="11417017" cy="4910664"/>
          </a:xfrm>
          <a:prstGeom prst="rect">
            <a:avLst/>
          </a:prstGeom>
        </p:spPr>
        <p:txBody>
          <a:bodyPr/>
          <a:lstStyle>
            <a:lvl1pPr marL="0" indent="0">
              <a:buNone/>
              <a:defRPr sz="1600">
                <a:solidFill>
                  <a:srgbClr val="FFFFFF"/>
                </a:solidFill>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1229264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ink Content">
    <p:spTree>
      <p:nvGrpSpPr>
        <p:cNvPr id="1" name=""/>
        <p:cNvGrpSpPr/>
        <p:nvPr/>
      </p:nvGrpSpPr>
      <p:grpSpPr>
        <a:xfrm>
          <a:off x="0" y="0"/>
          <a:ext cx="0" cy="0"/>
          <a:chOff x="0" y="0"/>
          <a:chExt cx="0" cy="0"/>
        </a:xfrm>
      </p:grpSpPr>
      <p:pic>
        <p:nvPicPr>
          <p:cNvPr id="3" name="Picture 2" descr="iStock-637874086_powerpoint.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211242" cy="6858000"/>
          </a:xfrm>
          <a:prstGeom prst="rect">
            <a:avLst/>
          </a:prstGeom>
        </p:spPr>
      </p:pic>
      <p:sp>
        <p:nvSpPr>
          <p:cNvPr id="14" name="Rectangle 13"/>
          <p:cNvSpPr/>
          <p:nvPr userDrawn="1"/>
        </p:nvSpPr>
        <p:spPr bwMode="auto">
          <a:xfrm>
            <a:off x="0" y="0"/>
            <a:ext cx="12192000" cy="6858000"/>
          </a:xfrm>
          <a:prstGeom prst="rect">
            <a:avLst/>
          </a:prstGeom>
          <a:solidFill>
            <a:schemeClr val="bg2">
              <a:alpha val="76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C5667B1A-B8CB-A548-953E-5142D6FCC906}"/>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
        <p:nvSpPr>
          <p:cNvPr id="11" name="Text Placeholder 2"/>
          <p:cNvSpPr>
            <a:spLocks noGrp="1"/>
          </p:cNvSpPr>
          <p:nvPr>
            <p:ph type="body" sz="quarter" idx="10"/>
          </p:nvPr>
        </p:nvSpPr>
        <p:spPr>
          <a:xfrm>
            <a:off x="292301" y="344532"/>
            <a:ext cx="11434033" cy="452438"/>
          </a:xfrm>
          <a:prstGeom prst="rect">
            <a:avLst/>
          </a:prstGeom>
        </p:spPr>
        <p:txBody>
          <a:bodyPr lIns="0" anchor="b"/>
          <a:lstStyle>
            <a:lvl1pPr marL="0" indent="0">
              <a:buNone/>
              <a:defRPr sz="2200">
                <a:solidFill>
                  <a:srgbClr val="FFFFFF"/>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12" name="Straight Connector 11"/>
          <p:cNvCxnSpPr/>
          <p:nvPr userDrawn="1"/>
        </p:nvCxnSpPr>
        <p:spPr>
          <a:xfrm>
            <a:off x="269383" y="925475"/>
            <a:ext cx="1166567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262674" y="1156061"/>
            <a:ext cx="11417017" cy="4910664"/>
          </a:xfrm>
          <a:prstGeom prst="rect">
            <a:avLst/>
          </a:prstGeom>
        </p:spPr>
        <p:txBody>
          <a:bodyPr/>
          <a:lstStyle>
            <a:lvl1pPr marL="0" indent="0">
              <a:buNone/>
              <a:defRPr sz="1600">
                <a:solidFill>
                  <a:srgbClr val="FFFFFF"/>
                </a:solidFill>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029993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mplify Conten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211242" cy="6858000"/>
          </a:xfrm>
          <a:prstGeom prst="rect">
            <a:avLst/>
          </a:prstGeom>
        </p:spPr>
      </p:pic>
      <p:sp>
        <p:nvSpPr>
          <p:cNvPr id="14" name="Rectangle 13"/>
          <p:cNvSpPr/>
          <p:nvPr userDrawn="1"/>
        </p:nvSpPr>
        <p:spPr bwMode="auto">
          <a:xfrm>
            <a:off x="0" y="0"/>
            <a:ext cx="12192000" cy="6858000"/>
          </a:xfrm>
          <a:prstGeom prst="rect">
            <a:avLst/>
          </a:prstGeom>
          <a:solidFill>
            <a:schemeClr val="bg2">
              <a:alpha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C5667B1A-B8CB-A548-953E-5142D6FCC906}"/>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
        <p:nvSpPr>
          <p:cNvPr id="11" name="Text Placeholder 2"/>
          <p:cNvSpPr>
            <a:spLocks noGrp="1"/>
          </p:cNvSpPr>
          <p:nvPr>
            <p:ph type="body" sz="quarter" idx="10"/>
          </p:nvPr>
        </p:nvSpPr>
        <p:spPr>
          <a:xfrm>
            <a:off x="292301" y="344532"/>
            <a:ext cx="11434033" cy="452438"/>
          </a:xfrm>
          <a:prstGeom prst="rect">
            <a:avLst/>
          </a:prstGeom>
        </p:spPr>
        <p:txBody>
          <a:bodyPr lIns="0" anchor="b"/>
          <a:lstStyle>
            <a:lvl1pPr marL="0" indent="0">
              <a:buNone/>
              <a:defRPr sz="2200">
                <a:solidFill>
                  <a:srgbClr val="FFFFFF"/>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12" name="Straight Connector 11"/>
          <p:cNvCxnSpPr/>
          <p:nvPr userDrawn="1"/>
        </p:nvCxnSpPr>
        <p:spPr>
          <a:xfrm>
            <a:off x="269383" y="925475"/>
            <a:ext cx="1166567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262674" y="1156061"/>
            <a:ext cx="11417017" cy="4910664"/>
          </a:xfrm>
          <a:prstGeom prst="rect">
            <a:avLst/>
          </a:prstGeom>
        </p:spPr>
        <p:txBody>
          <a:bodyPr/>
          <a:lstStyle>
            <a:lvl1pPr marL="0" indent="0">
              <a:buNone/>
              <a:defRPr sz="1600">
                <a:solidFill>
                  <a:srgbClr val="FFFFFF"/>
                </a:solidFill>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80416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Bol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211242" cy="6857999"/>
          </a:xfrm>
          <a:prstGeom prst="rect">
            <a:avLst/>
          </a:prstGeom>
        </p:spPr>
      </p:pic>
      <p:sp>
        <p:nvSpPr>
          <p:cNvPr id="14" name="Rectangle 13"/>
          <p:cNvSpPr/>
          <p:nvPr userDrawn="1"/>
        </p:nvSpPr>
        <p:spPr bwMode="auto">
          <a:xfrm>
            <a:off x="0" y="0"/>
            <a:ext cx="12204700" cy="6858000"/>
          </a:xfrm>
          <a:prstGeom prst="rect">
            <a:avLst/>
          </a:prstGeom>
          <a:solidFill>
            <a:schemeClr val="bg2">
              <a:alpha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Rectangle 8">
            <a:extLst>
              <a:ext uri="{FF2B5EF4-FFF2-40B4-BE49-F238E27FC236}">
                <a16:creationId xmlns:a16="http://schemas.microsoft.com/office/drawing/2014/main" id="{C5667B1A-B8CB-A548-953E-5142D6FCC906}"/>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
        <p:nvSpPr>
          <p:cNvPr id="11" name="Text Placeholder 2"/>
          <p:cNvSpPr>
            <a:spLocks noGrp="1"/>
          </p:cNvSpPr>
          <p:nvPr>
            <p:ph type="body" sz="quarter" idx="10"/>
          </p:nvPr>
        </p:nvSpPr>
        <p:spPr>
          <a:xfrm>
            <a:off x="292301" y="344532"/>
            <a:ext cx="11434033" cy="452438"/>
          </a:xfrm>
          <a:prstGeom prst="rect">
            <a:avLst/>
          </a:prstGeom>
        </p:spPr>
        <p:txBody>
          <a:bodyPr lIns="0" anchor="b"/>
          <a:lstStyle>
            <a:lvl1pPr marL="0" indent="0">
              <a:buNone/>
              <a:defRPr sz="2200">
                <a:solidFill>
                  <a:srgbClr val="FFFFFF"/>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12" name="Straight Connector 11"/>
          <p:cNvCxnSpPr/>
          <p:nvPr userDrawn="1"/>
        </p:nvCxnSpPr>
        <p:spPr>
          <a:xfrm>
            <a:off x="269383" y="925475"/>
            <a:ext cx="1166567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262674" y="1156061"/>
            <a:ext cx="11417017" cy="4910664"/>
          </a:xfrm>
          <a:prstGeom prst="rect">
            <a:avLst/>
          </a:prstGeom>
        </p:spPr>
        <p:txBody>
          <a:bodyPr/>
          <a:lstStyle>
            <a:lvl1pPr marL="0" indent="0">
              <a:buNone/>
              <a:defRPr sz="1600">
                <a:solidFill>
                  <a:srgbClr val="FFFFFF"/>
                </a:solidFill>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3066615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Image/Content_Woman">
    <p:spTree>
      <p:nvGrpSpPr>
        <p:cNvPr id="1" name=""/>
        <p:cNvGrpSpPr/>
        <p:nvPr/>
      </p:nvGrpSpPr>
      <p:grpSpPr>
        <a:xfrm>
          <a:off x="0" y="0"/>
          <a:ext cx="0" cy="0"/>
          <a:chOff x="0" y="0"/>
          <a:chExt cx="0" cy="0"/>
        </a:xfrm>
      </p:grpSpPr>
      <p:pic>
        <p:nvPicPr>
          <p:cNvPr id="11" name="Picture 10" descr="GettyImages-696553990_powerpont.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461442" y="0"/>
            <a:ext cx="4749800" cy="6794500"/>
          </a:xfrm>
          <a:prstGeom prst="rect">
            <a:avLst/>
          </a:prstGeom>
        </p:spPr>
      </p:pic>
      <p:sp>
        <p:nvSpPr>
          <p:cNvPr id="10" name="Rectangle 9">
            <a:extLst>
              <a:ext uri="{FF2B5EF4-FFF2-40B4-BE49-F238E27FC236}">
                <a16:creationId xmlns:a16="http://schemas.microsoft.com/office/drawing/2014/main" id="{C5667B1A-B8CB-A548-953E-5142D6FCC906}"/>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27" name="Text Box 18">
            <a:extLst>
              <a:ext uri="{FF2B5EF4-FFF2-40B4-BE49-F238E27FC236}">
                <a16:creationId xmlns:a16="http://schemas.microsoft.com/office/drawing/2014/main" id="{11FFF597-011A-AF4D-A3F2-D55F77E36BEE}"/>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5" name="Title 1">
            <a:extLst>
              <a:ext uri="{FF2B5EF4-FFF2-40B4-BE49-F238E27FC236}">
                <a16:creationId xmlns:a16="http://schemas.microsoft.com/office/drawing/2014/main" id="{691369AB-DCDF-A144-9BA9-C45A2707E065}"/>
              </a:ext>
            </a:extLst>
          </p:cNvPr>
          <p:cNvSpPr>
            <a:spLocks noGrp="1"/>
          </p:cNvSpPr>
          <p:nvPr>
            <p:ph type="title"/>
          </p:nvPr>
        </p:nvSpPr>
        <p:spPr>
          <a:xfrm>
            <a:off x="359132" y="574109"/>
            <a:ext cx="6778268" cy="464602"/>
          </a:xfrm>
          <a:prstGeom prst="rect">
            <a:avLst/>
          </a:prstGeom>
        </p:spPr>
        <p:txBody>
          <a:bodyPr>
            <a:normAutofit/>
          </a:bodyPr>
          <a:lstStyle>
            <a:lvl1pPr>
              <a:defRPr sz="3200" b="0" i="0">
                <a:solidFill>
                  <a:srgbClr val="333C43"/>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
        <p:nvSpPr>
          <p:cNvPr id="16"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339641" y="1502447"/>
            <a:ext cx="6028267" cy="4910664"/>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42434797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Content Team">
    <p:spTree>
      <p:nvGrpSpPr>
        <p:cNvPr id="1" name=""/>
        <p:cNvGrpSpPr/>
        <p:nvPr/>
      </p:nvGrpSpPr>
      <p:grpSpPr>
        <a:xfrm>
          <a:off x="0" y="0"/>
          <a:ext cx="0" cy="0"/>
          <a:chOff x="0" y="0"/>
          <a:chExt cx="0" cy="0"/>
        </a:xfrm>
      </p:grpSpPr>
      <p:pic>
        <p:nvPicPr>
          <p:cNvPr id="3" name="Picture 2" descr="iStock-637874086_powerpoint.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474142" y="-19244"/>
            <a:ext cx="4737100" cy="6822161"/>
          </a:xfrm>
          <a:prstGeom prst="rect">
            <a:avLst/>
          </a:prstGeom>
        </p:spPr>
      </p:pic>
      <p:sp>
        <p:nvSpPr>
          <p:cNvPr id="4" name="Title 1">
            <a:extLst>
              <a:ext uri="{FF2B5EF4-FFF2-40B4-BE49-F238E27FC236}">
                <a16:creationId xmlns:a16="http://schemas.microsoft.com/office/drawing/2014/main" id="{691369AB-DCDF-A144-9BA9-C45A2707E065}"/>
              </a:ext>
            </a:extLst>
          </p:cNvPr>
          <p:cNvSpPr>
            <a:spLocks noGrp="1"/>
          </p:cNvSpPr>
          <p:nvPr>
            <p:ph type="title"/>
          </p:nvPr>
        </p:nvSpPr>
        <p:spPr>
          <a:xfrm>
            <a:off x="359132" y="574109"/>
            <a:ext cx="6727468" cy="464602"/>
          </a:xfrm>
          <a:prstGeom prst="rect">
            <a:avLst/>
          </a:prstGeom>
        </p:spPr>
        <p:txBody>
          <a:bodyPr>
            <a:normAutofit/>
          </a:bodyPr>
          <a:lstStyle>
            <a:lvl1pPr>
              <a:defRPr sz="3200" b="0" i="0">
                <a:solidFill>
                  <a:srgbClr val="333C43"/>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
        <p:nvSpPr>
          <p:cNvPr id="7" name="Rectangle 6">
            <a:extLst>
              <a:ext uri="{FF2B5EF4-FFF2-40B4-BE49-F238E27FC236}">
                <a16:creationId xmlns:a16="http://schemas.microsoft.com/office/drawing/2014/main" id="{C5667B1A-B8CB-A548-953E-5142D6FCC906}"/>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8" name="Text Box 18">
            <a:extLst>
              <a:ext uri="{FF2B5EF4-FFF2-40B4-BE49-F238E27FC236}">
                <a16:creationId xmlns:a16="http://schemas.microsoft.com/office/drawing/2014/main" id="{11FFF597-011A-AF4D-A3F2-D55F77E36BEE}"/>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9"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339641" y="1502447"/>
            <a:ext cx="6028267" cy="4910664"/>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Tree>
    <p:extLst>
      <p:ext uri="{BB962C8B-B14F-4D97-AF65-F5344CB8AC3E}">
        <p14:creationId xmlns:p14="http://schemas.microsoft.com/office/powerpoint/2010/main" val="12590679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Content Applause">
    <p:spTree>
      <p:nvGrpSpPr>
        <p:cNvPr id="1" name=""/>
        <p:cNvGrpSpPr/>
        <p:nvPr/>
      </p:nvGrpSpPr>
      <p:grpSpPr>
        <a:xfrm>
          <a:off x="0" y="0"/>
          <a:ext cx="0" cy="0"/>
          <a:chOff x="0" y="0"/>
          <a:chExt cx="0" cy="0"/>
        </a:xfrm>
      </p:grpSpPr>
      <p:pic>
        <p:nvPicPr>
          <p:cNvPr id="3" name="Picture 2" descr="iStock-621827458_powerpoint.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4749800" cy="6805532"/>
          </a:xfrm>
          <a:prstGeom prst="rect">
            <a:avLst/>
          </a:prstGeom>
        </p:spPr>
      </p:pic>
      <p:sp>
        <p:nvSpPr>
          <p:cNvPr id="4" name="Title 1">
            <a:extLst>
              <a:ext uri="{FF2B5EF4-FFF2-40B4-BE49-F238E27FC236}">
                <a16:creationId xmlns:a16="http://schemas.microsoft.com/office/drawing/2014/main" id="{691369AB-DCDF-A144-9BA9-C45A2707E065}"/>
              </a:ext>
            </a:extLst>
          </p:cNvPr>
          <p:cNvSpPr>
            <a:spLocks noGrp="1"/>
          </p:cNvSpPr>
          <p:nvPr>
            <p:ph type="title"/>
          </p:nvPr>
        </p:nvSpPr>
        <p:spPr>
          <a:xfrm>
            <a:off x="5548223" y="612598"/>
            <a:ext cx="6102171" cy="464602"/>
          </a:xfrm>
          <a:prstGeom prst="rect">
            <a:avLst/>
          </a:prstGeom>
        </p:spPr>
        <p:txBody>
          <a:bodyPr>
            <a:normAutofit/>
          </a:bodyPr>
          <a:lstStyle>
            <a:lvl1pPr>
              <a:defRPr sz="3200" b="0" i="0">
                <a:solidFill>
                  <a:srgbClr val="333C43"/>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
        <p:nvSpPr>
          <p:cNvPr id="7" name="Rectangle 6">
            <a:extLst>
              <a:ext uri="{FF2B5EF4-FFF2-40B4-BE49-F238E27FC236}">
                <a16:creationId xmlns:a16="http://schemas.microsoft.com/office/drawing/2014/main" id="{C5667B1A-B8CB-A548-953E-5142D6FCC906}"/>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8" name="Text Box 18">
            <a:extLst>
              <a:ext uri="{FF2B5EF4-FFF2-40B4-BE49-F238E27FC236}">
                <a16:creationId xmlns:a16="http://schemas.microsoft.com/office/drawing/2014/main" id="{11FFF597-011A-AF4D-A3F2-D55F77E36BEE}"/>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9"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5554132" y="1540936"/>
            <a:ext cx="6028267" cy="4910664"/>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Tree>
    <p:extLst>
      <p:ext uri="{BB962C8B-B14F-4D97-AF65-F5344CB8AC3E}">
        <p14:creationId xmlns:p14="http://schemas.microsoft.com/office/powerpoint/2010/main" val="33325003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mage Content Bold">
    <p:spTree>
      <p:nvGrpSpPr>
        <p:cNvPr id="1" name=""/>
        <p:cNvGrpSpPr/>
        <p:nvPr/>
      </p:nvGrpSpPr>
      <p:grpSpPr>
        <a:xfrm>
          <a:off x="0" y="0"/>
          <a:ext cx="0" cy="0"/>
          <a:chOff x="0" y="0"/>
          <a:chExt cx="0" cy="0"/>
        </a:xfrm>
      </p:grpSpPr>
      <p:pic>
        <p:nvPicPr>
          <p:cNvPr id="2" name="Picture 1" descr="GettyImages-763162183_powerpoint.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3" y="0"/>
            <a:ext cx="4711702" cy="6794500"/>
          </a:xfrm>
          <a:prstGeom prst="rect">
            <a:avLst/>
          </a:prstGeom>
        </p:spPr>
      </p:pic>
      <p:sp>
        <p:nvSpPr>
          <p:cNvPr id="4" name="Title 1">
            <a:extLst>
              <a:ext uri="{FF2B5EF4-FFF2-40B4-BE49-F238E27FC236}">
                <a16:creationId xmlns:a16="http://schemas.microsoft.com/office/drawing/2014/main" id="{691369AB-DCDF-A144-9BA9-C45A2707E065}"/>
              </a:ext>
            </a:extLst>
          </p:cNvPr>
          <p:cNvSpPr>
            <a:spLocks noGrp="1"/>
          </p:cNvSpPr>
          <p:nvPr>
            <p:ph type="title"/>
          </p:nvPr>
        </p:nvSpPr>
        <p:spPr>
          <a:xfrm>
            <a:off x="5573623" y="612598"/>
            <a:ext cx="6102171" cy="464602"/>
          </a:xfrm>
          <a:prstGeom prst="rect">
            <a:avLst/>
          </a:prstGeom>
        </p:spPr>
        <p:txBody>
          <a:bodyPr>
            <a:normAutofit/>
          </a:bodyPr>
          <a:lstStyle>
            <a:lvl1pPr>
              <a:defRPr sz="3200" b="0" i="0">
                <a:solidFill>
                  <a:srgbClr val="333C43"/>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
        <p:nvSpPr>
          <p:cNvPr id="7" name="Rectangle 6">
            <a:extLst>
              <a:ext uri="{FF2B5EF4-FFF2-40B4-BE49-F238E27FC236}">
                <a16:creationId xmlns:a16="http://schemas.microsoft.com/office/drawing/2014/main" id="{C5667B1A-B8CB-A548-953E-5142D6FCC906}"/>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8" name="Text Box 18">
            <a:extLst>
              <a:ext uri="{FF2B5EF4-FFF2-40B4-BE49-F238E27FC236}">
                <a16:creationId xmlns:a16="http://schemas.microsoft.com/office/drawing/2014/main" id="{11FFF597-011A-AF4D-A3F2-D55F77E36BEE}"/>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9"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5554132" y="1540936"/>
            <a:ext cx="6028267" cy="4910664"/>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Tree>
    <p:extLst>
      <p:ext uri="{BB962C8B-B14F-4D97-AF65-F5344CB8AC3E}">
        <p14:creationId xmlns:p14="http://schemas.microsoft.com/office/powerpoint/2010/main" val="20815964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_LTBLUE">
    <p:spTree>
      <p:nvGrpSpPr>
        <p:cNvPr id="1" name=""/>
        <p:cNvGrpSpPr/>
        <p:nvPr/>
      </p:nvGrpSpPr>
      <p:grpSpPr>
        <a:xfrm>
          <a:off x="0" y="0"/>
          <a:ext cx="0" cy="0"/>
          <a:chOff x="0" y="0"/>
          <a:chExt cx="0" cy="0"/>
        </a:xfrm>
      </p:grpSpPr>
      <p:sp>
        <p:nvSpPr>
          <p:cNvPr id="3" name="Rectangle 2"/>
          <p:cNvSpPr/>
          <p:nvPr userDrawn="1"/>
        </p:nvSpPr>
        <p:spPr bwMode="auto">
          <a:xfrm>
            <a:off x="0" y="0"/>
            <a:ext cx="12211242" cy="1117600"/>
          </a:xfrm>
          <a:prstGeom prst="rect">
            <a:avLst/>
          </a:prstGeom>
          <a:solidFill>
            <a:schemeClr val="accent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4" name="Title 1">
            <a:extLst>
              <a:ext uri="{FF2B5EF4-FFF2-40B4-BE49-F238E27FC236}">
                <a16:creationId xmlns:a16="http://schemas.microsoft.com/office/drawing/2014/main" id="{D7E160DD-B28E-B74B-81AA-DDBC18AFDDE1}"/>
              </a:ext>
            </a:extLst>
          </p:cNvPr>
          <p:cNvSpPr>
            <a:spLocks noGrp="1"/>
          </p:cNvSpPr>
          <p:nvPr>
            <p:ph type="title"/>
          </p:nvPr>
        </p:nvSpPr>
        <p:spPr>
          <a:xfrm>
            <a:off x="738188" y="237068"/>
            <a:ext cx="10895012" cy="609600"/>
          </a:xfrm>
          <a:prstGeom prst="rect">
            <a:avLst/>
          </a:prstGeom>
        </p:spPr>
        <p:txBody>
          <a:bodyPr anchor="b"/>
          <a:lstStyle>
            <a:lvl1pPr>
              <a:defRPr sz="3200" b="0" i="0">
                <a:solidFill>
                  <a:schemeClr val="bg1"/>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
        <p:nvSpPr>
          <p:cNvPr id="5"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812800" y="1540936"/>
            <a:ext cx="10769600" cy="4521197"/>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Text Box 18">
            <a:extLst>
              <a:ext uri="{FF2B5EF4-FFF2-40B4-BE49-F238E27FC236}">
                <a16:creationId xmlns:a16="http://schemas.microsoft.com/office/drawing/2014/main" id="{351DC40C-752B-8A47-81DB-74026F405930}"/>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8" name="Rectangle 7">
            <a:extLst>
              <a:ext uri="{FF2B5EF4-FFF2-40B4-BE49-F238E27FC236}">
                <a16:creationId xmlns:a16="http://schemas.microsoft.com/office/drawing/2014/main" id="{BE04A216-6EBD-804C-9332-9F120C5844DD}"/>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Tree>
    <p:extLst>
      <p:ext uri="{BB962C8B-B14F-4D97-AF65-F5344CB8AC3E}">
        <p14:creationId xmlns:p14="http://schemas.microsoft.com/office/powerpoint/2010/main" val="28945043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_BLUE">
    <p:spTree>
      <p:nvGrpSpPr>
        <p:cNvPr id="1" name=""/>
        <p:cNvGrpSpPr/>
        <p:nvPr/>
      </p:nvGrpSpPr>
      <p:grpSpPr>
        <a:xfrm>
          <a:off x="0" y="0"/>
          <a:ext cx="0" cy="0"/>
          <a:chOff x="0" y="0"/>
          <a:chExt cx="0" cy="0"/>
        </a:xfrm>
      </p:grpSpPr>
      <p:sp>
        <p:nvSpPr>
          <p:cNvPr id="3" name="Rectangle 2"/>
          <p:cNvSpPr/>
          <p:nvPr userDrawn="1"/>
        </p:nvSpPr>
        <p:spPr bwMode="auto">
          <a:xfrm>
            <a:off x="0" y="0"/>
            <a:ext cx="12211242" cy="1117600"/>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4" name="Title 1">
            <a:extLst>
              <a:ext uri="{FF2B5EF4-FFF2-40B4-BE49-F238E27FC236}">
                <a16:creationId xmlns:a16="http://schemas.microsoft.com/office/drawing/2014/main" id="{D7E160DD-B28E-B74B-81AA-DDBC18AFDDE1}"/>
              </a:ext>
            </a:extLst>
          </p:cNvPr>
          <p:cNvSpPr>
            <a:spLocks noGrp="1"/>
          </p:cNvSpPr>
          <p:nvPr>
            <p:ph type="title"/>
          </p:nvPr>
        </p:nvSpPr>
        <p:spPr>
          <a:xfrm>
            <a:off x="738188" y="237068"/>
            <a:ext cx="10869612" cy="609600"/>
          </a:xfrm>
          <a:prstGeom prst="rect">
            <a:avLst/>
          </a:prstGeom>
        </p:spPr>
        <p:txBody>
          <a:bodyPr anchor="b"/>
          <a:lstStyle>
            <a:lvl1pPr>
              <a:defRPr sz="3200" b="0" i="0">
                <a:solidFill>
                  <a:schemeClr val="bg1"/>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
        <p:nvSpPr>
          <p:cNvPr id="5"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812800" y="1540936"/>
            <a:ext cx="10769600" cy="4521197"/>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Text Box 18">
            <a:extLst>
              <a:ext uri="{FF2B5EF4-FFF2-40B4-BE49-F238E27FC236}">
                <a16:creationId xmlns:a16="http://schemas.microsoft.com/office/drawing/2014/main" id="{351DC40C-752B-8A47-81DB-74026F405930}"/>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8" name="Rectangle 7">
            <a:extLst>
              <a:ext uri="{FF2B5EF4-FFF2-40B4-BE49-F238E27FC236}">
                <a16:creationId xmlns:a16="http://schemas.microsoft.com/office/drawing/2014/main" id="{BE04A216-6EBD-804C-9332-9F120C5844DD}"/>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Tree>
    <p:extLst>
      <p:ext uri="{BB962C8B-B14F-4D97-AF65-F5344CB8AC3E}">
        <p14:creationId xmlns:p14="http://schemas.microsoft.com/office/powerpoint/2010/main" val="32179906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_RED">
    <p:spTree>
      <p:nvGrpSpPr>
        <p:cNvPr id="1" name=""/>
        <p:cNvGrpSpPr/>
        <p:nvPr/>
      </p:nvGrpSpPr>
      <p:grpSpPr>
        <a:xfrm>
          <a:off x="0" y="0"/>
          <a:ext cx="0" cy="0"/>
          <a:chOff x="0" y="0"/>
          <a:chExt cx="0" cy="0"/>
        </a:xfrm>
      </p:grpSpPr>
      <p:sp>
        <p:nvSpPr>
          <p:cNvPr id="3" name="Rectangle 2"/>
          <p:cNvSpPr/>
          <p:nvPr userDrawn="1"/>
        </p:nvSpPr>
        <p:spPr bwMode="auto">
          <a:xfrm>
            <a:off x="0" y="0"/>
            <a:ext cx="12211242" cy="1117600"/>
          </a:xfrm>
          <a:prstGeom prst="rect">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5"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812800" y="1540936"/>
            <a:ext cx="10769600" cy="4504264"/>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Text Box 18">
            <a:extLst>
              <a:ext uri="{FF2B5EF4-FFF2-40B4-BE49-F238E27FC236}">
                <a16:creationId xmlns:a16="http://schemas.microsoft.com/office/drawing/2014/main" id="{351DC40C-752B-8A47-81DB-74026F405930}"/>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8" name="Rectangle 7">
            <a:extLst>
              <a:ext uri="{FF2B5EF4-FFF2-40B4-BE49-F238E27FC236}">
                <a16:creationId xmlns:a16="http://schemas.microsoft.com/office/drawing/2014/main" id="{BE04A216-6EBD-804C-9332-9F120C5844DD}"/>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0" name="Title 1">
            <a:extLst>
              <a:ext uri="{FF2B5EF4-FFF2-40B4-BE49-F238E27FC236}">
                <a16:creationId xmlns:a16="http://schemas.microsoft.com/office/drawing/2014/main" id="{D7E160DD-B28E-B74B-81AA-DDBC18AFDDE1}"/>
              </a:ext>
            </a:extLst>
          </p:cNvPr>
          <p:cNvSpPr>
            <a:spLocks noGrp="1"/>
          </p:cNvSpPr>
          <p:nvPr>
            <p:ph type="title"/>
          </p:nvPr>
        </p:nvSpPr>
        <p:spPr>
          <a:xfrm>
            <a:off x="738188" y="237068"/>
            <a:ext cx="10882312" cy="609600"/>
          </a:xfrm>
          <a:prstGeom prst="rect">
            <a:avLst/>
          </a:prstGeom>
        </p:spPr>
        <p:txBody>
          <a:bodyPr anchor="b"/>
          <a:lstStyle>
            <a:lvl1pPr>
              <a:defRPr sz="3200" b="0" i="0">
                <a:solidFill>
                  <a:schemeClr val="bg1"/>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Tree>
    <p:extLst>
      <p:ext uri="{BB962C8B-B14F-4D97-AF65-F5344CB8AC3E}">
        <p14:creationId xmlns:p14="http://schemas.microsoft.com/office/powerpoint/2010/main" val="23344490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_Orange">
    <p:spTree>
      <p:nvGrpSpPr>
        <p:cNvPr id="1" name=""/>
        <p:cNvGrpSpPr/>
        <p:nvPr/>
      </p:nvGrpSpPr>
      <p:grpSpPr>
        <a:xfrm>
          <a:off x="0" y="0"/>
          <a:ext cx="0" cy="0"/>
          <a:chOff x="0" y="0"/>
          <a:chExt cx="0" cy="0"/>
        </a:xfrm>
      </p:grpSpPr>
      <p:sp>
        <p:nvSpPr>
          <p:cNvPr id="3" name="Rectangle 2"/>
          <p:cNvSpPr/>
          <p:nvPr userDrawn="1"/>
        </p:nvSpPr>
        <p:spPr bwMode="auto">
          <a:xfrm>
            <a:off x="0" y="0"/>
            <a:ext cx="12211242" cy="1117600"/>
          </a:xfrm>
          <a:prstGeom prst="rect">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5"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812800" y="1540936"/>
            <a:ext cx="10769600" cy="4555064"/>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Text Box 18">
            <a:extLst>
              <a:ext uri="{FF2B5EF4-FFF2-40B4-BE49-F238E27FC236}">
                <a16:creationId xmlns:a16="http://schemas.microsoft.com/office/drawing/2014/main" id="{351DC40C-752B-8A47-81DB-74026F405930}"/>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8" name="Rectangle 7">
            <a:extLst>
              <a:ext uri="{FF2B5EF4-FFF2-40B4-BE49-F238E27FC236}">
                <a16:creationId xmlns:a16="http://schemas.microsoft.com/office/drawing/2014/main" id="{BE04A216-6EBD-804C-9332-9F120C5844DD}"/>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0" name="Title 1">
            <a:extLst>
              <a:ext uri="{FF2B5EF4-FFF2-40B4-BE49-F238E27FC236}">
                <a16:creationId xmlns:a16="http://schemas.microsoft.com/office/drawing/2014/main" id="{D7E160DD-B28E-B74B-81AA-DDBC18AFDDE1}"/>
              </a:ext>
            </a:extLst>
          </p:cNvPr>
          <p:cNvSpPr>
            <a:spLocks noGrp="1"/>
          </p:cNvSpPr>
          <p:nvPr>
            <p:ph type="title"/>
          </p:nvPr>
        </p:nvSpPr>
        <p:spPr>
          <a:xfrm>
            <a:off x="738188" y="237068"/>
            <a:ext cx="10895012" cy="609600"/>
          </a:xfrm>
          <a:prstGeom prst="rect">
            <a:avLst/>
          </a:prstGeom>
        </p:spPr>
        <p:txBody>
          <a:bodyPr anchor="b"/>
          <a:lstStyle>
            <a:lvl1pPr>
              <a:defRPr sz="3200" b="0" i="0">
                <a:solidFill>
                  <a:schemeClr val="bg1"/>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Tree>
    <p:extLst>
      <p:ext uri="{BB962C8B-B14F-4D97-AF65-F5344CB8AC3E}">
        <p14:creationId xmlns:p14="http://schemas.microsoft.com/office/powerpoint/2010/main" val="107610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_Green">
    <p:spTree>
      <p:nvGrpSpPr>
        <p:cNvPr id="1" name=""/>
        <p:cNvGrpSpPr/>
        <p:nvPr/>
      </p:nvGrpSpPr>
      <p:grpSpPr>
        <a:xfrm>
          <a:off x="0" y="0"/>
          <a:ext cx="0" cy="0"/>
          <a:chOff x="0" y="0"/>
          <a:chExt cx="0" cy="0"/>
        </a:xfrm>
      </p:grpSpPr>
      <p:sp>
        <p:nvSpPr>
          <p:cNvPr id="3" name="Rectangle 2"/>
          <p:cNvSpPr/>
          <p:nvPr userDrawn="1"/>
        </p:nvSpPr>
        <p:spPr bwMode="auto">
          <a:xfrm>
            <a:off x="0" y="0"/>
            <a:ext cx="12211242" cy="11176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5"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812800" y="1540936"/>
            <a:ext cx="10769600" cy="4175655"/>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Text Box 18">
            <a:extLst>
              <a:ext uri="{FF2B5EF4-FFF2-40B4-BE49-F238E27FC236}">
                <a16:creationId xmlns:a16="http://schemas.microsoft.com/office/drawing/2014/main" id="{351DC40C-752B-8A47-81DB-74026F405930}"/>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8" name="Rectangle 7">
            <a:extLst>
              <a:ext uri="{FF2B5EF4-FFF2-40B4-BE49-F238E27FC236}">
                <a16:creationId xmlns:a16="http://schemas.microsoft.com/office/drawing/2014/main" id="{BE04A216-6EBD-804C-9332-9F120C5844DD}"/>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0" name="Title 1">
            <a:extLst>
              <a:ext uri="{FF2B5EF4-FFF2-40B4-BE49-F238E27FC236}">
                <a16:creationId xmlns:a16="http://schemas.microsoft.com/office/drawing/2014/main" id="{D7E160DD-B28E-B74B-81AA-DDBC18AFDDE1}"/>
              </a:ext>
            </a:extLst>
          </p:cNvPr>
          <p:cNvSpPr>
            <a:spLocks noGrp="1"/>
          </p:cNvSpPr>
          <p:nvPr>
            <p:ph type="title"/>
          </p:nvPr>
        </p:nvSpPr>
        <p:spPr>
          <a:xfrm>
            <a:off x="738188" y="237068"/>
            <a:ext cx="10869612" cy="609600"/>
          </a:xfrm>
          <a:prstGeom prst="rect">
            <a:avLst/>
          </a:prstGeom>
        </p:spPr>
        <p:txBody>
          <a:bodyPr anchor="b"/>
          <a:lstStyle>
            <a:lvl1pPr>
              <a:defRPr sz="3200" b="0" i="0">
                <a:solidFill>
                  <a:schemeClr val="bg1"/>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Tree>
    <p:extLst>
      <p:ext uri="{BB962C8B-B14F-4D97-AF65-F5344CB8AC3E}">
        <p14:creationId xmlns:p14="http://schemas.microsoft.com/office/powerpoint/2010/main" val="2474802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_Grey">
    <p:spTree>
      <p:nvGrpSpPr>
        <p:cNvPr id="1" name=""/>
        <p:cNvGrpSpPr/>
        <p:nvPr/>
      </p:nvGrpSpPr>
      <p:grpSpPr>
        <a:xfrm>
          <a:off x="0" y="0"/>
          <a:ext cx="0" cy="0"/>
          <a:chOff x="0" y="0"/>
          <a:chExt cx="0" cy="0"/>
        </a:xfrm>
      </p:grpSpPr>
      <p:sp>
        <p:nvSpPr>
          <p:cNvPr id="3" name="Rectangle 2"/>
          <p:cNvSpPr/>
          <p:nvPr userDrawn="1"/>
        </p:nvSpPr>
        <p:spPr bwMode="auto">
          <a:xfrm>
            <a:off x="0" y="0"/>
            <a:ext cx="12211242" cy="11176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5"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812800" y="1540936"/>
            <a:ext cx="10769600" cy="4175655"/>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Text Box 18">
            <a:extLst>
              <a:ext uri="{FF2B5EF4-FFF2-40B4-BE49-F238E27FC236}">
                <a16:creationId xmlns:a16="http://schemas.microsoft.com/office/drawing/2014/main" id="{351DC40C-752B-8A47-81DB-74026F405930}"/>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8" name="Rectangle 7">
            <a:extLst>
              <a:ext uri="{FF2B5EF4-FFF2-40B4-BE49-F238E27FC236}">
                <a16:creationId xmlns:a16="http://schemas.microsoft.com/office/drawing/2014/main" id="{BE04A216-6EBD-804C-9332-9F120C5844DD}"/>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0" name="Title 1">
            <a:extLst>
              <a:ext uri="{FF2B5EF4-FFF2-40B4-BE49-F238E27FC236}">
                <a16:creationId xmlns:a16="http://schemas.microsoft.com/office/drawing/2014/main" id="{D7E160DD-B28E-B74B-81AA-DDBC18AFDDE1}"/>
              </a:ext>
            </a:extLst>
          </p:cNvPr>
          <p:cNvSpPr>
            <a:spLocks noGrp="1"/>
          </p:cNvSpPr>
          <p:nvPr>
            <p:ph type="title"/>
          </p:nvPr>
        </p:nvSpPr>
        <p:spPr>
          <a:xfrm>
            <a:off x="738188" y="237068"/>
            <a:ext cx="10882312" cy="609600"/>
          </a:xfrm>
          <a:prstGeom prst="rect">
            <a:avLst/>
          </a:prstGeom>
        </p:spPr>
        <p:txBody>
          <a:bodyPr anchor="b"/>
          <a:lstStyle>
            <a:lvl1pPr>
              <a:defRPr sz="3200" b="0" i="0">
                <a:solidFill>
                  <a:schemeClr val="bg1"/>
                </a:solidFill>
                <a:latin typeface="Synchrony Sans Medium" panose="02000503040000020004" pitchFamily="2" charset="77"/>
                <a:cs typeface="Synchrony Sans Medium" panose="02000503040000020004" pitchFamily="2" charset="77"/>
              </a:defRPr>
            </a:lvl1pPr>
          </a:lstStyle>
          <a:p>
            <a:r>
              <a:rPr lang="en-US"/>
              <a:t>Click to edit Master title style</a:t>
            </a:r>
          </a:p>
        </p:txBody>
      </p:sp>
    </p:spTree>
    <p:extLst>
      <p:ext uri="{BB962C8B-B14F-4D97-AF65-F5344CB8AC3E}">
        <p14:creationId xmlns:p14="http://schemas.microsoft.com/office/powerpoint/2010/main" val="24578086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 Box 18">
            <a:extLst>
              <a:ext uri="{FF2B5EF4-FFF2-40B4-BE49-F238E27FC236}">
                <a16:creationId xmlns:a16="http://schemas.microsoft.com/office/drawing/2014/main" id="{8B34BB4A-B3AD-134E-B5BF-00A61D8EB7CE}"/>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pic>
        <p:nvPicPr>
          <p:cNvPr id="31" name="Picture 3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33" name="Rectangle 32"/>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sp>
        <p:nvSpPr>
          <p:cNvPr id="34" name="Text Placeholder 2"/>
          <p:cNvSpPr>
            <a:spLocks noGrp="1"/>
          </p:cNvSpPr>
          <p:nvPr>
            <p:ph type="body" sz="quarter" idx="10"/>
          </p:nvPr>
        </p:nvSpPr>
        <p:spPr>
          <a:xfrm>
            <a:off x="292301" y="344532"/>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35" name="Straight Connector 34"/>
          <p:cNvCxnSpPr/>
          <p:nvPr userDrawn="1"/>
        </p:nvCxnSpPr>
        <p:spPr>
          <a:xfrm>
            <a:off x="209558" y="886987"/>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7827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SYF-BLP-4828.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617830"/>
            <a:ext cx="12268200" cy="3240170"/>
          </a:xfrm>
          <a:prstGeom prst="rect">
            <a:avLst/>
          </a:prstGeom>
        </p:spPr>
      </p:pic>
      <p:sp>
        <p:nvSpPr>
          <p:cNvPr id="4" name="Rectangle 3">
            <a:extLst>
              <a:ext uri="{FF2B5EF4-FFF2-40B4-BE49-F238E27FC236}">
                <a16:creationId xmlns:a16="http://schemas.microsoft.com/office/drawing/2014/main" id="{C5667B1A-B8CB-A548-953E-5142D6FCC906}"/>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242" y="6322263"/>
            <a:ext cx="1355040" cy="478005"/>
          </a:xfrm>
          <a:prstGeom prst="rect">
            <a:avLst/>
          </a:prstGeom>
        </p:spPr>
      </p:pic>
      <p:sp>
        <p:nvSpPr>
          <p:cNvPr id="7" name="Text Placeholder 2"/>
          <p:cNvSpPr>
            <a:spLocks noGrp="1"/>
          </p:cNvSpPr>
          <p:nvPr>
            <p:ph type="body" sz="quarter" idx="10"/>
          </p:nvPr>
        </p:nvSpPr>
        <p:spPr>
          <a:xfrm>
            <a:off x="292301" y="344532"/>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8" name="Straight Connector 7"/>
          <p:cNvCxnSpPr/>
          <p:nvPr userDrawn="1"/>
        </p:nvCxnSpPr>
        <p:spPr>
          <a:xfrm>
            <a:off x="209558" y="886987"/>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295275" y="1116140"/>
            <a:ext cx="11287125" cy="2136058"/>
          </a:xfrm>
          <a:prstGeom prst="rect">
            <a:avLst/>
          </a:prstGeom>
        </p:spPr>
        <p:txBody>
          <a:bodyPr numCol="2"/>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876934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11" name="Picture 10" descr="SYF-BLP-4573.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72" t="6280" r="12872" b="54245"/>
          <a:stretch/>
        </p:blipFill>
        <p:spPr>
          <a:xfrm>
            <a:off x="-1" y="881315"/>
            <a:ext cx="12191999" cy="5896858"/>
          </a:xfrm>
          <a:prstGeom prst="rect">
            <a:avLst/>
          </a:prstGeom>
        </p:spPr>
      </p:pic>
      <p:sp>
        <p:nvSpPr>
          <p:cNvPr id="6" name="Rectangle 5">
            <a:extLst>
              <a:ext uri="{FF2B5EF4-FFF2-40B4-BE49-F238E27FC236}">
                <a16:creationId xmlns:a16="http://schemas.microsoft.com/office/drawing/2014/main" id="{C5667B1A-B8CB-A548-953E-5142D6FCC906}"/>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8" name="Text Placeholder 2"/>
          <p:cNvSpPr>
            <a:spLocks noGrp="1"/>
          </p:cNvSpPr>
          <p:nvPr>
            <p:ph type="body" sz="quarter" idx="10"/>
          </p:nvPr>
        </p:nvSpPr>
        <p:spPr>
          <a:xfrm>
            <a:off x="292301" y="344532"/>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9" name="Straight Connector 8"/>
          <p:cNvCxnSpPr/>
          <p:nvPr userDrawn="1"/>
        </p:nvCxnSpPr>
        <p:spPr>
          <a:xfrm>
            <a:off x="209558" y="886987"/>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295275" y="1116140"/>
            <a:ext cx="11287125" cy="2136058"/>
          </a:xfrm>
          <a:prstGeom prst="rect">
            <a:avLst/>
          </a:prstGeom>
        </p:spPr>
        <p:txBody>
          <a:bodyPr numCol="2"/>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19" name="Picture 1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Tree>
    <p:extLst>
      <p:ext uri="{BB962C8B-B14F-4D97-AF65-F5344CB8AC3E}">
        <p14:creationId xmlns:p14="http://schemas.microsoft.com/office/powerpoint/2010/main" val="24566029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10" name="Picture 9" descr="AWC_6270.jpg"/>
          <p:cNvPicPr>
            <a:picLocks noChangeAspect="1"/>
          </p:cNvPicPr>
          <p:nvPr userDrawn="1"/>
        </p:nvPicPr>
        <p:blipFill rotWithShape="1">
          <a:blip r:embed="rId2">
            <a:extLst>
              <a:ext uri="{28A0092B-C50C-407E-A947-70E740481C1C}">
                <a14:useLocalDpi xmlns:a14="http://schemas.microsoft.com/office/drawing/2010/main" val="0"/>
              </a:ext>
            </a:extLst>
          </a:blip>
          <a:srcRect t="26053" r="-104" b="40585"/>
          <a:stretch/>
        </p:blipFill>
        <p:spPr>
          <a:xfrm>
            <a:off x="-12700" y="3606800"/>
            <a:ext cx="12204700" cy="3251200"/>
          </a:xfrm>
          <a:prstGeom prst="rect">
            <a:avLst/>
          </a:prstGeom>
        </p:spPr>
      </p:pic>
      <p:sp>
        <p:nvSpPr>
          <p:cNvPr id="4" name="Rectangle 3">
            <a:extLst>
              <a:ext uri="{FF2B5EF4-FFF2-40B4-BE49-F238E27FC236}">
                <a16:creationId xmlns:a16="http://schemas.microsoft.com/office/drawing/2014/main" id="{C5667B1A-B8CB-A548-953E-5142D6FCC906}"/>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5" name="Text Placeholder 2"/>
          <p:cNvSpPr>
            <a:spLocks noGrp="1"/>
          </p:cNvSpPr>
          <p:nvPr>
            <p:ph type="body" sz="quarter" idx="10"/>
          </p:nvPr>
        </p:nvSpPr>
        <p:spPr>
          <a:xfrm>
            <a:off x="292301" y="344532"/>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6" name="Straight Connector 5"/>
          <p:cNvCxnSpPr/>
          <p:nvPr userDrawn="1"/>
        </p:nvCxnSpPr>
        <p:spPr>
          <a:xfrm>
            <a:off x="209558" y="886987"/>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295275" y="1116140"/>
            <a:ext cx="11287125" cy="2136058"/>
          </a:xfrm>
          <a:prstGeom prst="rect">
            <a:avLst/>
          </a:prstGeom>
        </p:spPr>
        <p:txBody>
          <a:bodyPr numCol="2"/>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Tree>
    <p:extLst>
      <p:ext uri="{BB962C8B-B14F-4D97-AF65-F5344CB8AC3E}">
        <p14:creationId xmlns:p14="http://schemas.microsoft.com/office/powerpoint/2010/main" val="14356445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earn_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C4B5C3-A2A0-0349-89FE-05C5AF14FE8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42736" y="0"/>
            <a:ext cx="4949263" cy="6858000"/>
          </a:xfrm>
          <a:prstGeom prst="rect">
            <a:avLst/>
          </a:prstGeom>
        </p:spPr>
      </p:pic>
      <p:sp>
        <p:nvSpPr>
          <p:cNvPr id="4" name="Text Box 18">
            <a:extLst>
              <a:ext uri="{FF2B5EF4-FFF2-40B4-BE49-F238E27FC236}">
                <a16:creationId xmlns:a16="http://schemas.microsoft.com/office/drawing/2014/main" id="{1F2A7379-603D-364A-ADEB-A031822968E8}"/>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5" name="Text Placeholder 19">
            <a:extLst>
              <a:ext uri="{FF2B5EF4-FFF2-40B4-BE49-F238E27FC236}">
                <a16:creationId xmlns:a16="http://schemas.microsoft.com/office/drawing/2014/main" id="{5DCE9B75-7FE0-1843-B2B9-8FFFEA1721CB}"/>
              </a:ext>
            </a:extLst>
          </p:cNvPr>
          <p:cNvSpPr>
            <a:spLocks noGrp="1"/>
          </p:cNvSpPr>
          <p:nvPr>
            <p:ph type="body" sz="quarter" idx="13"/>
          </p:nvPr>
        </p:nvSpPr>
        <p:spPr>
          <a:xfrm>
            <a:off x="304801" y="1134532"/>
            <a:ext cx="6434666" cy="4859867"/>
          </a:xfrm>
          <a:prstGeom prst="rect">
            <a:avLst/>
          </a:prstGeom>
        </p:spPr>
        <p:txBody>
          <a:bodyPr>
            <a:noAutofit/>
          </a:bodyPr>
          <a:lstStyle>
            <a:lvl1pPr marL="0" indent="0" algn="l">
              <a:buFont typeface="Arial"/>
              <a:buNone/>
              <a:defRPr sz="1600" b="0" i="0">
                <a:solidFill>
                  <a:schemeClr val="tx1"/>
                </a:solidFill>
                <a:latin typeface="Synchrony Sans"/>
                <a:cs typeface="Synchrony Sans"/>
              </a:defRPr>
            </a:lvl1pPr>
            <a:lvl2pPr marL="7938" indent="0" algn="l">
              <a:buFont typeface="Arial"/>
              <a:buNone/>
              <a:tabLst/>
              <a:defRPr sz="1600" b="0" i="0">
                <a:solidFill>
                  <a:schemeClr val="tx1"/>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6" name="Rectangle 5">
            <a:extLst>
              <a:ext uri="{FF2B5EF4-FFF2-40B4-BE49-F238E27FC236}">
                <a16:creationId xmlns:a16="http://schemas.microsoft.com/office/drawing/2014/main" id="{B9793D93-ED7F-5140-A335-B391B22C86C7}"/>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8" name="Text Placeholder 2"/>
          <p:cNvSpPr>
            <a:spLocks noGrp="1"/>
          </p:cNvSpPr>
          <p:nvPr>
            <p:ph type="body" sz="quarter" idx="10"/>
          </p:nvPr>
        </p:nvSpPr>
        <p:spPr>
          <a:xfrm>
            <a:off x="292302" y="306044"/>
            <a:ext cx="6805412"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9" name="Straight Connector 8"/>
          <p:cNvCxnSpPr/>
          <p:nvPr userDrawn="1"/>
        </p:nvCxnSpPr>
        <p:spPr>
          <a:xfrm>
            <a:off x="209558" y="771523"/>
            <a:ext cx="688815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7634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A5A17C-3C59-F74D-87B2-16F546ED39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42737" y="0"/>
            <a:ext cx="4943958" cy="6858000"/>
          </a:xfrm>
          <a:prstGeom prst="rect">
            <a:avLst/>
          </a:prstGeom>
        </p:spPr>
      </p:pic>
      <p:sp>
        <p:nvSpPr>
          <p:cNvPr id="4" name="Text Box 18">
            <a:extLst>
              <a:ext uri="{FF2B5EF4-FFF2-40B4-BE49-F238E27FC236}">
                <a16:creationId xmlns:a16="http://schemas.microsoft.com/office/drawing/2014/main" id="{1F2A7379-603D-364A-ADEB-A031822968E8}"/>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5" name="Text Placeholder 19">
            <a:extLst>
              <a:ext uri="{FF2B5EF4-FFF2-40B4-BE49-F238E27FC236}">
                <a16:creationId xmlns:a16="http://schemas.microsoft.com/office/drawing/2014/main" id="{5DCE9B75-7FE0-1843-B2B9-8FFFEA1721CB}"/>
              </a:ext>
            </a:extLst>
          </p:cNvPr>
          <p:cNvSpPr>
            <a:spLocks noGrp="1"/>
          </p:cNvSpPr>
          <p:nvPr>
            <p:ph type="body" sz="quarter" idx="13"/>
          </p:nvPr>
        </p:nvSpPr>
        <p:spPr>
          <a:xfrm>
            <a:off x="314325" y="1134532"/>
            <a:ext cx="6425141" cy="4910667"/>
          </a:xfrm>
          <a:prstGeom prst="rect">
            <a:avLst/>
          </a:prstGeom>
        </p:spPr>
        <p:txBody>
          <a:bodyPr>
            <a:noAutofit/>
          </a:bodyPr>
          <a:lstStyle>
            <a:lvl1pPr marL="0" indent="0" algn="l">
              <a:buFont typeface="Arial"/>
              <a:buNone/>
              <a:defRPr sz="1600" b="0" i="0">
                <a:solidFill>
                  <a:schemeClr val="tx1"/>
                </a:solidFill>
                <a:latin typeface="Synchrony Sans"/>
                <a:cs typeface="Synchrony Sans"/>
              </a:defRPr>
            </a:lvl1pPr>
            <a:lvl2pPr marL="7938" indent="0" algn="l">
              <a:buFont typeface="Arial"/>
              <a:buNone/>
              <a:tabLst/>
              <a:defRPr sz="1600" b="0" i="0">
                <a:solidFill>
                  <a:schemeClr val="tx1"/>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6" name="Rectangle 5">
            <a:extLst>
              <a:ext uri="{FF2B5EF4-FFF2-40B4-BE49-F238E27FC236}">
                <a16:creationId xmlns:a16="http://schemas.microsoft.com/office/drawing/2014/main" id="{B9793D93-ED7F-5140-A335-B391B22C86C7}"/>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8" name="Text Placeholder 2"/>
          <p:cNvSpPr>
            <a:spLocks noGrp="1"/>
          </p:cNvSpPr>
          <p:nvPr>
            <p:ph type="body" sz="quarter" idx="10"/>
          </p:nvPr>
        </p:nvSpPr>
        <p:spPr>
          <a:xfrm>
            <a:off x="292302" y="306044"/>
            <a:ext cx="6805412"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9" name="Straight Connector 8"/>
          <p:cNvCxnSpPr/>
          <p:nvPr userDrawn="1"/>
        </p:nvCxnSpPr>
        <p:spPr>
          <a:xfrm>
            <a:off x="209558" y="771523"/>
            <a:ext cx="688815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5227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rain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0E32D1-914A-3040-BA95-DA155B338AE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242734" y="0"/>
            <a:ext cx="4949265" cy="6858000"/>
          </a:xfrm>
          <a:prstGeom prst="rect">
            <a:avLst/>
          </a:prstGeom>
        </p:spPr>
      </p:pic>
      <p:sp>
        <p:nvSpPr>
          <p:cNvPr id="4" name="Text Box 18">
            <a:extLst>
              <a:ext uri="{FF2B5EF4-FFF2-40B4-BE49-F238E27FC236}">
                <a16:creationId xmlns:a16="http://schemas.microsoft.com/office/drawing/2014/main" id="{1F2A7379-603D-364A-ADEB-A031822968E8}"/>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5" name="Text Placeholder 19">
            <a:extLst>
              <a:ext uri="{FF2B5EF4-FFF2-40B4-BE49-F238E27FC236}">
                <a16:creationId xmlns:a16="http://schemas.microsoft.com/office/drawing/2014/main" id="{5DCE9B75-7FE0-1843-B2B9-8FFFEA1721CB}"/>
              </a:ext>
            </a:extLst>
          </p:cNvPr>
          <p:cNvSpPr>
            <a:spLocks noGrp="1"/>
          </p:cNvSpPr>
          <p:nvPr>
            <p:ph type="body" sz="quarter" idx="13"/>
          </p:nvPr>
        </p:nvSpPr>
        <p:spPr>
          <a:xfrm>
            <a:off x="295275" y="1134532"/>
            <a:ext cx="6444191" cy="5024967"/>
          </a:xfrm>
          <a:prstGeom prst="rect">
            <a:avLst/>
          </a:prstGeom>
        </p:spPr>
        <p:txBody>
          <a:bodyPr>
            <a:noAutofit/>
          </a:bodyPr>
          <a:lstStyle>
            <a:lvl1pPr marL="0" indent="0" algn="l">
              <a:buFont typeface="Arial"/>
              <a:buNone/>
              <a:defRPr sz="1600" b="0" i="0">
                <a:solidFill>
                  <a:schemeClr val="tx1"/>
                </a:solidFill>
                <a:latin typeface="Synchrony Sans"/>
                <a:cs typeface="Synchrony Sans"/>
              </a:defRPr>
            </a:lvl1pPr>
            <a:lvl2pPr marL="7938" indent="0" algn="l">
              <a:buFont typeface="Arial"/>
              <a:buNone/>
              <a:tabLst/>
              <a:defRPr sz="1600" b="0" i="0">
                <a:solidFill>
                  <a:schemeClr val="tx1"/>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6" name="Rectangle 5">
            <a:extLst>
              <a:ext uri="{FF2B5EF4-FFF2-40B4-BE49-F238E27FC236}">
                <a16:creationId xmlns:a16="http://schemas.microsoft.com/office/drawing/2014/main" id="{B9793D93-ED7F-5140-A335-B391B22C86C7}"/>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8" name="Text Placeholder 2"/>
          <p:cNvSpPr>
            <a:spLocks noGrp="1"/>
          </p:cNvSpPr>
          <p:nvPr>
            <p:ph type="body" sz="quarter" idx="10"/>
          </p:nvPr>
        </p:nvSpPr>
        <p:spPr>
          <a:xfrm>
            <a:off x="292302" y="306044"/>
            <a:ext cx="6805412"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9" name="Straight Connector 8"/>
          <p:cNvCxnSpPr/>
          <p:nvPr userDrawn="1"/>
        </p:nvCxnSpPr>
        <p:spPr>
          <a:xfrm>
            <a:off x="209558" y="771523"/>
            <a:ext cx="688815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3930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P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7B7EB-60C5-FF43-9F66-5BDB7EE2237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b="-1"/>
          <a:stretch/>
        </p:blipFill>
        <p:spPr>
          <a:xfrm>
            <a:off x="7242736" y="0"/>
            <a:ext cx="4949263" cy="6858000"/>
          </a:xfrm>
          <a:prstGeom prst="rect">
            <a:avLst/>
          </a:prstGeom>
        </p:spPr>
      </p:pic>
      <p:sp>
        <p:nvSpPr>
          <p:cNvPr id="4" name="Text Box 18">
            <a:extLst>
              <a:ext uri="{FF2B5EF4-FFF2-40B4-BE49-F238E27FC236}">
                <a16:creationId xmlns:a16="http://schemas.microsoft.com/office/drawing/2014/main" id="{1F2A7379-603D-364A-ADEB-A031822968E8}"/>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5" name="Text Placeholder 19">
            <a:extLst>
              <a:ext uri="{FF2B5EF4-FFF2-40B4-BE49-F238E27FC236}">
                <a16:creationId xmlns:a16="http://schemas.microsoft.com/office/drawing/2014/main" id="{5DCE9B75-7FE0-1843-B2B9-8FFFEA1721CB}"/>
              </a:ext>
            </a:extLst>
          </p:cNvPr>
          <p:cNvSpPr>
            <a:spLocks noGrp="1"/>
          </p:cNvSpPr>
          <p:nvPr>
            <p:ph type="body" sz="quarter" idx="13"/>
          </p:nvPr>
        </p:nvSpPr>
        <p:spPr>
          <a:xfrm>
            <a:off x="314325" y="1134532"/>
            <a:ext cx="6425141" cy="5024967"/>
          </a:xfrm>
          <a:prstGeom prst="rect">
            <a:avLst/>
          </a:prstGeom>
        </p:spPr>
        <p:txBody>
          <a:bodyPr>
            <a:noAutofit/>
          </a:bodyPr>
          <a:lstStyle>
            <a:lvl1pPr marL="0" indent="0" algn="l">
              <a:buFont typeface="Arial"/>
              <a:buNone/>
              <a:defRPr sz="1600" b="0" i="0">
                <a:solidFill>
                  <a:schemeClr val="tx1"/>
                </a:solidFill>
                <a:latin typeface="Synchrony Sans"/>
                <a:cs typeface="Synchrony Sans"/>
              </a:defRPr>
            </a:lvl1pPr>
            <a:lvl2pPr marL="7938" indent="0" algn="l">
              <a:buFont typeface="Arial"/>
              <a:buNone/>
              <a:tabLst/>
              <a:defRPr sz="1600" b="0" i="0">
                <a:solidFill>
                  <a:schemeClr val="tx1"/>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6" name="Rectangle 5">
            <a:extLst>
              <a:ext uri="{FF2B5EF4-FFF2-40B4-BE49-F238E27FC236}">
                <a16:creationId xmlns:a16="http://schemas.microsoft.com/office/drawing/2014/main" id="{B9793D93-ED7F-5140-A335-B391B22C86C7}"/>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8" name="Text Placeholder 2"/>
          <p:cNvSpPr>
            <a:spLocks noGrp="1"/>
          </p:cNvSpPr>
          <p:nvPr>
            <p:ph type="body" sz="quarter" idx="10"/>
          </p:nvPr>
        </p:nvSpPr>
        <p:spPr>
          <a:xfrm>
            <a:off x="292302" y="306044"/>
            <a:ext cx="6805412"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9" name="Straight Connector 8"/>
          <p:cNvCxnSpPr/>
          <p:nvPr userDrawn="1"/>
        </p:nvCxnSpPr>
        <p:spPr>
          <a:xfrm>
            <a:off x="209558" y="771523"/>
            <a:ext cx="688815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553873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P Slide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FD93D1-DFB3-E140-ABF2-D4368CC0413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7242736" y="0"/>
            <a:ext cx="4949263" cy="6858000"/>
          </a:xfrm>
          <a:prstGeom prst="rect">
            <a:avLst/>
          </a:prstGeom>
        </p:spPr>
      </p:pic>
      <p:sp>
        <p:nvSpPr>
          <p:cNvPr id="11" name="Text Box 18">
            <a:extLst>
              <a:ext uri="{FF2B5EF4-FFF2-40B4-BE49-F238E27FC236}">
                <a16:creationId xmlns:a16="http://schemas.microsoft.com/office/drawing/2014/main" id="{1F2A7379-603D-364A-ADEB-A031822968E8}"/>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12" name="Text Placeholder 19">
            <a:extLst>
              <a:ext uri="{FF2B5EF4-FFF2-40B4-BE49-F238E27FC236}">
                <a16:creationId xmlns:a16="http://schemas.microsoft.com/office/drawing/2014/main" id="{5DCE9B75-7FE0-1843-B2B9-8FFFEA1721CB}"/>
              </a:ext>
            </a:extLst>
          </p:cNvPr>
          <p:cNvSpPr>
            <a:spLocks noGrp="1"/>
          </p:cNvSpPr>
          <p:nvPr>
            <p:ph type="body" sz="quarter" idx="13"/>
          </p:nvPr>
        </p:nvSpPr>
        <p:spPr>
          <a:xfrm>
            <a:off x="323851" y="1134533"/>
            <a:ext cx="6415616" cy="3683000"/>
          </a:xfrm>
          <a:prstGeom prst="rect">
            <a:avLst/>
          </a:prstGeom>
        </p:spPr>
        <p:txBody>
          <a:bodyPr>
            <a:noAutofit/>
          </a:bodyPr>
          <a:lstStyle>
            <a:lvl1pPr marL="0" indent="0" algn="l">
              <a:buFont typeface="Arial"/>
              <a:buNone/>
              <a:defRPr sz="1600" b="0" i="0">
                <a:solidFill>
                  <a:schemeClr val="tx1"/>
                </a:solidFill>
                <a:latin typeface="Synchrony Sans"/>
                <a:cs typeface="Synchrony Sans"/>
              </a:defRPr>
            </a:lvl1pPr>
            <a:lvl2pPr marL="7938" indent="0" algn="l">
              <a:buFont typeface="Arial"/>
              <a:buNone/>
              <a:tabLst/>
              <a:defRPr sz="1600" b="0" i="0">
                <a:solidFill>
                  <a:schemeClr val="tx1"/>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13" name="Rectangle 12">
            <a:extLst>
              <a:ext uri="{FF2B5EF4-FFF2-40B4-BE49-F238E27FC236}">
                <a16:creationId xmlns:a16="http://schemas.microsoft.com/office/drawing/2014/main" id="{B9793D93-ED7F-5140-A335-B391B22C86C7}"/>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16" name="Straight Connector 15"/>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594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oints -1">
    <p:spTree>
      <p:nvGrpSpPr>
        <p:cNvPr id="1" name=""/>
        <p:cNvGrpSpPr/>
        <p:nvPr/>
      </p:nvGrpSpPr>
      <p:grpSpPr>
        <a:xfrm>
          <a:off x="0" y="0"/>
          <a:ext cx="0" cy="0"/>
          <a:chOff x="0" y="0"/>
          <a:chExt cx="0" cy="0"/>
        </a:xfrm>
      </p:grpSpPr>
      <p:pic>
        <p:nvPicPr>
          <p:cNvPr id="3" name="Picture 2" descr="BLP_July2017-1617-Edit_HighRes_EDIT.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25400"/>
            <a:ext cx="12192000" cy="2819400"/>
          </a:xfrm>
          <a:prstGeom prst="rect">
            <a:avLst/>
          </a:prstGeom>
        </p:spPr>
      </p:pic>
      <p:sp>
        <p:nvSpPr>
          <p:cNvPr id="4" name="Rectangle 3"/>
          <p:cNvSpPr/>
          <p:nvPr userDrawn="1"/>
        </p:nvSpPr>
        <p:spPr>
          <a:xfrm>
            <a:off x="0" y="-25400"/>
            <a:ext cx="12192000" cy="2819399"/>
          </a:xfrm>
          <a:prstGeom prst="rect">
            <a:avLst/>
          </a:prstGeom>
          <a:solidFill>
            <a:schemeClr val="bg2">
              <a:alpha val="6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sp>
        <p:nvSpPr>
          <p:cNvPr id="9" name="Text Placeholder 12"/>
          <p:cNvSpPr>
            <a:spLocks noGrp="1"/>
          </p:cNvSpPr>
          <p:nvPr>
            <p:ph type="body" sz="quarter" idx="12" hasCustomPrompt="1"/>
          </p:nvPr>
        </p:nvSpPr>
        <p:spPr>
          <a:xfrm>
            <a:off x="1066800" y="3987800"/>
            <a:ext cx="2755900" cy="419100"/>
          </a:xfrm>
          <a:prstGeom prst="rect">
            <a:avLst/>
          </a:prstGeom>
        </p:spPr>
        <p:txBody>
          <a:bodyPr vert="horz"/>
          <a:lstStyle>
            <a:lvl1pPr marL="0" indent="0" algn="ctr">
              <a:buNone/>
              <a:defRPr sz="2000" b="1" baseline="0">
                <a:solidFill>
                  <a:schemeClr val="tx2"/>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Title Goes Here</a:t>
            </a:r>
          </a:p>
        </p:txBody>
      </p:sp>
      <p:sp>
        <p:nvSpPr>
          <p:cNvPr id="10" name="Text Placeholder 14"/>
          <p:cNvSpPr>
            <a:spLocks noGrp="1"/>
          </p:cNvSpPr>
          <p:nvPr>
            <p:ph type="body" sz="quarter" idx="13" hasCustomPrompt="1"/>
          </p:nvPr>
        </p:nvSpPr>
        <p:spPr>
          <a:xfrm>
            <a:off x="1041400" y="4546600"/>
            <a:ext cx="2832100" cy="1765300"/>
          </a:xfrm>
          <a:prstGeom prst="rect">
            <a:avLst/>
          </a:prstGeom>
        </p:spPr>
        <p:txBody>
          <a:bodyPr vert="horz"/>
          <a:lstStyle>
            <a:lvl1pPr marL="0" marR="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sz="1600"/>
            </a:lvl1pPr>
            <a:lvl2pPr marL="457200" indent="0">
              <a:buNone/>
              <a:defRPr sz="1800"/>
            </a:lvl2pPr>
            <a:lvl3pPr marL="914400" indent="0">
              <a:buNone/>
              <a:defRPr sz="1600"/>
            </a:lvl3pPr>
            <a:lvl4pPr marL="1371600" indent="0">
              <a:buNone/>
              <a:defRPr sz="1400"/>
            </a:lvl4pPr>
            <a:lvl5pPr marL="1828800" indent="0">
              <a:buNone/>
              <a:defRPr sz="1400"/>
            </a:lvl5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lvl="0"/>
            <a:endParaRPr lang="en-US"/>
          </a:p>
        </p:txBody>
      </p:sp>
      <p:sp>
        <p:nvSpPr>
          <p:cNvPr id="11" name="Text Placeholder 12"/>
          <p:cNvSpPr>
            <a:spLocks noGrp="1"/>
          </p:cNvSpPr>
          <p:nvPr>
            <p:ph type="body" sz="quarter" idx="14" hasCustomPrompt="1"/>
          </p:nvPr>
        </p:nvSpPr>
        <p:spPr>
          <a:xfrm>
            <a:off x="4622800" y="3987800"/>
            <a:ext cx="2755900" cy="419100"/>
          </a:xfrm>
          <a:prstGeom prst="rect">
            <a:avLst/>
          </a:prstGeom>
        </p:spPr>
        <p:txBody>
          <a:bodyPr vert="horz"/>
          <a:lstStyle>
            <a:lvl1pPr marL="0" indent="0" algn="ctr">
              <a:buNone/>
              <a:defRPr sz="2000" b="1" baseline="0">
                <a:solidFill>
                  <a:schemeClr val="tx2"/>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Title Goes Here</a:t>
            </a:r>
          </a:p>
        </p:txBody>
      </p:sp>
      <p:sp>
        <p:nvSpPr>
          <p:cNvPr id="12" name="Text Placeholder 14"/>
          <p:cNvSpPr>
            <a:spLocks noGrp="1"/>
          </p:cNvSpPr>
          <p:nvPr>
            <p:ph type="body" sz="quarter" idx="15" hasCustomPrompt="1"/>
          </p:nvPr>
        </p:nvSpPr>
        <p:spPr>
          <a:xfrm>
            <a:off x="4597400" y="4546600"/>
            <a:ext cx="2832100" cy="1765300"/>
          </a:xfrm>
          <a:prstGeom prst="rect">
            <a:avLst/>
          </a:prstGeom>
        </p:spPr>
        <p:txBody>
          <a:bodyPr vert="horz"/>
          <a:lstStyle>
            <a:lvl1pPr marL="0" marR="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sz="1600"/>
            </a:lvl1pPr>
            <a:lvl2pPr marL="457200" indent="0">
              <a:buNone/>
              <a:defRPr sz="1800"/>
            </a:lvl2pPr>
            <a:lvl3pPr marL="914400" indent="0">
              <a:buNone/>
              <a:defRPr sz="1600"/>
            </a:lvl3pPr>
            <a:lvl4pPr marL="1371600" indent="0">
              <a:buNone/>
              <a:defRPr sz="1400"/>
            </a:lvl4pPr>
            <a:lvl5pPr marL="1828800" indent="0">
              <a:buNone/>
              <a:defRPr sz="1400"/>
            </a:lvl5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lvl="0"/>
            <a:endParaRPr lang="en-US"/>
          </a:p>
        </p:txBody>
      </p:sp>
      <p:sp>
        <p:nvSpPr>
          <p:cNvPr id="13" name="Text Placeholder 12"/>
          <p:cNvSpPr>
            <a:spLocks noGrp="1"/>
          </p:cNvSpPr>
          <p:nvPr>
            <p:ph type="body" sz="quarter" idx="16" hasCustomPrompt="1"/>
          </p:nvPr>
        </p:nvSpPr>
        <p:spPr>
          <a:xfrm>
            <a:off x="8280400" y="3987800"/>
            <a:ext cx="2755900" cy="419100"/>
          </a:xfrm>
          <a:prstGeom prst="rect">
            <a:avLst/>
          </a:prstGeom>
        </p:spPr>
        <p:txBody>
          <a:bodyPr vert="horz"/>
          <a:lstStyle>
            <a:lvl1pPr marL="0" indent="0" algn="ctr">
              <a:buNone/>
              <a:defRPr sz="2000" b="1" baseline="0">
                <a:solidFill>
                  <a:schemeClr val="tx2"/>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Title Goes Here</a:t>
            </a:r>
          </a:p>
        </p:txBody>
      </p:sp>
      <p:sp>
        <p:nvSpPr>
          <p:cNvPr id="14" name="Text Placeholder 14"/>
          <p:cNvSpPr>
            <a:spLocks noGrp="1"/>
          </p:cNvSpPr>
          <p:nvPr>
            <p:ph type="body" sz="quarter" idx="17" hasCustomPrompt="1"/>
          </p:nvPr>
        </p:nvSpPr>
        <p:spPr>
          <a:xfrm>
            <a:off x="8255000" y="4546600"/>
            <a:ext cx="2832100" cy="1765300"/>
          </a:xfrm>
          <a:prstGeom prst="rect">
            <a:avLst/>
          </a:prstGeom>
        </p:spPr>
        <p:txBody>
          <a:bodyPr vert="horz"/>
          <a:lstStyle>
            <a:lvl1pPr marL="0" marR="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sz="1600"/>
            </a:lvl1pPr>
            <a:lvl2pPr marL="457200" indent="0">
              <a:buNone/>
              <a:defRPr sz="1800"/>
            </a:lvl2pPr>
            <a:lvl3pPr marL="914400" indent="0">
              <a:buNone/>
              <a:defRPr sz="1600"/>
            </a:lvl3pPr>
            <a:lvl4pPr marL="1371600" indent="0">
              <a:buNone/>
              <a:defRPr sz="1400"/>
            </a:lvl4pPr>
            <a:lvl5pPr marL="1828800" indent="0">
              <a:buNone/>
              <a:defRPr sz="1400"/>
            </a:lvl5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lvl="0"/>
            <a:endParaRPr lang="en-US"/>
          </a:p>
        </p:txBody>
      </p:sp>
      <p:sp>
        <p:nvSpPr>
          <p:cNvPr id="17" name="Picture Placeholder 16"/>
          <p:cNvSpPr>
            <a:spLocks noGrp="1"/>
          </p:cNvSpPr>
          <p:nvPr>
            <p:ph type="pic" sz="quarter" idx="18"/>
          </p:nvPr>
        </p:nvSpPr>
        <p:spPr>
          <a:xfrm>
            <a:off x="1371602" y="1710796"/>
            <a:ext cx="2167466" cy="2167466"/>
          </a:xfrm>
          <a:prstGeom prst="ellipse">
            <a:avLst/>
          </a:prstGeom>
          <a:ln w="57150" cmpd="sng">
            <a:solidFill>
              <a:schemeClr val="bg1"/>
            </a:solidFill>
          </a:ln>
        </p:spPr>
        <p:txBody>
          <a:bodyPr vert="horz"/>
          <a:lstStyle>
            <a:lvl1pPr>
              <a:defRPr sz="1050"/>
            </a:lvl1pPr>
          </a:lstStyle>
          <a:p>
            <a:r>
              <a:rPr lang="en-US"/>
              <a:t>Click icon to add picture</a:t>
            </a:r>
          </a:p>
        </p:txBody>
      </p:sp>
      <p:sp>
        <p:nvSpPr>
          <p:cNvPr id="20" name="Picture Placeholder 16"/>
          <p:cNvSpPr>
            <a:spLocks noGrp="1"/>
          </p:cNvSpPr>
          <p:nvPr>
            <p:ph type="pic" sz="quarter" idx="19"/>
          </p:nvPr>
        </p:nvSpPr>
        <p:spPr>
          <a:xfrm>
            <a:off x="4893735" y="1710266"/>
            <a:ext cx="2167466" cy="2167466"/>
          </a:xfrm>
          <a:prstGeom prst="ellipse">
            <a:avLst/>
          </a:prstGeom>
          <a:ln w="57150" cmpd="sng">
            <a:solidFill>
              <a:schemeClr val="bg1"/>
            </a:solidFill>
          </a:ln>
        </p:spPr>
        <p:txBody>
          <a:bodyPr vert="horz"/>
          <a:lstStyle>
            <a:lvl1pPr>
              <a:defRPr sz="1050"/>
            </a:lvl1pPr>
          </a:lstStyle>
          <a:p>
            <a:r>
              <a:rPr lang="en-US"/>
              <a:t>Click icon to add picture</a:t>
            </a:r>
          </a:p>
        </p:txBody>
      </p:sp>
      <p:sp>
        <p:nvSpPr>
          <p:cNvPr id="21" name="Picture Placeholder 16"/>
          <p:cNvSpPr>
            <a:spLocks noGrp="1"/>
          </p:cNvSpPr>
          <p:nvPr>
            <p:ph type="pic" sz="quarter" idx="20"/>
          </p:nvPr>
        </p:nvSpPr>
        <p:spPr>
          <a:xfrm>
            <a:off x="8466669" y="1710266"/>
            <a:ext cx="2167466" cy="2167466"/>
          </a:xfrm>
          <a:prstGeom prst="ellipse">
            <a:avLst/>
          </a:prstGeom>
          <a:ln w="57150" cmpd="sng">
            <a:solidFill>
              <a:schemeClr val="bg1"/>
            </a:solidFill>
          </a:ln>
        </p:spPr>
        <p:txBody>
          <a:bodyPr vert="horz"/>
          <a:lstStyle>
            <a:lvl1pPr>
              <a:defRPr sz="1050"/>
            </a:lvl1pPr>
          </a:lstStyle>
          <a:p>
            <a:r>
              <a:rPr lang="en-US"/>
              <a:t>Click icon to add picture</a:t>
            </a:r>
          </a:p>
        </p:txBody>
      </p:sp>
      <p:sp>
        <p:nvSpPr>
          <p:cNvPr id="15" name="Rectangle 14">
            <a:extLst>
              <a:ext uri="{FF2B5EF4-FFF2-40B4-BE49-F238E27FC236}">
                <a16:creationId xmlns:a16="http://schemas.microsoft.com/office/drawing/2014/main" id="{BE04A216-6EBD-804C-9332-9F120C5844DD}"/>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18"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bg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5381744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oints 2">
    <p:spTree>
      <p:nvGrpSpPr>
        <p:cNvPr id="1" name=""/>
        <p:cNvGrpSpPr/>
        <p:nvPr/>
      </p:nvGrpSpPr>
      <p:grpSpPr>
        <a:xfrm>
          <a:off x="0" y="0"/>
          <a:ext cx="0" cy="0"/>
          <a:chOff x="0" y="0"/>
          <a:chExt cx="0" cy="0"/>
        </a:xfrm>
      </p:grpSpPr>
      <p:pic>
        <p:nvPicPr>
          <p:cNvPr id="3" name="Picture 2" descr="BLP_July2017-1617-Edit_HighRes_EDIT.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25400"/>
            <a:ext cx="12192000" cy="2819400"/>
          </a:xfrm>
          <a:prstGeom prst="rect">
            <a:avLst/>
          </a:prstGeom>
        </p:spPr>
      </p:pic>
      <p:sp>
        <p:nvSpPr>
          <p:cNvPr id="4" name="Rectangle 3"/>
          <p:cNvSpPr/>
          <p:nvPr userDrawn="1"/>
        </p:nvSpPr>
        <p:spPr>
          <a:xfrm>
            <a:off x="0" y="-25400"/>
            <a:ext cx="12192000" cy="2819399"/>
          </a:xfrm>
          <a:prstGeom prst="rect">
            <a:avLst/>
          </a:prstGeom>
          <a:solidFill>
            <a:schemeClr val="bg2">
              <a:alpha val="6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sp>
        <p:nvSpPr>
          <p:cNvPr id="6" name="Text Placeholder 12"/>
          <p:cNvSpPr>
            <a:spLocks noGrp="1"/>
          </p:cNvSpPr>
          <p:nvPr>
            <p:ph type="body" sz="quarter" idx="12" hasCustomPrompt="1"/>
          </p:nvPr>
        </p:nvSpPr>
        <p:spPr>
          <a:xfrm>
            <a:off x="469900" y="3886200"/>
            <a:ext cx="2565400" cy="419100"/>
          </a:xfrm>
          <a:prstGeom prst="rect">
            <a:avLst/>
          </a:prstGeom>
        </p:spPr>
        <p:txBody>
          <a:bodyPr vert="horz"/>
          <a:lstStyle>
            <a:lvl1pPr marL="0" indent="0" algn="ctr">
              <a:buNone/>
              <a:defRPr sz="1800" b="1" baseline="0">
                <a:solidFill>
                  <a:schemeClr val="tx2"/>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Title Goes Here</a:t>
            </a:r>
          </a:p>
        </p:txBody>
      </p:sp>
      <p:sp>
        <p:nvSpPr>
          <p:cNvPr id="7" name="Text Placeholder 14"/>
          <p:cNvSpPr>
            <a:spLocks noGrp="1"/>
          </p:cNvSpPr>
          <p:nvPr>
            <p:ph type="body" sz="quarter" idx="13" hasCustomPrompt="1"/>
          </p:nvPr>
        </p:nvSpPr>
        <p:spPr>
          <a:xfrm>
            <a:off x="469900" y="4419600"/>
            <a:ext cx="2565400" cy="1765300"/>
          </a:xfrm>
          <a:prstGeom prst="rect">
            <a:avLst/>
          </a:prstGeom>
        </p:spPr>
        <p:txBody>
          <a:bodyPr vert="horz"/>
          <a:lstStyle>
            <a:lvl1pPr marL="0" marR="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lvl="0"/>
            <a:endParaRPr lang="en-US"/>
          </a:p>
        </p:txBody>
      </p:sp>
      <p:sp>
        <p:nvSpPr>
          <p:cNvPr id="9" name="Text Placeholder 12"/>
          <p:cNvSpPr>
            <a:spLocks noGrp="1"/>
          </p:cNvSpPr>
          <p:nvPr>
            <p:ph type="body" sz="quarter" idx="14" hasCustomPrompt="1"/>
          </p:nvPr>
        </p:nvSpPr>
        <p:spPr>
          <a:xfrm>
            <a:off x="3225800" y="3848100"/>
            <a:ext cx="2565400" cy="419100"/>
          </a:xfrm>
          <a:prstGeom prst="rect">
            <a:avLst/>
          </a:prstGeom>
        </p:spPr>
        <p:txBody>
          <a:bodyPr vert="horz"/>
          <a:lstStyle>
            <a:lvl1pPr marL="0" indent="0" algn="ctr">
              <a:buNone/>
              <a:defRPr sz="1800" b="1" baseline="0">
                <a:solidFill>
                  <a:schemeClr val="tx2"/>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Title Goes Here</a:t>
            </a:r>
          </a:p>
        </p:txBody>
      </p:sp>
      <p:sp>
        <p:nvSpPr>
          <p:cNvPr id="10" name="Text Placeholder 14"/>
          <p:cNvSpPr>
            <a:spLocks noGrp="1"/>
          </p:cNvSpPr>
          <p:nvPr>
            <p:ph type="body" sz="quarter" idx="15" hasCustomPrompt="1"/>
          </p:nvPr>
        </p:nvSpPr>
        <p:spPr>
          <a:xfrm>
            <a:off x="3225800" y="4381500"/>
            <a:ext cx="2565400" cy="1765300"/>
          </a:xfrm>
          <a:prstGeom prst="rect">
            <a:avLst/>
          </a:prstGeom>
        </p:spPr>
        <p:txBody>
          <a:bodyPr vert="horz"/>
          <a:lstStyle>
            <a:lvl1pPr marL="0" marR="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lvl="0"/>
            <a:endParaRPr lang="en-US"/>
          </a:p>
        </p:txBody>
      </p:sp>
      <p:sp>
        <p:nvSpPr>
          <p:cNvPr id="11" name="Text Placeholder 12"/>
          <p:cNvSpPr>
            <a:spLocks noGrp="1"/>
          </p:cNvSpPr>
          <p:nvPr>
            <p:ph type="body" sz="quarter" idx="16" hasCustomPrompt="1"/>
          </p:nvPr>
        </p:nvSpPr>
        <p:spPr>
          <a:xfrm>
            <a:off x="5905500" y="3848100"/>
            <a:ext cx="2565400" cy="419100"/>
          </a:xfrm>
          <a:prstGeom prst="rect">
            <a:avLst/>
          </a:prstGeom>
        </p:spPr>
        <p:txBody>
          <a:bodyPr vert="horz"/>
          <a:lstStyle>
            <a:lvl1pPr marL="0" indent="0" algn="ctr">
              <a:buNone/>
              <a:defRPr sz="1800" b="1" baseline="0">
                <a:solidFill>
                  <a:schemeClr val="tx2"/>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Title Goes Here</a:t>
            </a:r>
          </a:p>
        </p:txBody>
      </p:sp>
      <p:sp>
        <p:nvSpPr>
          <p:cNvPr id="12" name="Text Placeholder 14"/>
          <p:cNvSpPr>
            <a:spLocks noGrp="1"/>
          </p:cNvSpPr>
          <p:nvPr>
            <p:ph type="body" sz="quarter" idx="17" hasCustomPrompt="1"/>
          </p:nvPr>
        </p:nvSpPr>
        <p:spPr>
          <a:xfrm>
            <a:off x="5905500" y="4381500"/>
            <a:ext cx="2565400" cy="1765300"/>
          </a:xfrm>
          <a:prstGeom prst="rect">
            <a:avLst/>
          </a:prstGeom>
        </p:spPr>
        <p:txBody>
          <a:bodyPr vert="horz"/>
          <a:lstStyle>
            <a:lvl1pPr marL="0" marR="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lvl="0"/>
            <a:endParaRPr lang="en-US"/>
          </a:p>
        </p:txBody>
      </p:sp>
      <p:sp>
        <p:nvSpPr>
          <p:cNvPr id="13" name="Text Placeholder 12"/>
          <p:cNvSpPr>
            <a:spLocks noGrp="1"/>
          </p:cNvSpPr>
          <p:nvPr>
            <p:ph type="body" sz="quarter" idx="18" hasCustomPrompt="1"/>
          </p:nvPr>
        </p:nvSpPr>
        <p:spPr>
          <a:xfrm>
            <a:off x="8547100" y="3848100"/>
            <a:ext cx="2565400" cy="419100"/>
          </a:xfrm>
          <a:prstGeom prst="rect">
            <a:avLst/>
          </a:prstGeom>
        </p:spPr>
        <p:txBody>
          <a:bodyPr vert="horz"/>
          <a:lstStyle>
            <a:lvl1pPr marL="0" indent="0" algn="ctr">
              <a:buNone/>
              <a:defRPr sz="1800" b="1" baseline="0">
                <a:solidFill>
                  <a:schemeClr val="tx2"/>
                </a:solidFill>
              </a:defRPr>
            </a:lvl1pPr>
            <a:lvl2pPr marL="457200" indent="0" algn="ctr">
              <a:buNone/>
              <a:defRPr sz="1800"/>
            </a:lvl2pPr>
            <a:lvl3pPr marL="914400" indent="0" algn="ctr">
              <a:buNone/>
              <a:defRPr sz="1600"/>
            </a:lvl3pPr>
            <a:lvl4pPr marL="1371600" indent="0" algn="ctr">
              <a:buNone/>
              <a:defRPr sz="1400"/>
            </a:lvl4pPr>
            <a:lvl5pPr marL="1828800" indent="0" algn="ctr">
              <a:buNone/>
              <a:defRPr sz="1400"/>
            </a:lvl5pPr>
          </a:lstStyle>
          <a:p>
            <a:pPr lvl="0"/>
            <a:r>
              <a:rPr lang="en-US"/>
              <a:t>Title Goes Here</a:t>
            </a:r>
          </a:p>
        </p:txBody>
      </p:sp>
      <p:sp>
        <p:nvSpPr>
          <p:cNvPr id="14" name="Text Placeholder 14"/>
          <p:cNvSpPr>
            <a:spLocks noGrp="1"/>
          </p:cNvSpPr>
          <p:nvPr>
            <p:ph type="body" sz="quarter" idx="19" hasCustomPrompt="1"/>
          </p:nvPr>
        </p:nvSpPr>
        <p:spPr>
          <a:xfrm>
            <a:off x="8547100" y="4381500"/>
            <a:ext cx="2565400" cy="1765300"/>
          </a:xfrm>
          <a:prstGeom prst="rect">
            <a:avLst/>
          </a:prstGeom>
        </p:spPr>
        <p:txBody>
          <a:bodyPr vert="horz"/>
          <a:lstStyle>
            <a:lvl1pPr marL="0" marR="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sz="1200"/>
            </a:lvl1pPr>
            <a:lvl2pPr marL="457200" indent="0">
              <a:buNone/>
              <a:defRPr sz="1800"/>
            </a:lvl2pPr>
            <a:lvl3pPr marL="914400" indent="0">
              <a:buNone/>
              <a:defRPr sz="1600"/>
            </a:lvl3pPr>
            <a:lvl4pPr marL="1371600" indent="0">
              <a:buNone/>
              <a:defRPr sz="1400"/>
            </a:lvl4pPr>
            <a:lvl5pPr marL="1828800" indent="0">
              <a:buNone/>
              <a:defRPr sz="1400"/>
            </a:lvl5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en-US"/>
              <a:t>Description Text Here Description Text Here Description Text Here</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lang="en-US"/>
          </a:p>
          <a:p>
            <a:pPr lvl="0"/>
            <a:endParaRPr lang="en-US"/>
          </a:p>
        </p:txBody>
      </p:sp>
      <p:sp>
        <p:nvSpPr>
          <p:cNvPr id="19" name="TextBox 18"/>
          <p:cNvSpPr txBox="1"/>
          <p:nvPr userDrawn="1"/>
        </p:nvSpPr>
        <p:spPr>
          <a:xfrm>
            <a:off x="-304800" y="2590800"/>
            <a:ext cx="184666" cy="369332"/>
          </a:xfrm>
          <a:prstGeom prst="rect">
            <a:avLst/>
          </a:prstGeom>
          <a:noFill/>
        </p:spPr>
        <p:txBody>
          <a:bodyPr wrap="none" rtlCol="0">
            <a:spAutoFit/>
          </a:bodyPr>
          <a:lstStyle/>
          <a:p>
            <a:endParaRPr lang="en-US">
              <a:latin typeface="Synchrony Sans"/>
            </a:endParaRPr>
          </a:p>
        </p:txBody>
      </p:sp>
      <p:sp>
        <p:nvSpPr>
          <p:cNvPr id="20" name="Picture Placeholder 16"/>
          <p:cNvSpPr>
            <a:spLocks noGrp="1"/>
          </p:cNvSpPr>
          <p:nvPr>
            <p:ph type="pic" sz="quarter" idx="20"/>
          </p:nvPr>
        </p:nvSpPr>
        <p:spPr>
          <a:xfrm>
            <a:off x="878947" y="1844675"/>
            <a:ext cx="1830388" cy="1830388"/>
          </a:xfrm>
          <a:prstGeom prst="ellipse">
            <a:avLst/>
          </a:prstGeom>
          <a:ln w="57150" cmpd="sng">
            <a:solidFill>
              <a:schemeClr val="bg1"/>
            </a:solidFill>
          </a:ln>
        </p:spPr>
        <p:txBody>
          <a:bodyPr vert="horz"/>
          <a:lstStyle>
            <a:lvl1pPr>
              <a:defRPr sz="1000"/>
            </a:lvl1pPr>
          </a:lstStyle>
          <a:p>
            <a:r>
              <a:rPr lang="en-US"/>
              <a:t>Click icon to add picture</a:t>
            </a:r>
          </a:p>
        </p:txBody>
      </p:sp>
      <p:sp>
        <p:nvSpPr>
          <p:cNvPr id="21" name="Picture Placeholder 16"/>
          <p:cNvSpPr>
            <a:spLocks noGrp="1"/>
          </p:cNvSpPr>
          <p:nvPr>
            <p:ph type="pic" sz="quarter" idx="21"/>
          </p:nvPr>
        </p:nvSpPr>
        <p:spPr>
          <a:xfrm>
            <a:off x="3588280" y="1844675"/>
            <a:ext cx="1830388" cy="1830388"/>
          </a:xfrm>
          <a:prstGeom prst="ellipse">
            <a:avLst/>
          </a:prstGeom>
          <a:ln w="57150" cmpd="sng">
            <a:solidFill>
              <a:schemeClr val="bg1"/>
            </a:solidFill>
          </a:ln>
        </p:spPr>
        <p:txBody>
          <a:bodyPr vert="horz"/>
          <a:lstStyle>
            <a:lvl1pPr>
              <a:defRPr sz="1000"/>
            </a:lvl1pPr>
          </a:lstStyle>
          <a:p>
            <a:r>
              <a:rPr lang="en-US"/>
              <a:t>Click icon to add picture</a:t>
            </a:r>
          </a:p>
        </p:txBody>
      </p:sp>
      <p:sp>
        <p:nvSpPr>
          <p:cNvPr id="22" name="Picture Placeholder 16"/>
          <p:cNvSpPr>
            <a:spLocks noGrp="1"/>
          </p:cNvSpPr>
          <p:nvPr>
            <p:ph type="pic" sz="quarter" idx="22"/>
          </p:nvPr>
        </p:nvSpPr>
        <p:spPr>
          <a:xfrm>
            <a:off x="6229880" y="1844675"/>
            <a:ext cx="1830388" cy="1830388"/>
          </a:xfrm>
          <a:prstGeom prst="ellipse">
            <a:avLst/>
          </a:prstGeom>
          <a:ln w="57150" cmpd="sng">
            <a:solidFill>
              <a:schemeClr val="bg1"/>
            </a:solidFill>
          </a:ln>
        </p:spPr>
        <p:txBody>
          <a:bodyPr vert="horz"/>
          <a:lstStyle>
            <a:lvl1pPr>
              <a:defRPr sz="1000"/>
            </a:lvl1pPr>
          </a:lstStyle>
          <a:p>
            <a:r>
              <a:rPr lang="en-US"/>
              <a:t>Click icon to add picture</a:t>
            </a:r>
          </a:p>
        </p:txBody>
      </p:sp>
      <p:sp>
        <p:nvSpPr>
          <p:cNvPr id="23" name="Picture Placeholder 16"/>
          <p:cNvSpPr>
            <a:spLocks noGrp="1"/>
          </p:cNvSpPr>
          <p:nvPr>
            <p:ph type="pic" sz="quarter" idx="23"/>
          </p:nvPr>
        </p:nvSpPr>
        <p:spPr>
          <a:xfrm>
            <a:off x="8837614" y="1844675"/>
            <a:ext cx="1830388" cy="1830388"/>
          </a:xfrm>
          <a:prstGeom prst="ellipse">
            <a:avLst/>
          </a:prstGeom>
          <a:ln w="57150" cmpd="sng">
            <a:solidFill>
              <a:schemeClr val="bg1"/>
            </a:solidFill>
          </a:ln>
        </p:spPr>
        <p:txBody>
          <a:bodyPr vert="horz"/>
          <a:lstStyle>
            <a:lvl1pPr>
              <a:defRPr sz="1000"/>
            </a:lvl1pPr>
          </a:lstStyle>
          <a:p>
            <a:r>
              <a:rPr lang="en-US"/>
              <a:t>Click icon to add picture</a:t>
            </a:r>
          </a:p>
        </p:txBody>
      </p:sp>
      <p:sp>
        <p:nvSpPr>
          <p:cNvPr id="25" name="Rectangle 24">
            <a:extLst>
              <a:ext uri="{FF2B5EF4-FFF2-40B4-BE49-F238E27FC236}">
                <a16:creationId xmlns:a16="http://schemas.microsoft.com/office/drawing/2014/main" id="{BE04A216-6EBD-804C-9332-9F120C5844DD}"/>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27"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bg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277044087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oints 3">
    <p:spTree>
      <p:nvGrpSpPr>
        <p:cNvPr id="1" name=""/>
        <p:cNvGrpSpPr/>
        <p:nvPr/>
      </p:nvGrpSpPr>
      <p:grpSpPr>
        <a:xfrm>
          <a:off x="0" y="0"/>
          <a:ext cx="0" cy="0"/>
          <a:chOff x="0" y="0"/>
          <a:chExt cx="0" cy="0"/>
        </a:xfrm>
      </p:grpSpPr>
      <p:pic>
        <p:nvPicPr>
          <p:cNvPr id="19" name="Picture 18" descr="568776525_o.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25398"/>
            <a:ext cx="2794000" cy="6883398"/>
          </a:xfrm>
          <a:prstGeom prst="rect">
            <a:avLst/>
          </a:prstGeom>
        </p:spPr>
      </p:pic>
      <p:sp>
        <p:nvSpPr>
          <p:cNvPr id="4" name="Rectangle 3">
            <a:extLst>
              <a:ext uri="{FF2B5EF4-FFF2-40B4-BE49-F238E27FC236}">
                <a16:creationId xmlns:a16="http://schemas.microsoft.com/office/drawing/2014/main" id="{50DDF4B1-1971-7548-A967-3CA6D4250DA2}"/>
              </a:ext>
            </a:extLst>
          </p:cNvPr>
          <p:cNvSpPr/>
          <p:nvPr userDrawn="1"/>
        </p:nvSpPr>
        <p:spPr>
          <a:xfrm rot="16200000">
            <a:off x="-2036571" y="2011168"/>
            <a:ext cx="6883401" cy="2810255"/>
          </a:xfrm>
          <a:prstGeom prst="rect">
            <a:avLst/>
          </a:prstGeom>
          <a:solidFill>
            <a:schemeClr val="bg2">
              <a:alpha val="6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ynchrony Sans"/>
              <a:cs typeface="Synchrony Sans"/>
            </a:endParaRPr>
          </a:p>
        </p:txBody>
      </p:sp>
      <p:cxnSp>
        <p:nvCxnSpPr>
          <p:cNvPr id="12" name="Straight Connector 11">
            <a:extLst>
              <a:ext uri="{FF2B5EF4-FFF2-40B4-BE49-F238E27FC236}">
                <a16:creationId xmlns:a16="http://schemas.microsoft.com/office/drawing/2014/main" id="{73622333-11CA-5D45-BF1B-6BA15BB2E22F}"/>
              </a:ext>
            </a:extLst>
          </p:cNvPr>
          <p:cNvCxnSpPr>
            <a:cxnSpLocks/>
          </p:cNvCxnSpPr>
          <p:nvPr userDrawn="1"/>
        </p:nvCxnSpPr>
        <p:spPr>
          <a:xfrm>
            <a:off x="3810000" y="1295400"/>
            <a:ext cx="7315200" cy="0"/>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3"/>
          <p:cNvSpPr>
            <a:spLocks noGrp="1"/>
          </p:cNvSpPr>
          <p:nvPr>
            <p:ph type="body" sz="quarter" idx="11" hasCustomPrompt="1"/>
          </p:nvPr>
        </p:nvSpPr>
        <p:spPr>
          <a:xfrm>
            <a:off x="3813175" y="533400"/>
            <a:ext cx="5181600" cy="914400"/>
          </a:xfrm>
          <a:prstGeom prst="rect">
            <a:avLst/>
          </a:prstGeom>
        </p:spPr>
        <p:txBody>
          <a:bodyPr vert="horz"/>
          <a:lstStyle>
            <a:lvl1pPr marL="0" indent="0">
              <a:buNone/>
              <a:defRPr sz="3600" b="0" i="0" baseline="0">
                <a:solidFill>
                  <a:schemeClr val="tx1"/>
                </a:solidFill>
                <a:latin typeface="Synchrony Sans Medium" panose="02000503040000020004" pitchFamily="2" charset="77"/>
                <a:cs typeface="Synchrony Sans Medium" panose="02000503040000020004" pitchFamily="2" charset="77"/>
              </a:defRPr>
            </a:lvl1pPr>
            <a:lvl2pPr marL="457200" indent="0">
              <a:buNone/>
              <a:defRPr sz="3200" b="1">
                <a:solidFill>
                  <a:srgbClr val="FFFFFF"/>
                </a:solidFill>
                <a:latin typeface="Synchrony Sans"/>
                <a:cs typeface="Synchrony Sans"/>
              </a:defRPr>
            </a:lvl2pPr>
            <a:lvl3pPr marL="914400" indent="0">
              <a:buNone/>
              <a:defRPr sz="2800" b="1">
                <a:solidFill>
                  <a:srgbClr val="FFFFFF"/>
                </a:solidFill>
                <a:latin typeface="Synchrony Sans"/>
                <a:cs typeface="Synchrony Sans"/>
              </a:defRPr>
            </a:lvl3pPr>
            <a:lvl4pPr marL="1371600" indent="0">
              <a:buNone/>
              <a:defRPr sz="2400" b="1">
                <a:solidFill>
                  <a:srgbClr val="FFFFFF"/>
                </a:solidFill>
                <a:latin typeface="Synchrony Sans"/>
                <a:cs typeface="Synchrony Sans"/>
              </a:defRPr>
            </a:lvl4pPr>
            <a:lvl5pPr marL="1828800" indent="0">
              <a:buNone/>
              <a:defRPr sz="2400" b="1">
                <a:solidFill>
                  <a:srgbClr val="FFFFFF"/>
                </a:solidFill>
                <a:latin typeface="Synchrony Sans"/>
                <a:cs typeface="Synchrony Sans"/>
              </a:defRPr>
            </a:lvl5pPr>
          </a:lstStyle>
          <a:p>
            <a:pPr lvl="0"/>
            <a:r>
              <a:rPr lang="en-US"/>
              <a:t>Title Here</a:t>
            </a:r>
          </a:p>
        </p:txBody>
      </p:sp>
      <p:sp>
        <p:nvSpPr>
          <p:cNvPr id="15" name="Content Placeholder 14"/>
          <p:cNvSpPr>
            <a:spLocks noGrp="1"/>
          </p:cNvSpPr>
          <p:nvPr>
            <p:ph sz="quarter" idx="12" hasCustomPrompt="1"/>
          </p:nvPr>
        </p:nvSpPr>
        <p:spPr>
          <a:xfrm>
            <a:off x="3854450" y="1471613"/>
            <a:ext cx="6432550" cy="1271587"/>
          </a:xfrm>
          <a:prstGeom prst="rect">
            <a:avLst/>
          </a:prstGeom>
        </p:spPr>
        <p:txBody>
          <a:bodyPr vert="horz"/>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b="0" i="0">
                <a:solidFill>
                  <a:schemeClr val="tx2"/>
                </a:solidFill>
                <a:latin typeface="Synchrony Sans Medium" panose="02000503040000020004" pitchFamily="2" charset="77"/>
              </a:defRPr>
            </a:lvl1pPr>
            <a:lvl2pPr marL="457200" indent="0">
              <a:buNone/>
              <a:defRPr sz="1200">
                <a:solidFill>
                  <a:schemeClr val="tx2"/>
                </a:solidFill>
              </a:defRPr>
            </a:lvl2pPr>
            <a:lvl3pPr marL="914400" indent="0">
              <a:buNone/>
              <a:defRPr sz="1100">
                <a:solidFill>
                  <a:schemeClr val="tx2"/>
                </a:solidFill>
              </a:defRPr>
            </a:lvl3pPr>
            <a:lvl4pPr marL="1371600" indent="0">
              <a:buNone/>
              <a:defRPr sz="1050">
                <a:solidFill>
                  <a:schemeClr val="tx2"/>
                </a:solidFill>
              </a:defRPr>
            </a:lvl4pPr>
            <a:lvl5pPr marL="1828800" indent="0">
              <a:buNone/>
              <a:defRPr sz="1050">
                <a:solidFill>
                  <a:schemeClr val="tx2"/>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kern="0">
                <a:solidFill>
                  <a:schemeClr val="tx2"/>
                </a:solidFill>
                <a:latin typeface="Synchrony Sans"/>
                <a:cs typeface="Synchrony Sans"/>
              </a:rPr>
              <a:t>Test Point Here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kern="0">
                <a:solidFill>
                  <a:schemeClr val="tx2"/>
                </a:solidFill>
                <a:latin typeface="Synchrony Sans"/>
                <a:cs typeface="Synchrony Sans"/>
              </a:rPr>
              <a:t>Description text Description text Description text Description text Description text Description text Description text Description text </a:t>
            </a:r>
            <a:endParaRPr lang="en-US"/>
          </a:p>
        </p:txBody>
      </p:sp>
      <p:sp>
        <p:nvSpPr>
          <p:cNvPr id="16" name="Content Placeholder 14"/>
          <p:cNvSpPr>
            <a:spLocks noGrp="1"/>
          </p:cNvSpPr>
          <p:nvPr>
            <p:ph sz="quarter" idx="13" hasCustomPrompt="1"/>
          </p:nvPr>
        </p:nvSpPr>
        <p:spPr>
          <a:xfrm>
            <a:off x="3854450" y="3140075"/>
            <a:ext cx="6432550" cy="1271587"/>
          </a:xfrm>
          <a:prstGeom prst="rect">
            <a:avLst/>
          </a:prstGeom>
        </p:spPr>
        <p:txBody>
          <a:bodyPr vert="horz"/>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tx2"/>
                </a:solidFill>
              </a:defRPr>
            </a:lvl1pPr>
            <a:lvl2pPr marL="457200" indent="0">
              <a:buNone/>
              <a:defRPr sz="1200">
                <a:solidFill>
                  <a:schemeClr val="tx2"/>
                </a:solidFill>
              </a:defRPr>
            </a:lvl2pPr>
            <a:lvl3pPr marL="914400" indent="0">
              <a:buNone/>
              <a:defRPr sz="1100">
                <a:solidFill>
                  <a:schemeClr val="tx2"/>
                </a:solidFill>
              </a:defRPr>
            </a:lvl3pPr>
            <a:lvl4pPr marL="1371600" indent="0">
              <a:buNone/>
              <a:defRPr sz="1050">
                <a:solidFill>
                  <a:schemeClr val="tx2"/>
                </a:solidFill>
              </a:defRPr>
            </a:lvl4pPr>
            <a:lvl5pPr marL="1828800" indent="0">
              <a:buNone/>
              <a:defRPr sz="1050">
                <a:solidFill>
                  <a:schemeClr val="tx2"/>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kern="0">
                <a:solidFill>
                  <a:schemeClr val="tx2"/>
                </a:solidFill>
                <a:latin typeface="Synchrony Sans"/>
                <a:cs typeface="Synchrony Sans"/>
              </a:rPr>
              <a:t>Test Point Here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kern="0">
                <a:solidFill>
                  <a:schemeClr val="tx2"/>
                </a:solidFill>
                <a:latin typeface="Synchrony Sans"/>
                <a:cs typeface="Synchrony Sans"/>
              </a:rPr>
              <a:t>Description text Description text Description text Description text Description text Description text Description text Description text </a:t>
            </a:r>
            <a:endParaRPr lang="en-US"/>
          </a:p>
        </p:txBody>
      </p:sp>
      <p:sp>
        <p:nvSpPr>
          <p:cNvPr id="17" name="Content Placeholder 14"/>
          <p:cNvSpPr>
            <a:spLocks noGrp="1"/>
          </p:cNvSpPr>
          <p:nvPr>
            <p:ph sz="quarter" idx="14" hasCustomPrompt="1"/>
          </p:nvPr>
        </p:nvSpPr>
        <p:spPr>
          <a:xfrm>
            <a:off x="3854450" y="4810124"/>
            <a:ext cx="6432550" cy="1271587"/>
          </a:xfrm>
          <a:prstGeom prst="rect">
            <a:avLst/>
          </a:prstGeom>
        </p:spPr>
        <p:txBody>
          <a:bodyPr vert="horz"/>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chemeClr val="tx2"/>
                </a:solidFill>
              </a:defRPr>
            </a:lvl1pPr>
            <a:lvl2pPr marL="457200" indent="0">
              <a:buNone/>
              <a:defRPr sz="1200">
                <a:solidFill>
                  <a:schemeClr val="tx2"/>
                </a:solidFill>
              </a:defRPr>
            </a:lvl2pPr>
            <a:lvl3pPr marL="914400" indent="0">
              <a:buNone/>
              <a:defRPr sz="1100">
                <a:solidFill>
                  <a:schemeClr val="tx2"/>
                </a:solidFill>
              </a:defRPr>
            </a:lvl3pPr>
            <a:lvl4pPr marL="1371600" indent="0">
              <a:buNone/>
              <a:defRPr sz="1050">
                <a:solidFill>
                  <a:schemeClr val="tx2"/>
                </a:solidFill>
              </a:defRPr>
            </a:lvl4pPr>
            <a:lvl5pPr marL="1828800" indent="0">
              <a:buNone/>
              <a:defRPr sz="1050">
                <a:solidFill>
                  <a:schemeClr val="tx2"/>
                </a:solidFill>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b="1" kern="0">
                <a:solidFill>
                  <a:schemeClr val="tx2"/>
                </a:solidFill>
                <a:latin typeface="Synchrony Sans"/>
                <a:cs typeface="Synchrony Sans"/>
              </a:rPr>
              <a:t>Test Point Here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kern="0">
                <a:solidFill>
                  <a:schemeClr val="tx2"/>
                </a:solidFill>
                <a:latin typeface="Synchrony Sans"/>
                <a:cs typeface="Synchrony Sans"/>
              </a:rPr>
              <a:t>Description text Description text Description text Description text Description text Description text Description text Description text </a:t>
            </a:r>
            <a:endParaRPr lang="en-US"/>
          </a:p>
        </p:txBody>
      </p:sp>
      <p:sp>
        <p:nvSpPr>
          <p:cNvPr id="27" name="Text Box 18">
            <a:extLst>
              <a:ext uri="{FF2B5EF4-FFF2-40B4-BE49-F238E27FC236}">
                <a16:creationId xmlns:a16="http://schemas.microsoft.com/office/drawing/2014/main" id="{E31A0260-0312-9B46-85FD-7F04CB9D9670}"/>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24" name="Rectangle 23">
            <a:extLst>
              <a:ext uri="{FF2B5EF4-FFF2-40B4-BE49-F238E27FC236}">
                <a16:creationId xmlns:a16="http://schemas.microsoft.com/office/drawing/2014/main" id="{BE04A216-6EBD-804C-9332-9F120C5844DD}"/>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30" name="Picture 2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
        <p:nvSpPr>
          <p:cNvPr id="31" name="Picture Placeholder 16"/>
          <p:cNvSpPr>
            <a:spLocks noGrp="1"/>
          </p:cNvSpPr>
          <p:nvPr>
            <p:ph type="pic" sz="quarter" idx="20"/>
          </p:nvPr>
        </p:nvSpPr>
        <p:spPr>
          <a:xfrm>
            <a:off x="2081213" y="1285875"/>
            <a:ext cx="1441450" cy="1441450"/>
          </a:xfrm>
          <a:prstGeom prst="ellipse">
            <a:avLst/>
          </a:prstGeom>
          <a:ln w="57150" cmpd="sng">
            <a:solidFill>
              <a:schemeClr val="bg1"/>
            </a:solidFill>
          </a:ln>
        </p:spPr>
        <p:txBody>
          <a:bodyPr vert="horz"/>
          <a:lstStyle>
            <a:lvl1pPr>
              <a:defRPr sz="1000"/>
            </a:lvl1pPr>
          </a:lstStyle>
          <a:p>
            <a:r>
              <a:rPr lang="en-US"/>
              <a:t>Click icon to add picture</a:t>
            </a:r>
          </a:p>
        </p:txBody>
      </p:sp>
      <p:sp>
        <p:nvSpPr>
          <p:cNvPr id="32" name="Picture Placeholder 16"/>
          <p:cNvSpPr>
            <a:spLocks noGrp="1"/>
          </p:cNvSpPr>
          <p:nvPr>
            <p:ph type="pic" sz="quarter" idx="21"/>
          </p:nvPr>
        </p:nvSpPr>
        <p:spPr>
          <a:xfrm>
            <a:off x="2081213" y="3030009"/>
            <a:ext cx="1441450" cy="1441450"/>
          </a:xfrm>
          <a:prstGeom prst="ellipse">
            <a:avLst/>
          </a:prstGeom>
          <a:ln w="57150" cmpd="sng">
            <a:solidFill>
              <a:schemeClr val="bg1"/>
            </a:solidFill>
          </a:ln>
        </p:spPr>
        <p:txBody>
          <a:bodyPr vert="horz"/>
          <a:lstStyle>
            <a:lvl1pPr>
              <a:defRPr sz="1000"/>
            </a:lvl1pPr>
          </a:lstStyle>
          <a:p>
            <a:r>
              <a:rPr lang="en-US"/>
              <a:t>Click icon to add picture</a:t>
            </a:r>
          </a:p>
        </p:txBody>
      </p:sp>
      <p:sp>
        <p:nvSpPr>
          <p:cNvPr id="33" name="Picture Placeholder 16"/>
          <p:cNvSpPr>
            <a:spLocks noGrp="1"/>
          </p:cNvSpPr>
          <p:nvPr>
            <p:ph type="pic" sz="quarter" idx="22"/>
          </p:nvPr>
        </p:nvSpPr>
        <p:spPr>
          <a:xfrm>
            <a:off x="2081213" y="4723341"/>
            <a:ext cx="1441450" cy="1441450"/>
          </a:xfrm>
          <a:prstGeom prst="ellipse">
            <a:avLst/>
          </a:prstGeom>
          <a:ln w="57150" cmpd="sng">
            <a:solidFill>
              <a:schemeClr val="bg1"/>
            </a:solidFill>
          </a:ln>
        </p:spPr>
        <p:txBody>
          <a:bodyPr vert="horz"/>
          <a:lstStyle>
            <a:lvl1pPr>
              <a:defRPr sz="1000"/>
            </a:lvl1pPr>
          </a:lstStyle>
          <a:p>
            <a:r>
              <a:rPr lang="en-US"/>
              <a:t>Click icon to add picture</a:t>
            </a:r>
          </a:p>
        </p:txBody>
      </p:sp>
    </p:spTree>
    <p:extLst>
      <p:ext uri="{BB962C8B-B14F-4D97-AF65-F5344CB8AC3E}">
        <p14:creationId xmlns:p14="http://schemas.microsoft.com/office/powerpoint/2010/main" val="30303623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Image/Content">
    <p:spTree>
      <p:nvGrpSpPr>
        <p:cNvPr id="1" name=""/>
        <p:cNvGrpSpPr/>
        <p:nvPr/>
      </p:nvGrpSpPr>
      <p:grpSpPr>
        <a:xfrm>
          <a:off x="0" y="0"/>
          <a:ext cx="0" cy="0"/>
          <a:chOff x="0" y="0"/>
          <a:chExt cx="0" cy="0"/>
        </a:xfrm>
      </p:grpSpPr>
      <p:pic>
        <p:nvPicPr>
          <p:cNvPr id="2" name="Picture 1" descr="SYF-BLP-4577.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12876" r="5685"/>
          <a:stretch/>
        </p:blipFill>
        <p:spPr>
          <a:xfrm>
            <a:off x="3822700" y="0"/>
            <a:ext cx="8369300" cy="6858000"/>
          </a:xfrm>
          <a:prstGeom prst="rect">
            <a:avLst/>
          </a:prstGeom>
        </p:spPr>
      </p:pic>
      <p:sp>
        <p:nvSpPr>
          <p:cNvPr id="25" name="Rectangle 24">
            <a:extLst>
              <a:ext uri="{FF2B5EF4-FFF2-40B4-BE49-F238E27FC236}">
                <a16:creationId xmlns:a16="http://schemas.microsoft.com/office/drawing/2014/main" id="{E5297D76-8B80-8A45-B249-3216142DB2DD}"/>
              </a:ext>
            </a:extLst>
          </p:cNvPr>
          <p:cNvSpPr/>
          <p:nvPr userDrawn="1"/>
        </p:nvSpPr>
        <p:spPr>
          <a:xfrm>
            <a:off x="3893916" y="0"/>
            <a:ext cx="8298083" cy="6858000"/>
          </a:xfrm>
          <a:prstGeom prst="rect">
            <a:avLst/>
          </a:prstGeom>
          <a:solidFill>
            <a:srgbClr val="2C343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7" name="Rectangle 6">
            <a:extLst>
              <a:ext uri="{FF2B5EF4-FFF2-40B4-BE49-F238E27FC236}">
                <a16:creationId xmlns:a16="http://schemas.microsoft.com/office/drawing/2014/main" id="{4B22DC58-6105-6147-8EFB-6B8FE4D42002}"/>
              </a:ext>
            </a:extLst>
          </p:cNvPr>
          <p:cNvSpPr/>
          <p:nvPr userDrawn="1"/>
        </p:nvSpPr>
        <p:spPr>
          <a:xfrm>
            <a:off x="0" y="0"/>
            <a:ext cx="3886200" cy="6858000"/>
          </a:xfrm>
          <a:prstGeom prst="rect">
            <a:avLst/>
          </a:prstGeom>
          <a:solidFill>
            <a:srgbClr val="2C34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20" name="Text Placeholder 19">
            <a:extLst>
              <a:ext uri="{FF2B5EF4-FFF2-40B4-BE49-F238E27FC236}">
                <a16:creationId xmlns:a16="http://schemas.microsoft.com/office/drawing/2014/main" id="{85CA3BA7-881F-D946-A73A-627151DED738}"/>
              </a:ext>
            </a:extLst>
          </p:cNvPr>
          <p:cNvSpPr>
            <a:spLocks noGrp="1"/>
          </p:cNvSpPr>
          <p:nvPr>
            <p:ph type="body" sz="quarter" idx="13" hasCustomPrompt="1"/>
          </p:nvPr>
        </p:nvSpPr>
        <p:spPr>
          <a:xfrm>
            <a:off x="269382" y="405170"/>
            <a:ext cx="3256919" cy="984409"/>
          </a:xfrm>
          <a:prstGeom prst="rect">
            <a:avLst/>
          </a:prstGeom>
        </p:spPr>
        <p:txBody>
          <a:bodyPr>
            <a:noAutofit/>
          </a:bodyPr>
          <a:lstStyle>
            <a:lvl1pPr marL="0" indent="0" algn="l">
              <a:buNone/>
              <a:defRPr sz="1800" b="0" i="0">
                <a:solidFill>
                  <a:schemeClr val="accent5"/>
                </a:solidFill>
                <a:latin typeface="Synchrony Sans Medium" panose="02000503040000020004" pitchFamily="2" charset="77"/>
                <a:cs typeface="Synchrony Sans Medium" panose="02000503040000020004" pitchFamily="2" charset="77"/>
              </a:defRPr>
            </a:lvl1pPr>
            <a:lvl2pPr marL="7938" indent="0" algn="l">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1" name="Text Placeholder 19">
            <a:extLst>
              <a:ext uri="{FF2B5EF4-FFF2-40B4-BE49-F238E27FC236}">
                <a16:creationId xmlns:a16="http://schemas.microsoft.com/office/drawing/2014/main" id="{285B2469-D476-7043-9C6D-44BB731BCB72}"/>
              </a:ext>
            </a:extLst>
          </p:cNvPr>
          <p:cNvSpPr>
            <a:spLocks noGrp="1"/>
          </p:cNvSpPr>
          <p:nvPr>
            <p:ph type="body" sz="quarter" idx="14" hasCustomPrompt="1"/>
          </p:nvPr>
        </p:nvSpPr>
        <p:spPr>
          <a:xfrm>
            <a:off x="269384" y="1685000"/>
            <a:ext cx="3314644" cy="984409"/>
          </a:xfrm>
          <a:prstGeom prst="rect">
            <a:avLst/>
          </a:prstGeom>
        </p:spPr>
        <p:txBody>
          <a:bodyPr>
            <a:noAutofit/>
          </a:bodyPr>
          <a:lstStyle>
            <a:lvl1pPr marL="0" indent="0" algn="l">
              <a:buNone/>
              <a:defRPr sz="1800" b="0" i="0">
                <a:solidFill>
                  <a:srgbClr val="FAC601"/>
                </a:solidFill>
                <a:latin typeface="Synchrony Sans Medium" panose="02000503040000020004" pitchFamily="2" charset="77"/>
                <a:cs typeface="Synchrony Sans Medium" panose="02000503040000020004" pitchFamily="2" charset="77"/>
              </a:defRPr>
            </a:lvl1pPr>
            <a:lvl2pPr marL="7938" indent="0" algn="l">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2" name="Text Placeholder 19">
            <a:extLst>
              <a:ext uri="{FF2B5EF4-FFF2-40B4-BE49-F238E27FC236}">
                <a16:creationId xmlns:a16="http://schemas.microsoft.com/office/drawing/2014/main" id="{B3EF1AD3-4078-5D42-B14C-7EBDE7D4E4FD}"/>
              </a:ext>
            </a:extLst>
          </p:cNvPr>
          <p:cNvSpPr>
            <a:spLocks noGrp="1"/>
          </p:cNvSpPr>
          <p:nvPr>
            <p:ph type="body" sz="quarter" idx="15" hasCustomPrompt="1"/>
          </p:nvPr>
        </p:nvSpPr>
        <p:spPr>
          <a:xfrm>
            <a:off x="288624" y="3010599"/>
            <a:ext cx="3314645" cy="984409"/>
          </a:xfrm>
          <a:prstGeom prst="rect">
            <a:avLst/>
          </a:prstGeom>
        </p:spPr>
        <p:txBody>
          <a:bodyPr>
            <a:noAutofit/>
          </a:bodyPr>
          <a:lstStyle>
            <a:lvl1pPr marL="0" indent="0" algn="l">
              <a:buNone/>
              <a:defRPr sz="1800" b="0" i="0">
                <a:solidFill>
                  <a:schemeClr val="accent4"/>
                </a:solidFill>
                <a:latin typeface="Synchrony Sans Medium" panose="02000503040000020004" pitchFamily="2" charset="77"/>
                <a:cs typeface="Synchrony Sans Medium" panose="02000503040000020004" pitchFamily="2" charset="77"/>
              </a:defRPr>
            </a:lvl1pPr>
            <a:lvl2pPr marL="7938" indent="0" algn="l">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3" name="Text Placeholder 19">
            <a:extLst>
              <a:ext uri="{FF2B5EF4-FFF2-40B4-BE49-F238E27FC236}">
                <a16:creationId xmlns:a16="http://schemas.microsoft.com/office/drawing/2014/main" id="{A78EE87A-BB09-DD43-9554-0A3AEA616617}"/>
              </a:ext>
            </a:extLst>
          </p:cNvPr>
          <p:cNvSpPr>
            <a:spLocks noGrp="1"/>
          </p:cNvSpPr>
          <p:nvPr>
            <p:ph type="body" sz="quarter" idx="16" hasCustomPrompt="1"/>
          </p:nvPr>
        </p:nvSpPr>
        <p:spPr>
          <a:xfrm>
            <a:off x="307868" y="4345289"/>
            <a:ext cx="3333885" cy="984409"/>
          </a:xfrm>
          <a:prstGeom prst="rect">
            <a:avLst/>
          </a:prstGeom>
        </p:spPr>
        <p:txBody>
          <a:bodyPr>
            <a:noAutofit/>
          </a:bodyPr>
          <a:lstStyle>
            <a:lvl1pPr marL="0" indent="0" algn="l">
              <a:buNone/>
              <a:defRPr sz="1800" b="0" i="0">
                <a:solidFill>
                  <a:schemeClr val="accent1"/>
                </a:solidFill>
                <a:latin typeface="Synchrony Sans Medium" panose="02000503040000020004" pitchFamily="2" charset="77"/>
                <a:cs typeface="Synchrony Sans Medium" panose="02000503040000020004" pitchFamily="2" charset="77"/>
              </a:defRPr>
            </a:lvl1pPr>
            <a:lvl2pPr marL="7938" indent="0" algn="l">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4" name="Text Placeholder 19">
            <a:extLst>
              <a:ext uri="{FF2B5EF4-FFF2-40B4-BE49-F238E27FC236}">
                <a16:creationId xmlns:a16="http://schemas.microsoft.com/office/drawing/2014/main" id="{0E91FB15-9B12-9142-BD35-72ED56A1CE33}"/>
              </a:ext>
            </a:extLst>
          </p:cNvPr>
          <p:cNvSpPr>
            <a:spLocks noGrp="1"/>
          </p:cNvSpPr>
          <p:nvPr>
            <p:ph type="body" sz="quarter" idx="17" hasCustomPrompt="1"/>
          </p:nvPr>
        </p:nvSpPr>
        <p:spPr>
          <a:xfrm>
            <a:off x="4567333" y="2838626"/>
            <a:ext cx="6333744" cy="1441274"/>
          </a:xfrm>
          <a:prstGeom prst="rect">
            <a:avLst/>
          </a:prstGeom>
        </p:spPr>
        <p:txBody>
          <a:bodyPr>
            <a:noAutofit/>
          </a:bodyPr>
          <a:lstStyle>
            <a:lvl1pPr marL="0" indent="0" algn="l">
              <a:buNone/>
              <a:defRPr sz="11500" b="1">
                <a:solidFill>
                  <a:schemeClr val="bg1"/>
                </a:solidFill>
                <a:latin typeface="Synchrony Sans"/>
                <a:cs typeface="Synchrony Sans"/>
              </a:defRPr>
            </a:lvl1pPr>
            <a:lvl2pPr marL="7938" indent="0" algn="l">
              <a:buNone/>
              <a:tabLst/>
              <a:defRPr sz="1200" b="0">
                <a:solidFill>
                  <a:srgbClr val="93969C"/>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2018</a:t>
            </a:r>
          </a:p>
        </p:txBody>
      </p:sp>
      <p:sp>
        <p:nvSpPr>
          <p:cNvPr id="26" name="Text Placeholder 19">
            <a:extLst>
              <a:ext uri="{FF2B5EF4-FFF2-40B4-BE49-F238E27FC236}">
                <a16:creationId xmlns:a16="http://schemas.microsoft.com/office/drawing/2014/main" id="{434F1BE9-1B0B-D44A-960C-CC3CBFEBE3BC}"/>
              </a:ext>
            </a:extLst>
          </p:cNvPr>
          <p:cNvSpPr>
            <a:spLocks noGrp="1"/>
          </p:cNvSpPr>
          <p:nvPr>
            <p:ph type="body" sz="quarter" idx="18" hasCustomPrompt="1"/>
          </p:nvPr>
        </p:nvSpPr>
        <p:spPr>
          <a:xfrm>
            <a:off x="4567333" y="4372721"/>
            <a:ext cx="2669627" cy="732679"/>
          </a:xfrm>
          <a:prstGeom prst="rect">
            <a:avLst/>
          </a:prstGeom>
        </p:spPr>
        <p:txBody>
          <a:bodyPr>
            <a:noAutofit/>
          </a:bodyPr>
          <a:lstStyle>
            <a:lvl1pPr marL="0" indent="0" algn="l">
              <a:buNone/>
              <a:defRPr sz="1800" b="0" i="0">
                <a:solidFill>
                  <a:srgbClr val="FAC601"/>
                </a:solidFill>
                <a:latin typeface="Synchrony Sans Medium" panose="02000503040000020004" pitchFamily="2" charset="77"/>
                <a:cs typeface="Synchrony Sans Medium" panose="02000503040000020004" pitchFamily="2" charset="77"/>
              </a:defRPr>
            </a:lvl1pPr>
            <a:lvl2pPr marL="7938" indent="0" algn="l">
              <a:buNone/>
              <a:tabLst/>
              <a:defRPr sz="1600" b="0">
                <a:solidFill>
                  <a:schemeClr val="bg1"/>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 text</a:t>
            </a:r>
          </a:p>
        </p:txBody>
      </p:sp>
      <p:sp>
        <p:nvSpPr>
          <p:cNvPr id="28" name="Rectangle 27">
            <a:extLst>
              <a:ext uri="{FF2B5EF4-FFF2-40B4-BE49-F238E27FC236}">
                <a16:creationId xmlns:a16="http://schemas.microsoft.com/office/drawing/2014/main" id="{A309CA58-BF35-8A47-B9EA-6C7A5FCC2B35}"/>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Tree>
    <p:extLst>
      <p:ext uri="{BB962C8B-B14F-4D97-AF65-F5344CB8AC3E}">
        <p14:creationId xmlns:p14="http://schemas.microsoft.com/office/powerpoint/2010/main" val="36511976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oints 4">
    <p:spTree>
      <p:nvGrpSpPr>
        <p:cNvPr id="1" name=""/>
        <p:cNvGrpSpPr/>
        <p:nvPr/>
      </p:nvGrpSpPr>
      <p:grpSpPr>
        <a:xfrm>
          <a:off x="0" y="0"/>
          <a:ext cx="0" cy="0"/>
          <a:chOff x="0" y="0"/>
          <a:chExt cx="0" cy="0"/>
        </a:xfrm>
      </p:grpSpPr>
      <p:sp>
        <p:nvSpPr>
          <p:cNvPr id="8" name="Manual Input 2">
            <a:extLst>
              <a:ext uri="{FF2B5EF4-FFF2-40B4-BE49-F238E27FC236}">
                <a16:creationId xmlns:a16="http://schemas.microsoft.com/office/drawing/2014/main" id="{BFF2EB8B-2358-824E-8953-DA263F19BB3D}"/>
              </a:ext>
            </a:extLst>
          </p:cNvPr>
          <p:cNvSpPr/>
          <p:nvPr userDrawn="1"/>
        </p:nvSpPr>
        <p:spPr>
          <a:xfrm rot="10800000">
            <a:off x="0" y="0"/>
            <a:ext cx="12193219" cy="58816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875 h 11875"/>
              <a:gd name="connsiteX1" fmla="*/ 9988 w 10000"/>
              <a:gd name="connsiteY1" fmla="*/ 0 h 11875"/>
              <a:gd name="connsiteX2" fmla="*/ 10000 w 10000"/>
              <a:gd name="connsiteY2" fmla="*/ 11875 h 11875"/>
              <a:gd name="connsiteX3" fmla="*/ 0 w 10000"/>
              <a:gd name="connsiteY3" fmla="*/ 11875 h 11875"/>
              <a:gd name="connsiteX4" fmla="*/ 0 w 10000"/>
              <a:gd name="connsiteY4" fmla="*/ 3875 h 11875"/>
              <a:gd name="connsiteX0" fmla="*/ 12 w 10000"/>
              <a:gd name="connsiteY0" fmla="*/ 4913 h 11875"/>
              <a:gd name="connsiteX1" fmla="*/ 9988 w 10000"/>
              <a:gd name="connsiteY1" fmla="*/ 0 h 11875"/>
              <a:gd name="connsiteX2" fmla="*/ 10000 w 10000"/>
              <a:gd name="connsiteY2" fmla="*/ 11875 h 11875"/>
              <a:gd name="connsiteX3" fmla="*/ 0 w 10000"/>
              <a:gd name="connsiteY3" fmla="*/ 11875 h 11875"/>
              <a:gd name="connsiteX4" fmla="*/ 12 w 10000"/>
              <a:gd name="connsiteY4" fmla="*/ 4913 h 11875"/>
              <a:gd name="connsiteX0" fmla="*/ 1 w 10001"/>
              <a:gd name="connsiteY0" fmla="*/ 3817 h 11875"/>
              <a:gd name="connsiteX1" fmla="*/ 9989 w 10001"/>
              <a:gd name="connsiteY1" fmla="*/ 0 h 11875"/>
              <a:gd name="connsiteX2" fmla="*/ 10001 w 10001"/>
              <a:gd name="connsiteY2" fmla="*/ 11875 h 11875"/>
              <a:gd name="connsiteX3" fmla="*/ 1 w 10001"/>
              <a:gd name="connsiteY3" fmla="*/ 11875 h 11875"/>
              <a:gd name="connsiteX4" fmla="*/ 1 w 10001"/>
              <a:gd name="connsiteY4" fmla="*/ 3817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1875">
                <a:moveTo>
                  <a:pt x="1" y="3817"/>
                </a:moveTo>
                <a:lnTo>
                  <a:pt x="9989" y="0"/>
                </a:lnTo>
                <a:cubicBezTo>
                  <a:pt x="9993" y="3958"/>
                  <a:pt x="9997" y="7917"/>
                  <a:pt x="10001" y="11875"/>
                </a:cubicBezTo>
                <a:lnTo>
                  <a:pt x="1" y="11875"/>
                </a:lnTo>
                <a:cubicBezTo>
                  <a:pt x="5" y="9554"/>
                  <a:pt x="-3" y="6138"/>
                  <a:pt x="1" y="3817"/>
                </a:cubicBezTo>
                <a:close/>
              </a:path>
            </a:pathLst>
          </a:custGeom>
          <a:solidFill>
            <a:srgbClr val="333C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11" name="Rectangle 10">
            <a:extLst>
              <a:ext uri="{FF2B5EF4-FFF2-40B4-BE49-F238E27FC236}">
                <a16:creationId xmlns:a16="http://schemas.microsoft.com/office/drawing/2014/main" id="{7AEDC371-B3F4-6544-8ACD-8DF7C23167CA}"/>
              </a:ext>
            </a:extLst>
          </p:cNvPr>
          <p:cNvSpPr/>
          <p:nvPr userDrawn="1"/>
        </p:nvSpPr>
        <p:spPr>
          <a:xfrm>
            <a:off x="3484379" y="1066800"/>
            <a:ext cx="2484281" cy="4673600"/>
          </a:xfrm>
          <a:prstGeom prst="rect">
            <a:avLst/>
          </a:prstGeom>
          <a:solidFill>
            <a:schemeClr val="bg1"/>
          </a:solidFill>
          <a:ln>
            <a:noFill/>
          </a:ln>
          <a:effectLst>
            <a:outerShdw blurRad="1905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12" name="Rectangle 11">
            <a:extLst>
              <a:ext uri="{FF2B5EF4-FFF2-40B4-BE49-F238E27FC236}">
                <a16:creationId xmlns:a16="http://schemas.microsoft.com/office/drawing/2014/main" id="{636F56FC-8951-884B-B90B-33149937A624}"/>
              </a:ext>
            </a:extLst>
          </p:cNvPr>
          <p:cNvSpPr/>
          <p:nvPr userDrawn="1"/>
        </p:nvSpPr>
        <p:spPr>
          <a:xfrm>
            <a:off x="6226690" y="1066800"/>
            <a:ext cx="2484281" cy="4673600"/>
          </a:xfrm>
          <a:prstGeom prst="rect">
            <a:avLst/>
          </a:prstGeom>
          <a:solidFill>
            <a:schemeClr val="bg1"/>
          </a:solidFill>
          <a:ln>
            <a:noFill/>
          </a:ln>
          <a:effectLst>
            <a:outerShdw blurRad="1905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13" name="Rectangle 12">
            <a:extLst>
              <a:ext uri="{FF2B5EF4-FFF2-40B4-BE49-F238E27FC236}">
                <a16:creationId xmlns:a16="http://schemas.microsoft.com/office/drawing/2014/main" id="{8F615739-C15B-ED4C-A612-6E81B849D27A}"/>
              </a:ext>
            </a:extLst>
          </p:cNvPr>
          <p:cNvSpPr/>
          <p:nvPr userDrawn="1"/>
        </p:nvSpPr>
        <p:spPr>
          <a:xfrm>
            <a:off x="8969001" y="1066800"/>
            <a:ext cx="2484281" cy="4707467"/>
          </a:xfrm>
          <a:prstGeom prst="rect">
            <a:avLst/>
          </a:prstGeom>
          <a:solidFill>
            <a:schemeClr val="bg1"/>
          </a:solidFill>
          <a:ln>
            <a:noFill/>
          </a:ln>
          <a:effectLst>
            <a:outerShdw blurRad="1905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14" name="Rectangle 13">
            <a:extLst>
              <a:ext uri="{FF2B5EF4-FFF2-40B4-BE49-F238E27FC236}">
                <a16:creationId xmlns:a16="http://schemas.microsoft.com/office/drawing/2014/main" id="{AA2B471E-3477-5E42-93CF-11A2FE9EABB1}"/>
              </a:ext>
            </a:extLst>
          </p:cNvPr>
          <p:cNvSpPr/>
          <p:nvPr userDrawn="1"/>
        </p:nvSpPr>
        <p:spPr>
          <a:xfrm>
            <a:off x="738719" y="1066800"/>
            <a:ext cx="2484281" cy="4690533"/>
          </a:xfrm>
          <a:prstGeom prst="rect">
            <a:avLst/>
          </a:prstGeom>
          <a:solidFill>
            <a:schemeClr val="bg1"/>
          </a:solidFill>
          <a:ln>
            <a:noFill/>
          </a:ln>
          <a:effectLst>
            <a:outerShdw blurRad="1905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20" name="Text Placeholder 19">
            <a:extLst>
              <a:ext uri="{FF2B5EF4-FFF2-40B4-BE49-F238E27FC236}">
                <a16:creationId xmlns:a16="http://schemas.microsoft.com/office/drawing/2014/main" id="{5DCE9B75-7FE0-1843-B2B9-8FFFEA1721CB}"/>
              </a:ext>
            </a:extLst>
          </p:cNvPr>
          <p:cNvSpPr>
            <a:spLocks noGrp="1"/>
          </p:cNvSpPr>
          <p:nvPr>
            <p:ph type="body" sz="quarter" idx="13"/>
          </p:nvPr>
        </p:nvSpPr>
        <p:spPr>
          <a:xfrm>
            <a:off x="754063" y="3573390"/>
            <a:ext cx="2454275" cy="1929943"/>
          </a:xfrm>
          <a:prstGeom prst="rect">
            <a:avLst/>
          </a:prstGeom>
        </p:spPr>
        <p:txBody>
          <a:bodyPr>
            <a:noAutofit/>
          </a:bodyPr>
          <a:lstStyle>
            <a:lvl1pPr marL="0" indent="0" algn="ctr">
              <a:buNone/>
              <a:defRPr sz="1800" b="0" i="0">
                <a:solidFill>
                  <a:srgbClr val="333C43"/>
                </a:solidFill>
                <a:latin typeface="Synchrony Sans Medium" panose="02000503040000020004" pitchFamily="2" charset="77"/>
                <a:cs typeface="Synchrony Sans Medium" panose="02000503040000020004" pitchFamily="2" charset="77"/>
              </a:defRPr>
            </a:lvl1pPr>
            <a:lvl2pPr marL="7938" indent="0" algn="ctr">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21" name="Text Placeholder 19">
            <a:extLst>
              <a:ext uri="{FF2B5EF4-FFF2-40B4-BE49-F238E27FC236}">
                <a16:creationId xmlns:a16="http://schemas.microsoft.com/office/drawing/2014/main" id="{7FABEF6C-FBE0-B547-A349-6DB349165ADA}"/>
              </a:ext>
            </a:extLst>
          </p:cNvPr>
          <p:cNvSpPr>
            <a:spLocks noGrp="1"/>
          </p:cNvSpPr>
          <p:nvPr>
            <p:ph type="body" sz="quarter" idx="14"/>
          </p:nvPr>
        </p:nvSpPr>
        <p:spPr>
          <a:xfrm>
            <a:off x="3502311" y="3573390"/>
            <a:ext cx="2454275" cy="1946877"/>
          </a:xfrm>
          <a:prstGeom prst="rect">
            <a:avLst/>
          </a:prstGeom>
        </p:spPr>
        <p:txBody>
          <a:bodyPr>
            <a:noAutofit/>
          </a:bodyPr>
          <a:lstStyle>
            <a:lvl1pPr marL="0" indent="0" algn="ctr">
              <a:buNone/>
              <a:defRPr sz="1800" b="0" i="0">
                <a:solidFill>
                  <a:srgbClr val="333C43"/>
                </a:solidFill>
                <a:latin typeface="Synchrony Sans Medium" panose="02000503040000020004" pitchFamily="2" charset="77"/>
                <a:cs typeface="Synchrony Sans Medium" panose="02000503040000020004" pitchFamily="2" charset="77"/>
              </a:defRPr>
            </a:lvl1pPr>
            <a:lvl2pPr marL="7938" indent="0" algn="ctr">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22" name="Text Placeholder 19">
            <a:extLst>
              <a:ext uri="{FF2B5EF4-FFF2-40B4-BE49-F238E27FC236}">
                <a16:creationId xmlns:a16="http://schemas.microsoft.com/office/drawing/2014/main" id="{493406F4-5928-EE4C-A9E0-87225DE0CF4E}"/>
              </a:ext>
            </a:extLst>
          </p:cNvPr>
          <p:cNvSpPr>
            <a:spLocks noGrp="1"/>
          </p:cNvSpPr>
          <p:nvPr>
            <p:ph type="body" sz="quarter" idx="15"/>
          </p:nvPr>
        </p:nvSpPr>
        <p:spPr>
          <a:xfrm>
            <a:off x="6241692" y="3573390"/>
            <a:ext cx="2454275" cy="2082343"/>
          </a:xfrm>
          <a:prstGeom prst="rect">
            <a:avLst/>
          </a:prstGeom>
        </p:spPr>
        <p:txBody>
          <a:bodyPr>
            <a:noAutofit/>
          </a:bodyPr>
          <a:lstStyle>
            <a:lvl1pPr marL="0" indent="0" algn="ctr">
              <a:buNone/>
              <a:defRPr sz="1800" b="0" i="0">
                <a:solidFill>
                  <a:srgbClr val="333C43"/>
                </a:solidFill>
                <a:latin typeface="Synchrony Sans Medium" panose="02000503040000020004" pitchFamily="2" charset="77"/>
                <a:cs typeface="Synchrony Sans Medium" panose="02000503040000020004" pitchFamily="2" charset="77"/>
              </a:defRPr>
            </a:lvl1pPr>
            <a:lvl2pPr marL="7938" indent="0" algn="ctr">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23" name="Text Placeholder 19">
            <a:extLst>
              <a:ext uri="{FF2B5EF4-FFF2-40B4-BE49-F238E27FC236}">
                <a16:creationId xmlns:a16="http://schemas.microsoft.com/office/drawing/2014/main" id="{19E27B63-15E1-5648-8195-6A843CF9559C}"/>
              </a:ext>
            </a:extLst>
          </p:cNvPr>
          <p:cNvSpPr>
            <a:spLocks noGrp="1"/>
          </p:cNvSpPr>
          <p:nvPr>
            <p:ph type="body" sz="quarter" idx="16"/>
          </p:nvPr>
        </p:nvSpPr>
        <p:spPr>
          <a:xfrm>
            <a:off x="8984003" y="3573391"/>
            <a:ext cx="2454275" cy="2065410"/>
          </a:xfrm>
          <a:prstGeom prst="rect">
            <a:avLst/>
          </a:prstGeom>
        </p:spPr>
        <p:txBody>
          <a:bodyPr>
            <a:noAutofit/>
          </a:bodyPr>
          <a:lstStyle>
            <a:lvl1pPr marL="0" indent="0" algn="ctr">
              <a:buNone/>
              <a:defRPr sz="1800" b="0" i="0">
                <a:solidFill>
                  <a:srgbClr val="333C43"/>
                </a:solidFill>
                <a:latin typeface="Synchrony Sans Medium" panose="02000503040000020004" pitchFamily="2" charset="77"/>
                <a:cs typeface="Synchrony Sans Medium" panose="02000503040000020004" pitchFamily="2" charset="77"/>
              </a:defRPr>
            </a:lvl1pPr>
            <a:lvl2pPr marL="7938" indent="0" algn="ctr">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15" name="Rectangle 14">
            <a:extLst>
              <a:ext uri="{FF2B5EF4-FFF2-40B4-BE49-F238E27FC236}">
                <a16:creationId xmlns:a16="http://schemas.microsoft.com/office/drawing/2014/main" id="{BE04A216-6EBD-804C-9332-9F120C5844DD}"/>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sp>
        <p:nvSpPr>
          <p:cNvPr id="18" name="Text Box 18">
            <a:extLst>
              <a:ext uri="{FF2B5EF4-FFF2-40B4-BE49-F238E27FC236}">
                <a16:creationId xmlns:a16="http://schemas.microsoft.com/office/drawing/2014/main" id="{CCA23DE0-6197-1244-B550-7526C5A5C8D2}"/>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3" name="Picture Placeholder 2"/>
          <p:cNvSpPr>
            <a:spLocks noGrp="1"/>
          </p:cNvSpPr>
          <p:nvPr>
            <p:ph type="pic" sz="quarter" idx="17"/>
          </p:nvPr>
        </p:nvSpPr>
        <p:spPr>
          <a:xfrm>
            <a:off x="1028700" y="1384300"/>
            <a:ext cx="1892300" cy="1892300"/>
          </a:xfrm>
          <a:prstGeom prst="rect">
            <a:avLst/>
          </a:prstGeom>
        </p:spPr>
        <p:txBody>
          <a:bodyPr vert="horz"/>
          <a:lstStyle>
            <a:lvl1pPr>
              <a:defRPr sz="1000"/>
            </a:lvl1pPr>
          </a:lstStyle>
          <a:p>
            <a:r>
              <a:rPr lang="en-US"/>
              <a:t>Click icon to add picture</a:t>
            </a:r>
          </a:p>
        </p:txBody>
      </p:sp>
      <p:sp>
        <p:nvSpPr>
          <p:cNvPr id="17" name="Picture Placeholder 2"/>
          <p:cNvSpPr>
            <a:spLocks noGrp="1"/>
          </p:cNvSpPr>
          <p:nvPr>
            <p:ph type="pic" sz="quarter" idx="18"/>
          </p:nvPr>
        </p:nvSpPr>
        <p:spPr>
          <a:xfrm>
            <a:off x="3784600" y="1346200"/>
            <a:ext cx="1892300" cy="1892300"/>
          </a:xfrm>
          <a:prstGeom prst="rect">
            <a:avLst/>
          </a:prstGeom>
        </p:spPr>
        <p:txBody>
          <a:bodyPr vert="horz"/>
          <a:lstStyle>
            <a:lvl1pPr>
              <a:defRPr sz="1000"/>
            </a:lvl1pPr>
          </a:lstStyle>
          <a:p>
            <a:r>
              <a:rPr lang="en-US"/>
              <a:t>Click icon to add picture</a:t>
            </a:r>
          </a:p>
        </p:txBody>
      </p:sp>
      <p:sp>
        <p:nvSpPr>
          <p:cNvPr id="19" name="Picture Placeholder 2"/>
          <p:cNvSpPr>
            <a:spLocks noGrp="1"/>
          </p:cNvSpPr>
          <p:nvPr>
            <p:ph type="pic" sz="quarter" idx="19"/>
          </p:nvPr>
        </p:nvSpPr>
        <p:spPr>
          <a:xfrm>
            <a:off x="6540500" y="1346200"/>
            <a:ext cx="1892300" cy="1892300"/>
          </a:xfrm>
          <a:prstGeom prst="rect">
            <a:avLst/>
          </a:prstGeom>
        </p:spPr>
        <p:txBody>
          <a:bodyPr vert="horz"/>
          <a:lstStyle>
            <a:lvl1pPr>
              <a:defRPr sz="1000"/>
            </a:lvl1pPr>
          </a:lstStyle>
          <a:p>
            <a:r>
              <a:rPr lang="en-US"/>
              <a:t>Click icon to add picture</a:t>
            </a:r>
          </a:p>
        </p:txBody>
      </p:sp>
      <p:sp>
        <p:nvSpPr>
          <p:cNvPr id="24" name="Picture Placeholder 2"/>
          <p:cNvSpPr>
            <a:spLocks noGrp="1"/>
          </p:cNvSpPr>
          <p:nvPr>
            <p:ph type="pic" sz="quarter" idx="20"/>
          </p:nvPr>
        </p:nvSpPr>
        <p:spPr>
          <a:xfrm>
            <a:off x="9258300" y="1346200"/>
            <a:ext cx="1892300" cy="1892300"/>
          </a:xfrm>
          <a:prstGeom prst="rect">
            <a:avLst/>
          </a:prstGeom>
        </p:spPr>
        <p:txBody>
          <a:bodyPr vert="horz"/>
          <a:lstStyle>
            <a:lvl1pPr>
              <a:defRPr sz="1000"/>
            </a:lvl1pPr>
          </a:lstStyle>
          <a:p>
            <a:r>
              <a:rPr lang="en-US"/>
              <a:t>Click icon to add picture</a:t>
            </a:r>
          </a:p>
        </p:txBody>
      </p:sp>
      <p:pic>
        <p:nvPicPr>
          <p:cNvPr id="25" name="Picture 2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26"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bg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296669965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oints 5">
    <p:spTree>
      <p:nvGrpSpPr>
        <p:cNvPr id="1" name=""/>
        <p:cNvGrpSpPr/>
        <p:nvPr/>
      </p:nvGrpSpPr>
      <p:grpSpPr>
        <a:xfrm>
          <a:off x="0" y="0"/>
          <a:ext cx="0" cy="0"/>
          <a:chOff x="0" y="0"/>
          <a:chExt cx="0" cy="0"/>
        </a:xfrm>
      </p:grpSpPr>
      <p:sp>
        <p:nvSpPr>
          <p:cNvPr id="3" name="Manual Input 2">
            <a:extLst>
              <a:ext uri="{FF2B5EF4-FFF2-40B4-BE49-F238E27FC236}">
                <a16:creationId xmlns:a16="http://schemas.microsoft.com/office/drawing/2014/main" id="{BFF2EB8B-2358-824E-8953-DA263F19BB3D}"/>
              </a:ext>
            </a:extLst>
          </p:cNvPr>
          <p:cNvSpPr/>
          <p:nvPr userDrawn="1"/>
        </p:nvSpPr>
        <p:spPr>
          <a:xfrm rot="10800000">
            <a:off x="0" y="0"/>
            <a:ext cx="12193219" cy="588162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875 h 11875"/>
              <a:gd name="connsiteX1" fmla="*/ 9988 w 10000"/>
              <a:gd name="connsiteY1" fmla="*/ 0 h 11875"/>
              <a:gd name="connsiteX2" fmla="*/ 10000 w 10000"/>
              <a:gd name="connsiteY2" fmla="*/ 11875 h 11875"/>
              <a:gd name="connsiteX3" fmla="*/ 0 w 10000"/>
              <a:gd name="connsiteY3" fmla="*/ 11875 h 11875"/>
              <a:gd name="connsiteX4" fmla="*/ 0 w 10000"/>
              <a:gd name="connsiteY4" fmla="*/ 3875 h 11875"/>
              <a:gd name="connsiteX0" fmla="*/ 12 w 10000"/>
              <a:gd name="connsiteY0" fmla="*/ 4913 h 11875"/>
              <a:gd name="connsiteX1" fmla="*/ 9988 w 10000"/>
              <a:gd name="connsiteY1" fmla="*/ 0 h 11875"/>
              <a:gd name="connsiteX2" fmla="*/ 10000 w 10000"/>
              <a:gd name="connsiteY2" fmla="*/ 11875 h 11875"/>
              <a:gd name="connsiteX3" fmla="*/ 0 w 10000"/>
              <a:gd name="connsiteY3" fmla="*/ 11875 h 11875"/>
              <a:gd name="connsiteX4" fmla="*/ 12 w 10000"/>
              <a:gd name="connsiteY4" fmla="*/ 4913 h 11875"/>
              <a:gd name="connsiteX0" fmla="*/ 1 w 10001"/>
              <a:gd name="connsiteY0" fmla="*/ 3817 h 11875"/>
              <a:gd name="connsiteX1" fmla="*/ 9989 w 10001"/>
              <a:gd name="connsiteY1" fmla="*/ 0 h 11875"/>
              <a:gd name="connsiteX2" fmla="*/ 10001 w 10001"/>
              <a:gd name="connsiteY2" fmla="*/ 11875 h 11875"/>
              <a:gd name="connsiteX3" fmla="*/ 1 w 10001"/>
              <a:gd name="connsiteY3" fmla="*/ 11875 h 11875"/>
              <a:gd name="connsiteX4" fmla="*/ 1 w 10001"/>
              <a:gd name="connsiteY4" fmla="*/ 3817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1875">
                <a:moveTo>
                  <a:pt x="1" y="3817"/>
                </a:moveTo>
                <a:lnTo>
                  <a:pt x="9989" y="0"/>
                </a:lnTo>
                <a:cubicBezTo>
                  <a:pt x="9993" y="3958"/>
                  <a:pt x="9997" y="7917"/>
                  <a:pt x="10001" y="11875"/>
                </a:cubicBezTo>
                <a:lnTo>
                  <a:pt x="1" y="11875"/>
                </a:lnTo>
                <a:cubicBezTo>
                  <a:pt x="5" y="9554"/>
                  <a:pt x="-3" y="6138"/>
                  <a:pt x="1" y="3817"/>
                </a:cubicBezTo>
                <a:close/>
              </a:path>
            </a:pathLst>
          </a:custGeom>
          <a:solidFill>
            <a:srgbClr val="333C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5" name="Rectangle 4">
            <a:extLst>
              <a:ext uri="{FF2B5EF4-FFF2-40B4-BE49-F238E27FC236}">
                <a16:creationId xmlns:a16="http://schemas.microsoft.com/office/drawing/2014/main" id="{7AEDC371-B3F4-6544-8ACD-8DF7C23167CA}"/>
              </a:ext>
            </a:extLst>
          </p:cNvPr>
          <p:cNvSpPr/>
          <p:nvPr userDrawn="1"/>
        </p:nvSpPr>
        <p:spPr>
          <a:xfrm>
            <a:off x="3484379" y="1066800"/>
            <a:ext cx="2484281" cy="4673600"/>
          </a:xfrm>
          <a:prstGeom prst="rect">
            <a:avLst/>
          </a:prstGeom>
          <a:solidFill>
            <a:schemeClr val="bg1"/>
          </a:solidFill>
          <a:ln>
            <a:noFill/>
          </a:ln>
          <a:effectLst>
            <a:outerShdw blurRad="1905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6" name="Rectangle 5">
            <a:extLst>
              <a:ext uri="{FF2B5EF4-FFF2-40B4-BE49-F238E27FC236}">
                <a16:creationId xmlns:a16="http://schemas.microsoft.com/office/drawing/2014/main" id="{636F56FC-8951-884B-B90B-33149937A624}"/>
              </a:ext>
            </a:extLst>
          </p:cNvPr>
          <p:cNvSpPr/>
          <p:nvPr userDrawn="1"/>
        </p:nvSpPr>
        <p:spPr>
          <a:xfrm>
            <a:off x="6226690" y="1066800"/>
            <a:ext cx="2484281" cy="4673600"/>
          </a:xfrm>
          <a:prstGeom prst="rect">
            <a:avLst/>
          </a:prstGeom>
          <a:solidFill>
            <a:schemeClr val="bg1"/>
          </a:solidFill>
          <a:ln>
            <a:noFill/>
          </a:ln>
          <a:effectLst>
            <a:outerShdw blurRad="1905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7" name="Rectangle 6">
            <a:extLst>
              <a:ext uri="{FF2B5EF4-FFF2-40B4-BE49-F238E27FC236}">
                <a16:creationId xmlns:a16="http://schemas.microsoft.com/office/drawing/2014/main" id="{8F615739-C15B-ED4C-A612-6E81B849D27A}"/>
              </a:ext>
            </a:extLst>
          </p:cNvPr>
          <p:cNvSpPr/>
          <p:nvPr userDrawn="1"/>
        </p:nvSpPr>
        <p:spPr>
          <a:xfrm>
            <a:off x="8969001" y="1066800"/>
            <a:ext cx="2484281" cy="4707467"/>
          </a:xfrm>
          <a:prstGeom prst="rect">
            <a:avLst/>
          </a:prstGeom>
          <a:solidFill>
            <a:schemeClr val="bg1"/>
          </a:solidFill>
          <a:ln>
            <a:noFill/>
          </a:ln>
          <a:effectLst>
            <a:outerShdw blurRad="1905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8" name="Rectangle 7">
            <a:extLst>
              <a:ext uri="{FF2B5EF4-FFF2-40B4-BE49-F238E27FC236}">
                <a16:creationId xmlns:a16="http://schemas.microsoft.com/office/drawing/2014/main" id="{AA2B471E-3477-5E42-93CF-11A2FE9EABB1}"/>
              </a:ext>
            </a:extLst>
          </p:cNvPr>
          <p:cNvSpPr/>
          <p:nvPr userDrawn="1"/>
        </p:nvSpPr>
        <p:spPr>
          <a:xfrm>
            <a:off x="738719" y="1066800"/>
            <a:ext cx="2484281" cy="4690533"/>
          </a:xfrm>
          <a:prstGeom prst="rect">
            <a:avLst/>
          </a:prstGeom>
          <a:solidFill>
            <a:schemeClr val="bg1"/>
          </a:solidFill>
          <a:ln>
            <a:noFill/>
          </a:ln>
          <a:effectLst>
            <a:outerShdw blurRad="1905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9" name="Text Placeholder 19">
            <a:extLst>
              <a:ext uri="{FF2B5EF4-FFF2-40B4-BE49-F238E27FC236}">
                <a16:creationId xmlns:a16="http://schemas.microsoft.com/office/drawing/2014/main" id="{5DCE9B75-7FE0-1843-B2B9-8FFFEA1721CB}"/>
              </a:ext>
            </a:extLst>
          </p:cNvPr>
          <p:cNvSpPr>
            <a:spLocks noGrp="1"/>
          </p:cNvSpPr>
          <p:nvPr>
            <p:ph type="body" sz="quarter" idx="13"/>
          </p:nvPr>
        </p:nvSpPr>
        <p:spPr>
          <a:xfrm>
            <a:off x="754063" y="3573390"/>
            <a:ext cx="2454275" cy="1929943"/>
          </a:xfrm>
          <a:prstGeom prst="rect">
            <a:avLst/>
          </a:prstGeom>
        </p:spPr>
        <p:txBody>
          <a:bodyPr>
            <a:noAutofit/>
          </a:bodyPr>
          <a:lstStyle>
            <a:lvl1pPr marL="0" indent="0" algn="ctr">
              <a:buNone/>
              <a:defRPr sz="1800" b="0" i="0">
                <a:solidFill>
                  <a:srgbClr val="333C43"/>
                </a:solidFill>
                <a:latin typeface="Synchrony Sans Medium" panose="02000503040000020004" pitchFamily="2" charset="77"/>
                <a:cs typeface="Synchrony Sans Medium" panose="02000503040000020004" pitchFamily="2" charset="77"/>
              </a:defRPr>
            </a:lvl1pPr>
            <a:lvl2pPr marL="7938" indent="0" algn="ctr">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10" name="Text Placeholder 19">
            <a:extLst>
              <a:ext uri="{FF2B5EF4-FFF2-40B4-BE49-F238E27FC236}">
                <a16:creationId xmlns:a16="http://schemas.microsoft.com/office/drawing/2014/main" id="{7FABEF6C-FBE0-B547-A349-6DB349165ADA}"/>
              </a:ext>
            </a:extLst>
          </p:cNvPr>
          <p:cNvSpPr>
            <a:spLocks noGrp="1"/>
          </p:cNvSpPr>
          <p:nvPr>
            <p:ph type="body" sz="quarter" idx="14"/>
          </p:nvPr>
        </p:nvSpPr>
        <p:spPr>
          <a:xfrm>
            <a:off x="3502311" y="3573390"/>
            <a:ext cx="2454275" cy="1946877"/>
          </a:xfrm>
          <a:prstGeom prst="rect">
            <a:avLst/>
          </a:prstGeom>
        </p:spPr>
        <p:txBody>
          <a:bodyPr>
            <a:noAutofit/>
          </a:bodyPr>
          <a:lstStyle>
            <a:lvl1pPr marL="0" indent="0" algn="ctr">
              <a:buNone/>
              <a:defRPr sz="1800" b="0" i="0">
                <a:solidFill>
                  <a:srgbClr val="333C43"/>
                </a:solidFill>
                <a:latin typeface="Synchrony Sans Medium" panose="02000503040000020004" pitchFamily="2" charset="77"/>
                <a:cs typeface="Synchrony Sans Medium" panose="02000503040000020004" pitchFamily="2" charset="77"/>
              </a:defRPr>
            </a:lvl1pPr>
            <a:lvl2pPr marL="7938" indent="0" algn="ctr">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11" name="Text Placeholder 19">
            <a:extLst>
              <a:ext uri="{FF2B5EF4-FFF2-40B4-BE49-F238E27FC236}">
                <a16:creationId xmlns:a16="http://schemas.microsoft.com/office/drawing/2014/main" id="{493406F4-5928-EE4C-A9E0-87225DE0CF4E}"/>
              </a:ext>
            </a:extLst>
          </p:cNvPr>
          <p:cNvSpPr>
            <a:spLocks noGrp="1"/>
          </p:cNvSpPr>
          <p:nvPr>
            <p:ph type="body" sz="quarter" idx="15"/>
          </p:nvPr>
        </p:nvSpPr>
        <p:spPr>
          <a:xfrm>
            <a:off x="6241692" y="3573390"/>
            <a:ext cx="2454275" cy="2082343"/>
          </a:xfrm>
          <a:prstGeom prst="rect">
            <a:avLst/>
          </a:prstGeom>
        </p:spPr>
        <p:txBody>
          <a:bodyPr>
            <a:noAutofit/>
          </a:bodyPr>
          <a:lstStyle>
            <a:lvl1pPr marL="0" indent="0" algn="ctr">
              <a:buNone/>
              <a:defRPr sz="1800" b="0" i="0">
                <a:solidFill>
                  <a:srgbClr val="333C43"/>
                </a:solidFill>
                <a:latin typeface="Synchrony Sans Medium" panose="02000503040000020004" pitchFamily="2" charset="77"/>
                <a:cs typeface="Synchrony Sans Medium" panose="02000503040000020004" pitchFamily="2" charset="77"/>
              </a:defRPr>
            </a:lvl1pPr>
            <a:lvl2pPr marL="7938" indent="0" algn="ctr">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12" name="Text Placeholder 19">
            <a:extLst>
              <a:ext uri="{FF2B5EF4-FFF2-40B4-BE49-F238E27FC236}">
                <a16:creationId xmlns:a16="http://schemas.microsoft.com/office/drawing/2014/main" id="{19E27B63-15E1-5648-8195-6A843CF9559C}"/>
              </a:ext>
            </a:extLst>
          </p:cNvPr>
          <p:cNvSpPr>
            <a:spLocks noGrp="1"/>
          </p:cNvSpPr>
          <p:nvPr>
            <p:ph type="body" sz="quarter" idx="16"/>
          </p:nvPr>
        </p:nvSpPr>
        <p:spPr>
          <a:xfrm>
            <a:off x="8984003" y="3573391"/>
            <a:ext cx="2454275" cy="2065410"/>
          </a:xfrm>
          <a:prstGeom prst="rect">
            <a:avLst/>
          </a:prstGeom>
        </p:spPr>
        <p:txBody>
          <a:bodyPr>
            <a:noAutofit/>
          </a:bodyPr>
          <a:lstStyle>
            <a:lvl1pPr marL="0" indent="0" algn="ctr">
              <a:buNone/>
              <a:defRPr sz="1800" b="0" i="0">
                <a:solidFill>
                  <a:srgbClr val="333C43"/>
                </a:solidFill>
                <a:latin typeface="Synchrony Sans Medium" panose="02000503040000020004" pitchFamily="2" charset="77"/>
                <a:cs typeface="Synchrony Sans Medium" panose="02000503040000020004" pitchFamily="2" charset="77"/>
              </a:defRPr>
            </a:lvl1pPr>
            <a:lvl2pPr marL="7938" indent="0" algn="ctr">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14" name="Text Box 18">
            <a:extLst>
              <a:ext uri="{FF2B5EF4-FFF2-40B4-BE49-F238E27FC236}">
                <a16:creationId xmlns:a16="http://schemas.microsoft.com/office/drawing/2014/main" id="{CCA23DE0-6197-1244-B550-7526C5A5C8D2}"/>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pic>
        <p:nvPicPr>
          <p:cNvPr id="24" name="Picture 23" descr="683735747.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121647" y="1236133"/>
            <a:ext cx="2172885" cy="2112264"/>
          </a:xfrm>
          <a:prstGeom prst="rect">
            <a:avLst/>
          </a:prstGeom>
        </p:spPr>
      </p:pic>
      <p:sp>
        <p:nvSpPr>
          <p:cNvPr id="19" name="Rectangle 18">
            <a:extLst>
              <a:ext uri="{FF2B5EF4-FFF2-40B4-BE49-F238E27FC236}">
                <a16:creationId xmlns:a16="http://schemas.microsoft.com/office/drawing/2014/main" id="{B9793D93-ED7F-5140-A335-B391B22C86C7}"/>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endParaRPr>
          </a:p>
        </p:txBody>
      </p:sp>
      <p:pic>
        <p:nvPicPr>
          <p:cNvPr id="23" name="Picture 2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26"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bg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707901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tatistics">
    <p:spTree>
      <p:nvGrpSpPr>
        <p:cNvPr id="1" name=""/>
        <p:cNvGrpSpPr/>
        <p:nvPr/>
      </p:nvGrpSpPr>
      <p:grpSpPr>
        <a:xfrm>
          <a:off x="0" y="0"/>
          <a:ext cx="0" cy="0"/>
          <a:chOff x="0" y="0"/>
          <a:chExt cx="0" cy="0"/>
        </a:xfrm>
      </p:grpSpPr>
      <p:pic>
        <p:nvPicPr>
          <p:cNvPr id="25" name="Picture 24" descr="IMG_5015.jpg">
            <a:extLst>
              <a:ext uri="{FF2B5EF4-FFF2-40B4-BE49-F238E27FC236}">
                <a16:creationId xmlns:a16="http://schemas.microsoft.com/office/drawing/2014/main" id="{549C3FE0-D02B-5E4F-86DB-A0AE9EA74D6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2" y="-17991"/>
            <a:ext cx="12192002" cy="6875992"/>
          </a:xfrm>
          <a:prstGeom prst="rect">
            <a:avLst/>
          </a:prstGeom>
        </p:spPr>
      </p:pic>
      <p:sp>
        <p:nvSpPr>
          <p:cNvPr id="7" name="Rectangle 6">
            <a:extLst>
              <a:ext uri="{FF2B5EF4-FFF2-40B4-BE49-F238E27FC236}">
                <a16:creationId xmlns:a16="http://schemas.microsoft.com/office/drawing/2014/main" id="{D5CD1263-F31D-724E-BFA4-59249D2B85CF}"/>
              </a:ext>
            </a:extLst>
          </p:cNvPr>
          <p:cNvSpPr/>
          <p:nvPr userDrawn="1"/>
        </p:nvSpPr>
        <p:spPr>
          <a:xfrm>
            <a:off x="304800" y="304800"/>
            <a:ext cx="11582400" cy="6248400"/>
          </a:xfrm>
          <a:prstGeom prst="rect">
            <a:avLst/>
          </a:prstGeom>
          <a:solidFill>
            <a:srgbClr val="2C343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a:latin typeface="+mn-lt"/>
              <a:cs typeface="Synchrony Sans"/>
            </a:endParaRPr>
          </a:p>
        </p:txBody>
      </p:sp>
      <p:cxnSp>
        <p:nvCxnSpPr>
          <p:cNvPr id="28" name="Straight Connector 27">
            <a:extLst>
              <a:ext uri="{FF2B5EF4-FFF2-40B4-BE49-F238E27FC236}">
                <a16:creationId xmlns:a16="http://schemas.microsoft.com/office/drawing/2014/main" id="{3C35B805-93EF-6642-9E6D-943383345531}"/>
              </a:ext>
            </a:extLst>
          </p:cNvPr>
          <p:cNvCxnSpPr>
            <a:cxnSpLocks/>
          </p:cNvCxnSpPr>
          <p:nvPr userDrawn="1"/>
        </p:nvCxnSpPr>
        <p:spPr>
          <a:xfrm>
            <a:off x="685800" y="1295400"/>
            <a:ext cx="10769600"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9" name="Title 1">
            <a:extLst>
              <a:ext uri="{FF2B5EF4-FFF2-40B4-BE49-F238E27FC236}">
                <a16:creationId xmlns:a16="http://schemas.microsoft.com/office/drawing/2014/main" id="{580BA5AE-FB4F-0A47-8078-2E88CD112A26}"/>
              </a:ext>
            </a:extLst>
          </p:cNvPr>
          <p:cNvSpPr>
            <a:spLocks noGrp="1"/>
          </p:cNvSpPr>
          <p:nvPr>
            <p:ph type="title"/>
          </p:nvPr>
        </p:nvSpPr>
        <p:spPr>
          <a:xfrm>
            <a:off x="609600" y="652449"/>
            <a:ext cx="8703733" cy="482083"/>
          </a:xfrm>
          <a:prstGeom prst="rect">
            <a:avLst/>
          </a:prstGeom>
        </p:spPr>
        <p:txBody>
          <a:bodyPr>
            <a:normAutofit/>
          </a:bodyPr>
          <a:lstStyle>
            <a:lvl1pPr>
              <a:defRPr sz="3200" b="0" i="0">
                <a:solidFill>
                  <a:schemeClr val="bg1"/>
                </a:solidFill>
                <a:latin typeface="+mj-lt"/>
                <a:cs typeface="Synchrony Sans Medium" panose="02000503040000020004" pitchFamily="2" charset="77"/>
              </a:defRPr>
            </a:lvl1pPr>
          </a:lstStyle>
          <a:p>
            <a:r>
              <a:rPr lang="en-US"/>
              <a:t>Click to edit Master title style</a:t>
            </a:r>
          </a:p>
        </p:txBody>
      </p:sp>
      <p:sp>
        <p:nvSpPr>
          <p:cNvPr id="30" name="Text Placeholder 3">
            <a:extLst>
              <a:ext uri="{FF2B5EF4-FFF2-40B4-BE49-F238E27FC236}">
                <a16:creationId xmlns:a16="http://schemas.microsoft.com/office/drawing/2014/main" id="{4BFEDE30-0D6D-664F-81FA-E83C3505CC19}"/>
              </a:ext>
            </a:extLst>
          </p:cNvPr>
          <p:cNvSpPr>
            <a:spLocks noGrp="1"/>
          </p:cNvSpPr>
          <p:nvPr>
            <p:ph type="body" sz="half" idx="14" hasCustomPrompt="1"/>
          </p:nvPr>
        </p:nvSpPr>
        <p:spPr>
          <a:xfrm>
            <a:off x="4400230" y="2035463"/>
            <a:ext cx="1594104" cy="453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rgbClr val="FAC601"/>
                </a:solidFill>
                <a:latin typeface="+mj-lt"/>
                <a:cs typeface="Synchrony Sans Medium" panose="02000503040000020004"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Number</a:t>
            </a:r>
          </a:p>
        </p:txBody>
      </p:sp>
      <p:sp>
        <p:nvSpPr>
          <p:cNvPr id="31" name="Text Placeholder 3">
            <a:extLst>
              <a:ext uri="{FF2B5EF4-FFF2-40B4-BE49-F238E27FC236}">
                <a16:creationId xmlns:a16="http://schemas.microsoft.com/office/drawing/2014/main" id="{895CCAA7-9C38-A04B-AE0B-58462A264B23}"/>
              </a:ext>
            </a:extLst>
          </p:cNvPr>
          <p:cNvSpPr>
            <a:spLocks noGrp="1"/>
          </p:cNvSpPr>
          <p:nvPr>
            <p:ph type="body" sz="half" idx="15" hasCustomPrompt="1"/>
          </p:nvPr>
        </p:nvSpPr>
        <p:spPr>
          <a:xfrm>
            <a:off x="6256462" y="2035463"/>
            <a:ext cx="1594104" cy="453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rgbClr val="FAC601"/>
                </a:solidFill>
                <a:latin typeface="+mj-lt"/>
                <a:cs typeface="Synchrony Sans Medium" panose="02000503040000020004"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Number</a:t>
            </a:r>
          </a:p>
        </p:txBody>
      </p:sp>
      <p:sp>
        <p:nvSpPr>
          <p:cNvPr id="32" name="Text Placeholder 3">
            <a:extLst>
              <a:ext uri="{FF2B5EF4-FFF2-40B4-BE49-F238E27FC236}">
                <a16:creationId xmlns:a16="http://schemas.microsoft.com/office/drawing/2014/main" id="{F30ED9DB-0935-BC44-B490-94FE1783A0D3}"/>
              </a:ext>
            </a:extLst>
          </p:cNvPr>
          <p:cNvSpPr>
            <a:spLocks noGrp="1"/>
          </p:cNvSpPr>
          <p:nvPr>
            <p:ph type="body" sz="half" idx="16" hasCustomPrompt="1"/>
          </p:nvPr>
        </p:nvSpPr>
        <p:spPr>
          <a:xfrm>
            <a:off x="8109646" y="2035463"/>
            <a:ext cx="1594104" cy="453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rgbClr val="FAC601"/>
                </a:solidFill>
                <a:latin typeface="+mj-lt"/>
                <a:cs typeface="Synchrony Sans Medium" panose="02000503040000020004"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Number</a:t>
            </a:r>
          </a:p>
        </p:txBody>
      </p:sp>
      <p:sp>
        <p:nvSpPr>
          <p:cNvPr id="33" name="Text Placeholder 3">
            <a:extLst>
              <a:ext uri="{FF2B5EF4-FFF2-40B4-BE49-F238E27FC236}">
                <a16:creationId xmlns:a16="http://schemas.microsoft.com/office/drawing/2014/main" id="{421B19A4-E2F4-EF4F-A062-534A9A01FAA6}"/>
              </a:ext>
            </a:extLst>
          </p:cNvPr>
          <p:cNvSpPr>
            <a:spLocks noGrp="1"/>
          </p:cNvSpPr>
          <p:nvPr>
            <p:ph type="body" sz="half" idx="17" hasCustomPrompt="1"/>
          </p:nvPr>
        </p:nvSpPr>
        <p:spPr>
          <a:xfrm>
            <a:off x="9975022" y="2035463"/>
            <a:ext cx="1594104" cy="453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rgbClr val="FAC601"/>
                </a:solidFill>
                <a:latin typeface="+mj-lt"/>
                <a:cs typeface="Synchrony Sans Medium" panose="02000503040000020004"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Number</a:t>
            </a:r>
          </a:p>
        </p:txBody>
      </p:sp>
      <p:sp>
        <p:nvSpPr>
          <p:cNvPr id="34" name="Text Placeholder 3">
            <a:extLst>
              <a:ext uri="{FF2B5EF4-FFF2-40B4-BE49-F238E27FC236}">
                <a16:creationId xmlns:a16="http://schemas.microsoft.com/office/drawing/2014/main" id="{A97D3B1F-BB3D-DA48-B9ED-3F3298778C76}"/>
              </a:ext>
            </a:extLst>
          </p:cNvPr>
          <p:cNvSpPr>
            <a:spLocks noGrp="1"/>
          </p:cNvSpPr>
          <p:nvPr>
            <p:ph type="body" sz="half" idx="18" hasCustomPrompt="1"/>
          </p:nvPr>
        </p:nvSpPr>
        <p:spPr>
          <a:xfrm>
            <a:off x="4400230" y="4557911"/>
            <a:ext cx="1594104" cy="453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rgbClr val="FAC601"/>
                </a:solidFill>
                <a:latin typeface="+mj-lt"/>
                <a:cs typeface="Synchrony Sans Medium" panose="02000503040000020004"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Number</a:t>
            </a:r>
          </a:p>
        </p:txBody>
      </p:sp>
      <p:sp>
        <p:nvSpPr>
          <p:cNvPr id="35" name="Text Placeholder 3">
            <a:extLst>
              <a:ext uri="{FF2B5EF4-FFF2-40B4-BE49-F238E27FC236}">
                <a16:creationId xmlns:a16="http://schemas.microsoft.com/office/drawing/2014/main" id="{4280ED22-500D-6D49-875C-ED778BF1DF5A}"/>
              </a:ext>
            </a:extLst>
          </p:cNvPr>
          <p:cNvSpPr>
            <a:spLocks noGrp="1"/>
          </p:cNvSpPr>
          <p:nvPr>
            <p:ph type="body" sz="half" idx="19" hasCustomPrompt="1"/>
          </p:nvPr>
        </p:nvSpPr>
        <p:spPr>
          <a:xfrm>
            <a:off x="6256462" y="4557911"/>
            <a:ext cx="1594104" cy="453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rgbClr val="FAC601"/>
                </a:solidFill>
                <a:latin typeface="+mj-lt"/>
                <a:cs typeface="Synchrony Sans Medium" panose="02000503040000020004"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Number</a:t>
            </a:r>
          </a:p>
        </p:txBody>
      </p:sp>
      <p:sp>
        <p:nvSpPr>
          <p:cNvPr id="36" name="Text Placeholder 3">
            <a:extLst>
              <a:ext uri="{FF2B5EF4-FFF2-40B4-BE49-F238E27FC236}">
                <a16:creationId xmlns:a16="http://schemas.microsoft.com/office/drawing/2014/main" id="{F57E989F-6BA1-7D4E-A0CF-7D25CE307D4F}"/>
              </a:ext>
            </a:extLst>
          </p:cNvPr>
          <p:cNvSpPr>
            <a:spLocks noGrp="1"/>
          </p:cNvSpPr>
          <p:nvPr>
            <p:ph type="body" sz="half" idx="20" hasCustomPrompt="1"/>
          </p:nvPr>
        </p:nvSpPr>
        <p:spPr>
          <a:xfrm>
            <a:off x="8109646" y="4557911"/>
            <a:ext cx="1594104" cy="453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rgbClr val="FAC601"/>
                </a:solidFill>
                <a:latin typeface="+mj-lt"/>
                <a:cs typeface="Synchrony Sans Medium" panose="02000503040000020004"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Number</a:t>
            </a:r>
          </a:p>
        </p:txBody>
      </p:sp>
      <p:sp>
        <p:nvSpPr>
          <p:cNvPr id="37" name="Text Placeholder 3">
            <a:extLst>
              <a:ext uri="{FF2B5EF4-FFF2-40B4-BE49-F238E27FC236}">
                <a16:creationId xmlns:a16="http://schemas.microsoft.com/office/drawing/2014/main" id="{B7429D9E-08E1-0A40-A3FD-2F48AE52FA45}"/>
              </a:ext>
            </a:extLst>
          </p:cNvPr>
          <p:cNvSpPr>
            <a:spLocks noGrp="1"/>
          </p:cNvSpPr>
          <p:nvPr>
            <p:ph type="body" sz="half" idx="21" hasCustomPrompt="1"/>
          </p:nvPr>
        </p:nvSpPr>
        <p:spPr>
          <a:xfrm>
            <a:off x="9975022" y="4557911"/>
            <a:ext cx="1594104" cy="453737"/>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rgbClr val="FAC601"/>
                </a:solidFill>
                <a:latin typeface="+mj-lt"/>
                <a:cs typeface="Synchrony Sans Medium" panose="02000503040000020004"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Number</a:t>
            </a:r>
          </a:p>
        </p:txBody>
      </p:sp>
      <p:sp>
        <p:nvSpPr>
          <p:cNvPr id="38" name="Text Placeholder 19">
            <a:extLst>
              <a:ext uri="{FF2B5EF4-FFF2-40B4-BE49-F238E27FC236}">
                <a16:creationId xmlns:a16="http://schemas.microsoft.com/office/drawing/2014/main" id="{FF69DF3E-D87F-C14E-A429-2C3A338D065B}"/>
              </a:ext>
            </a:extLst>
          </p:cNvPr>
          <p:cNvSpPr>
            <a:spLocks noGrp="1"/>
          </p:cNvSpPr>
          <p:nvPr>
            <p:ph type="body" sz="quarter" idx="22"/>
          </p:nvPr>
        </p:nvSpPr>
        <p:spPr>
          <a:xfrm>
            <a:off x="4394134" y="2497946"/>
            <a:ext cx="1600200" cy="1326985"/>
          </a:xfrm>
          <a:prstGeom prst="rect">
            <a:avLst/>
          </a:prstGeom>
        </p:spPr>
        <p:txBody>
          <a:bodyPr>
            <a:noAutofit/>
          </a:bodyPr>
          <a:lstStyle>
            <a:lvl1pPr marL="0" indent="0" algn="l">
              <a:buNone/>
              <a:defRPr sz="1600" b="0">
                <a:solidFill>
                  <a:schemeClr val="bg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39" name="Text Placeholder 19">
            <a:extLst>
              <a:ext uri="{FF2B5EF4-FFF2-40B4-BE49-F238E27FC236}">
                <a16:creationId xmlns:a16="http://schemas.microsoft.com/office/drawing/2014/main" id="{7E4DA33A-94FD-0E4E-AA8A-5287EBA47F80}"/>
              </a:ext>
            </a:extLst>
          </p:cNvPr>
          <p:cNvSpPr>
            <a:spLocks noGrp="1"/>
          </p:cNvSpPr>
          <p:nvPr>
            <p:ph type="body" sz="quarter" idx="23"/>
          </p:nvPr>
        </p:nvSpPr>
        <p:spPr>
          <a:xfrm>
            <a:off x="6250366" y="2497946"/>
            <a:ext cx="1600200" cy="1326985"/>
          </a:xfrm>
          <a:prstGeom prst="rect">
            <a:avLst/>
          </a:prstGeom>
        </p:spPr>
        <p:txBody>
          <a:bodyPr>
            <a:noAutofit/>
          </a:bodyPr>
          <a:lstStyle>
            <a:lvl1pPr marL="0" indent="0" algn="l">
              <a:buNone/>
              <a:defRPr sz="1600" b="0">
                <a:solidFill>
                  <a:schemeClr val="bg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40" name="Text Placeholder 19">
            <a:extLst>
              <a:ext uri="{FF2B5EF4-FFF2-40B4-BE49-F238E27FC236}">
                <a16:creationId xmlns:a16="http://schemas.microsoft.com/office/drawing/2014/main" id="{3F49B122-914E-E040-9BAE-105DF9525130}"/>
              </a:ext>
            </a:extLst>
          </p:cNvPr>
          <p:cNvSpPr>
            <a:spLocks noGrp="1"/>
          </p:cNvSpPr>
          <p:nvPr>
            <p:ph type="body" sz="quarter" idx="24"/>
          </p:nvPr>
        </p:nvSpPr>
        <p:spPr>
          <a:xfrm>
            <a:off x="8103550" y="2497946"/>
            <a:ext cx="1600200" cy="1326985"/>
          </a:xfrm>
          <a:prstGeom prst="rect">
            <a:avLst/>
          </a:prstGeom>
        </p:spPr>
        <p:txBody>
          <a:bodyPr>
            <a:noAutofit/>
          </a:bodyPr>
          <a:lstStyle>
            <a:lvl1pPr marL="0" indent="0" algn="l">
              <a:buNone/>
              <a:defRPr sz="1600" b="0">
                <a:solidFill>
                  <a:schemeClr val="bg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41" name="Text Placeholder 19">
            <a:extLst>
              <a:ext uri="{FF2B5EF4-FFF2-40B4-BE49-F238E27FC236}">
                <a16:creationId xmlns:a16="http://schemas.microsoft.com/office/drawing/2014/main" id="{D4157B3D-E2B2-A14E-BCEF-9B06E27DCEA5}"/>
              </a:ext>
            </a:extLst>
          </p:cNvPr>
          <p:cNvSpPr>
            <a:spLocks noGrp="1"/>
          </p:cNvSpPr>
          <p:nvPr>
            <p:ph type="body" sz="quarter" idx="25"/>
          </p:nvPr>
        </p:nvSpPr>
        <p:spPr>
          <a:xfrm>
            <a:off x="9956801" y="2497946"/>
            <a:ext cx="1600200" cy="1326985"/>
          </a:xfrm>
          <a:prstGeom prst="rect">
            <a:avLst/>
          </a:prstGeom>
        </p:spPr>
        <p:txBody>
          <a:bodyPr>
            <a:noAutofit/>
          </a:bodyPr>
          <a:lstStyle>
            <a:lvl1pPr marL="0" indent="0" algn="l">
              <a:buNone/>
              <a:defRPr sz="1600" b="0">
                <a:solidFill>
                  <a:schemeClr val="bg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42" name="Text Placeholder 19">
            <a:extLst>
              <a:ext uri="{FF2B5EF4-FFF2-40B4-BE49-F238E27FC236}">
                <a16:creationId xmlns:a16="http://schemas.microsoft.com/office/drawing/2014/main" id="{E8D71E87-9EB8-0342-9E9D-733FDC916FB4}"/>
              </a:ext>
            </a:extLst>
          </p:cNvPr>
          <p:cNvSpPr>
            <a:spLocks noGrp="1"/>
          </p:cNvSpPr>
          <p:nvPr>
            <p:ph type="body" sz="quarter" idx="26"/>
          </p:nvPr>
        </p:nvSpPr>
        <p:spPr>
          <a:xfrm>
            <a:off x="4394134" y="5016350"/>
            <a:ext cx="1600200" cy="1326985"/>
          </a:xfrm>
          <a:prstGeom prst="rect">
            <a:avLst/>
          </a:prstGeom>
        </p:spPr>
        <p:txBody>
          <a:bodyPr>
            <a:noAutofit/>
          </a:bodyPr>
          <a:lstStyle>
            <a:lvl1pPr marL="0" indent="0" algn="l">
              <a:buNone/>
              <a:defRPr sz="1600" b="0">
                <a:solidFill>
                  <a:schemeClr val="bg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43" name="Text Placeholder 19">
            <a:extLst>
              <a:ext uri="{FF2B5EF4-FFF2-40B4-BE49-F238E27FC236}">
                <a16:creationId xmlns:a16="http://schemas.microsoft.com/office/drawing/2014/main" id="{D74B1739-869C-E44E-B51A-CC8B3AD2EECD}"/>
              </a:ext>
            </a:extLst>
          </p:cNvPr>
          <p:cNvSpPr>
            <a:spLocks noGrp="1"/>
          </p:cNvSpPr>
          <p:nvPr>
            <p:ph type="body" sz="quarter" idx="27"/>
          </p:nvPr>
        </p:nvSpPr>
        <p:spPr>
          <a:xfrm>
            <a:off x="6250366" y="5016350"/>
            <a:ext cx="1600200" cy="1326985"/>
          </a:xfrm>
          <a:prstGeom prst="rect">
            <a:avLst/>
          </a:prstGeom>
        </p:spPr>
        <p:txBody>
          <a:bodyPr>
            <a:noAutofit/>
          </a:bodyPr>
          <a:lstStyle>
            <a:lvl1pPr marL="0" indent="0" algn="l">
              <a:buNone/>
              <a:defRPr sz="1600" b="0">
                <a:solidFill>
                  <a:schemeClr val="bg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44" name="Text Placeholder 19">
            <a:extLst>
              <a:ext uri="{FF2B5EF4-FFF2-40B4-BE49-F238E27FC236}">
                <a16:creationId xmlns:a16="http://schemas.microsoft.com/office/drawing/2014/main" id="{29B09367-392D-6F4E-9838-EF38AE8111EA}"/>
              </a:ext>
            </a:extLst>
          </p:cNvPr>
          <p:cNvSpPr>
            <a:spLocks noGrp="1"/>
          </p:cNvSpPr>
          <p:nvPr>
            <p:ph type="body" sz="quarter" idx="28"/>
          </p:nvPr>
        </p:nvSpPr>
        <p:spPr>
          <a:xfrm>
            <a:off x="8103550" y="5016350"/>
            <a:ext cx="1600200" cy="1326985"/>
          </a:xfrm>
          <a:prstGeom prst="rect">
            <a:avLst/>
          </a:prstGeom>
        </p:spPr>
        <p:txBody>
          <a:bodyPr>
            <a:noAutofit/>
          </a:bodyPr>
          <a:lstStyle>
            <a:lvl1pPr marL="0" indent="0" algn="l">
              <a:buNone/>
              <a:defRPr sz="1600" b="0">
                <a:solidFill>
                  <a:schemeClr val="bg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45" name="Text Placeholder 19">
            <a:extLst>
              <a:ext uri="{FF2B5EF4-FFF2-40B4-BE49-F238E27FC236}">
                <a16:creationId xmlns:a16="http://schemas.microsoft.com/office/drawing/2014/main" id="{FFF59587-050C-4449-9B0C-35E7DC852811}"/>
              </a:ext>
            </a:extLst>
          </p:cNvPr>
          <p:cNvSpPr>
            <a:spLocks noGrp="1"/>
          </p:cNvSpPr>
          <p:nvPr>
            <p:ph type="body" sz="quarter" idx="29"/>
          </p:nvPr>
        </p:nvSpPr>
        <p:spPr>
          <a:xfrm>
            <a:off x="9956801" y="5016350"/>
            <a:ext cx="1600200" cy="1326985"/>
          </a:xfrm>
          <a:prstGeom prst="rect">
            <a:avLst/>
          </a:prstGeom>
        </p:spPr>
        <p:txBody>
          <a:bodyPr>
            <a:noAutofit/>
          </a:bodyPr>
          <a:lstStyle>
            <a:lvl1pPr marL="0" indent="0" algn="l">
              <a:buNone/>
              <a:defRPr sz="1600" b="0">
                <a:solidFill>
                  <a:schemeClr val="bg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46" name="Text Placeholder 3">
            <a:extLst>
              <a:ext uri="{FF2B5EF4-FFF2-40B4-BE49-F238E27FC236}">
                <a16:creationId xmlns:a16="http://schemas.microsoft.com/office/drawing/2014/main" id="{A4E72368-1411-F041-9B32-EEDA6AA42468}"/>
              </a:ext>
            </a:extLst>
          </p:cNvPr>
          <p:cNvSpPr>
            <a:spLocks noGrp="1"/>
          </p:cNvSpPr>
          <p:nvPr>
            <p:ph type="body" sz="half" idx="30" hasCustomPrompt="1"/>
          </p:nvPr>
        </p:nvSpPr>
        <p:spPr>
          <a:xfrm>
            <a:off x="4400230" y="4100464"/>
            <a:ext cx="1594104" cy="352404"/>
          </a:xfrm>
          <a:prstGeom prst="rect">
            <a:avLst/>
          </a:prstGeom>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sz="1800" b="0" i="0">
                <a:solidFill>
                  <a:schemeClr val="bg1"/>
                </a:solidFill>
                <a:latin typeface="+mj-lt"/>
                <a:cs typeface="Synchrony Sans Medium" panose="02000503040000020004"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text</a:t>
            </a:r>
          </a:p>
        </p:txBody>
      </p:sp>
      <p:sp>
        <p:nvSpPr>
          <p:cNvPr id="47" name="Text Placeholder 3">
            <a:extLst>
              <a:ext uri="{FF2B5EF4-FFF2-40B4-BE49-F238E27FC236}">
                <a16:creationId xmlns:a16="http://schemas.microsoft.com/office/drawing/2014/main" id="{8CCD8613-7B2F-2C4B-8716-E10EF6233E06}"/>
              </a:ext>
            </a:extLst>
          </p:cNvPr>
          <p:cNvSpPr>
            <a:spLocks noGrp="1"/>
          </p:cNvSpPr>
          <p:nvPr>
            <p:ph type="body" sz="half" idx="31" hasCustomPrompt="1"/>
          </p:nvPr>
        </p:nvSpPr>
        <p:spPr>
          <a:xfrm>
            <a:off x="4400230" y="1527825"/>
            <a:ext cx="1594104" cy="352404"/>
          </a:xfrm>
          <a:prstGeom prst="rect">
            <a:avLst/>
          </a:prstGeom>
        </p:spPr>
        <p:txBody>
          <a:bodyPr anchor="ctr">
            <a:normAutofit/>
          </a:bodyPr>
          <a:lstStyle>
            <a:lvl1pPr marL="0" marR="0" indent="0" algn="l" defTabSz="914400" rtl="0" eaLnBrk="1" fontAlgn="auto" latinLnBrk="0" hangingPunct="1">
              <a:lnSpc>
                <a:spcPct val="100000"/>
              </a:lnSpc>
              <a:spcBef>
                <a:spcPts val="1000"/>
              </a:spcBef>
              <a:spcAft>
                <a:spcPts val="0"/>
              </a:spcAft>
              <a:buClrTx/>
              <a:buSzTx/>
              <a:buFont typeface="+mj-lt"/>
              <a:buNone/>
              <a:tabLst/>
              <a:defRPr sz="1800" b="0" i="0">
                <a:solidFill>
                  <a:schemeClr val="bg1"/>
                </a:solidFill>
                <a:latin typeface="+mj-lt"/>
                <a:cs typeface="Synchrony Sans Medium" panose="02000503040000020004" pitchFamily="2" charset="77"/>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text</a:t>
            </a:r>
          </a:p>
        </p:txBody>
      </p:sp>
      <p:sp>
        <p:nvSpPr>
          <p:cNvPr id="48" name="Text Placeholder 19">
            <a:extLst>
              <a:ext uri="{FF2B5EF4-FFF2-40B4-BE49-F238E27FC236}">
                <a16:creationId xmlns:a16="http://schemas.microsoft.com/office/drawing/2014/main" id="{E9C0C966-3260-704C-ADC2-394243382C8D}"/>
              </a:ext>
            </a:extLst>
          </p:cNvPr>
          <p:cNvSpPr>
            <a:spLocks noGrp="1"/>
          </p:cNvSpPr>
          <p:nvPr>
            <p:ph type="body" sz="quarter" idx="32"/>
          </p:nvPr>
        </p:nvSpPr>
        <p:spPr>
          <a:xfrm>
            <a:off x="704154" y="1556346"/>
            <a:ext cx="2877246" cy="4717454"/>
          </a:xfrm>
          <a:prstGeom prst="rect">
            <a:avLst/>
          </a:prstGeom>
        </p:spPr>
        <p:txBody>
          <a:bodyPr>
            <a:noAutofit/>
          </a:bodyPr>
          <a:lstStyle>
            <a:lvl1pPr marL="0" indent="0" algn="l">
              <a:buNone/>
              <a:defRPr sz="1600" b="0" i="0">
                <a:solidFill>
                  <a:srgbClr val="93969C"/>
                </a:solidFill>
                <a:latin typeface="+mn-lt"/>
                <a:cs typeface="Synchrony Sans Medium" panose="02000503040000020004" pitchFamily="2" charset="77"/>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271461" y="474129"/>
            <a:ext cx="2395953" cy="846668"/>
          </a:xfrm>
          <a:prstGeom prst="rect">
            <a:avLst/>
          </a:prstGeom>
        </p:spPr>
      </p:pic>
    </p:spTree>
    <p:extLst>
      <p:ext uri="{BB962C8B-B14F-4D97-AF65-F5344CB8AC3E}">
        <p14:creationId xmlns:p14="http://schemas.microsoft.com/office/powerpoint/2010/main" val="35410340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Mockup">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8932D8-8BA8-8C4F-BEBB-1BDF45AB1515}"/>
              </a:ext>
            </a:extLst>
          </p:cNvPr>
          <p:cNvSpPr/>
          <p:nvPr userDrawn="1"/>
        </p:nvSpPr>
        <p:spPr>
          <a:xfrm>
            <a:off x="-9621" y="0"/>
            <a:ext cx="12211242" cy="6858000"/>
          </a:xfrm>
          <a:prstGeom prst="rect">
            <a:avLst/>
          </a:prstGeom>
          <a:solidFill>
            <a:srgbClr val="2C34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Medium "/>
              <a:cs typeface="Synchrony Sans Medium "/>
            </a:endParaRPr>
          </a:p>
        </p:txBody>
      </p:sp>
      <p:sp>
        <p:nvSpPr>
          <p:cNvPr id="18" name="Text Placeholder 19">
            <a:extLst>
              <a:ext uri="{FF2B5EF4-FFF2-40B4-BE49-F238E27FC236}">
                <a16:creationId xmlns:a16="http://schemas.microsoft.com/office/drawing/2014/main" id="{84E28D57-1E35-CB4C-AFFF-BFCD9B02522D}"/>
              </a:ext>
            </a:extLst>
          </p:cNvPr>
          <p:cNvSpPr>
            <a:spLocks noGrp="1"/>
          </p:cNvSpPr>
          <p:nvPr>
            <p:ph type="body" sz="quarter" idx="14"/>
          </p:nvPr>
        </p:nvSpPr>
        <p:spPr>
          <a:xfrm>
            <a:off x="609600" y="1547500"/>
            <a:ext cx="2362200" cy="4339650"/>
          </a:xfrm>
          <a:prstGeom prst="rect">
            <a:avLst/>
          </a:prstGeom>
        </p:spPr>
        <p:txBody>
          <a:bodyPr>
            <a:noAutofit/>
          </a:bodyPr>
          <a:lstStyle>
            <a:lvl1pPr marL="283464" indent="-285750" algn="l">
              <a:lnSpc>
                <a:spcPct val="100000"/>
              </a:lnSpc>
              <a:spcBef>
                <a:spcPts val="0"/>
              </a:spcBef>
              <a:spcAft>
                <a:spcPts val="600"/>
              </a:spcAft>
              <a:buClr>
                <a:srgbClr val="FAC601"/>
              </a:buClr>
              <a:buSzPct val="107000"/>
              <a:buFont typeface="Wingdings" charset="2"/>
              <a:buChar char="§"/>
              <a:defRPr sz="1400" b="0" i="0">
                <a:solidFill>
                  <a:srgbClr val="FAC601"/>
                </a:solidFill>
                <a:latin typeface="Synchrony Sans Medium "/>
                <a:cs typeface="Synchrony Sans Medium "/>
              </a:defRPr>
            </a:lvl1pPr>
            <a:lvl2pPr marL="283464" indent="0" algn="l">
              <a:lnSpc>
                <a:spcPct val="100000"/>
              </a:lnSpc>
              <a:spcBef>
                <a:spcPts val="0"/>
              </a:spcBef>
              <a:spcAft>
                <a:spcPts val="600"/>
              </a:spcAft>
              <a:buClr>
                <a:srgbClr val="FAC601"/>
              </a:buClr>
              <a:buSzPct val="107000"/>
              <a:buFont typeface="Wingdings" charset="2"/>
              <a:buNone/>
              <a:tabLst/>
              <a:defRPr sz="1200" b="0">
                <a:solidFill>
                  <a:srgbClr val="93969C"/>
                </a:solidFill>
                <a:latin typeface="Synchrony Sans Medium "/>
                <a:cs typeface="Synchrony Sans Medium "/>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9">
            <a:extLst>
              <a:ext uri="{FF2B5EF4-FFF2-40B4-BE49-F238E27FC236}">
                <a16:creationId xmlns:a16="http://schemas.microsoft.com/office/drawing/2014/main" id="{CEA05C9C-3D12-3C41-AC20-745BED0205BC}"/>
              </a:ext>
            </a:extLst>
          </p:cNvPr>
          <p:cNvSpPr>
            <a:spLocks noGrp="1"/>
          </p:cNvSpPr>
          <p:nvPr>
            <p:ph type="body" sz="quarter" idx="15"/>
          </p:nvPr>
        </p:nvSpPr>
        <p:spPr>
          <a:xfrm>
            <a:off x="9220200" y="1547500"/>
            <a:ext cx="2362200" cy="4339650"/>
          </a:xfrm>
          <a:prstGeom prst="rect">
            <a:avLst/>
          </a:prstGeom>
        </p:spPr>
        <p:txBody>
          <a:bodyPr>
            <a:noAutofit/>
          </a:bodyPr>
          <a:lstStyle>
            <a:lvl1pPr marL="283464" indent="-285750" algn="l">
              <a:lnSpc>
                <a:spcPct val="100000"/>
              </a:lnSpc>
              <a:spcBef>
                <a:spcPts val="0"/>
              </a:spcBef>
              <a:spcAft>
                <a:spcPts val="600"/>
              </a:spcAft>
              <a:buClr>
                <a:srgbClr val="FAC601"/>
              </a:buClr>
              <a:buSzPct val="107000"/>
              <a:buFont typeface="Wingdings" charset="2"/>
              <a:buChar char="§"/>
              <a:defRPr sz="1400" b="0" i="0">
                <a:solidFill>
                  <a:srgbClr val="FAC601"/>
                </a:solidFill>
                <a:latin typeface="Synchrony Sans Medium "/>
                <a:cs typeface="Synchrony Sans Medium "/>
              </a:defRPr>
            </a:lvl1pPr>
            <a:lvl2pPr marL="283464" indent="0" algn="l">
              <a:lnSpc>
                <a:spcPct val="100000"/>
              </a:lnSpc>
              <a:spcBef>
                <a:spcPts val="0"/>
              </a:spcBef>
              <a:spcAft>
                <a:spcPts val="600"/>
              </a:spcAft>
              <a:buClr>
                <a:srgbClr val="FAC601"/>
              </a:buClr>
              <a:buSzPct val="107000"/>
              <a:buFont typeface="Wingdings" charset="2"/>
              <a:buNone/>
              <a:tabLst/>
              <a:defRPr sz="1200" b="0">
                <a:solidFill>
                  <a:srgbClr val="93969C"/>
                </a:solidFill>
                <a:latin typeface="Synchrony Sans Medium "/>
                <a:cs typeface="Synchrony Sans Medium "/>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Box 18">
            <a:extLst>
              <a:ext uri="{FF2B5EF4-FFF2-40B4-BE49-F238E27FC236}">
                <a16:creationId xmlns:a16="http://schemas.microsoft.com/office/drawing/2014/main" id="{E8DC5E36-167D-1C41-950E-0AF7BB00091F}"/>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Synchrony Sans Medium "/>
                <a:cs typeface="Synchrony Sans Medium "/>
              </a:rPr>
              <a:pPr algn="r" defTabSz="457200" eaLnBrk="1" fontAlgn="auto" hangingPunct="1">
                <a:spcBef>
                  <a:spcPts val="0"/>
                </a:spcBef>
                <a:spcAft>
                  <a:spcPts val="0"/>
                </a:spcAft>
              </a:pPr>
              <a:t>‹#›</a:t>
            </a:fld>
            <a:r>
              <a:rPr lang="en-US" sz="1200">
                <a:latin typeface="Synchrony Sans Medium "/>
                <a:cs typeface="Synchrony Sans Medium "/>
              </a:rPr>
              <a:t> </a:t>
            </a: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
        <p:nvSpPr>
          <p:cNvPr id="16" name="Rectangle 15"/>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Synchrony Sans Medium "/>
              <a:cs typeface="Synchrony Sans Medium "/>
            </a:endParaRPr>
          </a:p>
        </p:txBody>
      </p:sp>
      <p:sp>
        <p:nvSpPr>
          <p:cNvPr id="20"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bg1"/>
                </a:solidFill>
                <a:latin typeface="Synchrony Sans Medium "/>
                <a:cs typeface="Synchrony Sans Medium "/>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21" name="Straight Connector 20"/>
          <p:cNvCxnSpPr/>
          <p:nvPr userDrawn="1"/>
        </p:nvCxnSpPr>
        <p:spPr>
          <a:xfrm>
            <a:off x="209558" y="771523"/>
            <a:ext cx="117255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7F587D2-6D53-4279-B77B-E0E4AFAA2CA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3050506" y="1776880"/>
            <a:ext cx="6169693" cy="4010500"/>
          </a:xfrm>
          <a:prstGeom prst="rect">
            <a:avLst/>
          </a:prstGeom>
        </p:spPr>
      </p:pic>
    </p:spTree>
    <p:extLst>
      <p:ext uri="{BB962C8B-B14F-4D97-AF65-F5344CB8AC3E}">
        <p14:creationId xmlns:p14="http://schemas.microsoft.com/office/powerpoint/2010/main" val="307865435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Mockup">
    <p:spTree>
      <p:nvGrpSpPr>
        <p:cNvPr id="1" name=""/>
        <p:cNvGrpSpPr/>
        <p:nvPr/>
      </p:nvGrpSpPr>
      <p:grpSpPr>
        <a:xfrm>
          <a:off x="0" y="0"/>
          <a:ext cx="0" cy="0"/>
          <a:chOff x="0" y="0"/>
          <a:chExt cx="0" cy="0"/>
        </a:xfrm>
      </p:grpSpPr>
      <p:sp>
        <p:nvSpPr>
          <p:cNvPr id="10" name="object 2">
            <a:extLst>
              <a:ext uri="{FF2B5EF4-FFF2-40B4-BE49-F238E27FC236}">
                <a16:creationId xmlns:a16="http://schemas.microsoft.com/office/drawing/2014/main" id="{7D6A1C72-B0D2-7D4C-9EE1-6096239C3969}"/>
              </a:ext>
            </a:extLst>
          </p:cNvPr>
          <p:cNvSpPr/>
          <p:nvPr userDrawn="1"/>
        </p:nvSpPr>
        <p:spPr>
          <a:xfrm>
            <a:off x="0" y="1923995"/>
            <a:ext cx="12192000" cy="3670073"/>
          </a:xfrm>
          <a:prstGeom prst="rect">
            <a:avLst/>
          </a:prstGeom>
          <a:solidFill>
            <a:srgbClr val="2C343A">
              <a:alpha val="70000"/>
            </a:srgbClr>
          </a:solidFill>
        </p:spPr>
        <p:txBody>
          <a:bodyPr wrap="square" lIns="0" tIns="0" rIns="0" bIns="0" rtlCol="0"/>
          <a:lstStyle/>
          <a:p>
            <a:endParaRPr>
              <a:latin typeface="+mj-lt"/>
              <a:cs typeface="Synchrony Sans"/>
            </a:endParaRPr>
          </a:p>
        </p:txBody>
      </p:sp>
      <p:pic>
        <p:nvPicPr>
          <p:cNvPr id="14" name="Picture 13">
            <a:extLst>
              <a:ext uri="{FF2B5EF4-FFF2-40B4-BE49-F238E27FC236}">
                <a16:creationId xmlns:a16="http://schemas.microsoft.com/office/drawing/2014/main" id="{07735009-577E-A54B-85D8-F8CCEA551C1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9089447" y="946134"/>
            <a:ext cx="2264353" cy="5382234"/>
          </a:xfrm>
          <a:prstGeom prst="rect">
            <a:avLst/>
          </a:prstGeom>
        </p:spPr>
      </p:pic>
      <p:sp>
        <p:nvSpPr>
          <p:cNvPr id="22" name="Picture Placeholder 2">
            <a:extLst>
              <a:ext uri="{FF2B5EF4-FFF2-40B4-BE49-F238E27FC236}">
                <a16:creationId xmlns:a16="http://schemas.microsoft.com/office/drawing/2014/main" id="{9B4EC4D8-9AA6-CA46-AA4D-910F7DAF6191}"/>
              </a:ext>
            </a:extLst>
          </p:cNvPr>
          <p:cNvSpPr>
            <a:spLocks noGrp="1"/>
          </p:cNvSpPr>
          <p:nvPr>
            <p:ph type="pic" idx="13"/>
          </p:nvPr>
        </p:nvSpPr>
        <p:spPr>
          <a:xfrm>
            <a:off x="9212892" y="1853852"/>
            <a:ext cx="2026497" cy="3551129"/>
          </a:xfrm>
          <a:prstGeom prst="rect">
            <a:avLst/>
          </a:prstGeom>
        </p:spPr>
        <p:txBody>
          <a:bodyPr/>
          <a:lstStyle>
            <a:lvl1pPr marL="0" indent="0">
              <a:buNone/>
              <a:defRPr sz="2000">
                <a:latin typeface="+mj-lt"/>
                <a:cs typeface="Synchrony San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pic>
        <p:nvPicPr>
          <p:cNvPr id="19" name="Picture 18">
            <a:extLst>
              <a:ext uri="{FF2B5EF4-FFF2-40B4-BE49-F238E27FC236}">
                <a16:creationId xmlns:a16="http://schemas.microsoft.com/office/drawing/2014/main" id="{45CECBD3-9435-884B-A69A-1E1D0AECFB6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853510" y="381000"/>
            <a:ext cx="2739867" cy="6512503"/>
          </a:xfrm>
          <a:prstGeom prst="rect">
            <a:avLst/>
          </a:prstGeom>
        </p:spPr>
      </p:pic>
      <p:sp>
        <p:nvSpPr>
          <p:cNvPr id="21" name="Picture Placeholder 2">
            <a:extLst>
              <a:ext uri="{FF2B5EF4-FFF2-40B4-BE49-F238E27FC236}">
                <a16:creationId xmlns:a16="http://schemas.microsoft.com/office/drawing/2014/main" id="{A065E19C-4360-7F46-84B4-7203C112307D}"/>
              </a:ext>
            </a:extLst>
          </p:cNvPr>
          <p:cNvSpPr>
            <a:spLocks noGrp="1"/>
          </p:cNvSpPr>
          <p:nvPr>
            <p:ph type="pic" idx="1"/>
          </p:nvPr>
        </p:nvSpPr>
        <p:spPr>
          <a:xfrm>
            <a:off x="7014163" y="1484334"/>
            <a:ext cx="2449250" cy="4295024"/>
          </a:xfrm>
          <a:prstGeom prst="rect">
            <a:avLst/>
          </a:prstGeom>
        </p:spPr>
        <p:txBody>
          <a:bodyPr/>
          <a:lstStyle>
            <a:lvl1pPr marL="0" indent="0">
              <a:buNone/>
              <a:defRPr sz="2000">
                <a:latin typeface="+mj-lt"/>
                <a:cs typeface="Synchrony San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3" name="Text Placeholder 19">
            <a:extLst>
              <a:ext uri="{FF2B5EF4-FFF2-40B4-BE49-F238E27FC236}">
                <a16:creationId xmlns:a16="http://schemas.microsoft.com/office/drawing/2014/main" id="{1270E17E-170B-6043-BE45-5CEE534CA899}"/>
              </a:ext>
            </a:extLst>
          </p:cNvPr>
          <p:cNvSpPr>
            <a:spLocks noGrp="1"/>
          </p:cNvSpPr>
          <p:nvPr>
            <p:ph type="body" sz="quarter" idx="14" hasCustomPrompt="1"/>
          </p:nvPr>
        </p:nvSpPr>
        <p:spPr>
          <a:xfrm>
            <a:off x="609600" y="2337816"/>
            <a:ext cx="5818632" cy="2673096"/>
          </a:xfrm>
          <a:prstGeom prst="rect">
            <a:avLst/>
          </a:prstGeom>
        </p:spPr>
        <p:txBody>
          <a:bodyPr>
            <a:noAutofit/>
          </a:bodyPr>
          <a:lstStyle>
            <a:lvl1pPr marL="0" indent="0" algn="l">
              <a:buNone/>
              <a:defRPr sz="1600" b="0">
                <a:solidFill>
                  <a:schemeClr val="bg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17" name="Text Box 18">
            <a:extLst>
              <a:ext uri="{FF2B5EF4-FFF2-40B4-BE49-F238E27FC236}">
                <a16:creationId xmlns:a16="http://schemas.microsoft.com/office/drawing/2014/main" id="{B592760F-4C1D-6946-9553-633804E0BC74}"/>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15" name="Rectangle 14">
            <a:extLst>
              <a:ext uri="{FF2B5EF4-FFF2-40B4-BE49-F238E27FC236}">
                <a16:creationId xmlns:a16="http://schemas.microsoft.com/office/drawing/2014/main" id="{B9793D93-ED7F-5140-A335-B391B22C86C7}"/>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pic>
        <p:nvPicPr>
          <p:cNvPr id="20" name="Picture 1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24"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26" name="Straight Connector 25"/>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6961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Mockup">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9BE908-91CF-A140-8916-94A57B4BD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3428" r="1442"/>
          <a:stretch/>
        </p:blipFill>
        <p:spPr>
          <a:xfrm rot="10800000">
            <a:off x="-1" y="3796332"/>
            <a:ext cx="5029200" cy="1910571"/>
          </a:xfrm>
          <a:prstGeom prst="rect">
            <a:avLst/>
          </a:prstGeom>
        </p:spPr>
      </p:pic>
      <p:pic>
        <p:nvPicPr>
          <p:cNvPr id="7" name="Picture 6">
            <a:extLst>
              <a:ext uri="{FF2B5EF4-FFF2-40B4-BE49-F238E27FC236}">
                <a16:creationId xmlns:a16="http://schemas.microsoft.com/office/drawing/2014/main" id="{512756F4-9947-634C-8809-79898131A39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1" y="1925595"/>
            <a:ext cx="4150658" cy="3897183"/>
          </a:xfrm>
          <a:prstGeom prst="rect">
            <a:avLst/>
          </a:prstGeom>
        </p:spPr>
      </p:pic>
      <p:pic>
        <p:nvPicPr>
          <p:cNvPr id="8" name="Picture 7">
            <a:extLst>
              <a:ext uri="{FF2B5EF4-FFF2-40B4-BE49-F238E27FC236}">
                <a16:creationId xmlns:a16="http://schemas.microsoft.com/office/drawing/2014/main" id="{0FAD714A-742C-B64D-940E-7FCEFCAAA11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321859" y="1981200"/>
            <a:ext cx="6916271" cy="4495800"/>
          </a:xfrm>
          <a:prstGeom prst="rect">
            <a:avLst/>
          </a:prstGeom>
        </p:spPr>
      </p:pic>
      <p:sp>
        <p:nvSpPr>
          <p:cNvPr id="17" name="Picture Placeholder 2">
            <a:extLst>
              <a:ext uri="{FF2B5EF4-FFF2-40B4-BE49-F238E27FC236}">
                <a16:creationId xmlns:a16="http://schemas.microsoft.com/office/drawing/2014/main" id="{72459F86-C063-CB4B-89F5-6365C9CB7735}"/>
              </a:ext>
            </a:extLst>
          </p:cNvPr>
          <p:cNvSpPr>
            <a:spLocks noGrp="1"/>
          </p:cNvSpPr>
          <p:nvPr>
            <p:ph type="pic" idx="1"/>
          </p:nvPr>
        </p:nvSpPr>
        <p:spPr>
          <a:xfrm>
            <a:off x="5181600" y="2432547"/>
            <a:ext cx="4876800" cy="3130053"/>
          </a:xfrm>
          <a:prstGeom prst="rect">
            <a:avLst/>
          </a:prstGeom>
        </p:spPr>
        <p:txBody>
          <a:bodyPr/>
          <a:lstStyle>
            <a:lvl1pPr marL="0" indent="0">
              <a:buNone/>
              <a:defRPr sz="1800">
                <a:latin typeface="+mj-lt"/>
                <a:cs typeface="Synchrony San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Text Box 18">
            <a:extLst>
              <a:ext uri="{FF2B5EF4-FFF2-40B4-BE49-F238E27FC236}">
                <a16:creationId xmlns:a16="http://schemas.microsoft.com/office/drawing/2014/main" id="{8683D91A-359D-8544-AF40-E749AB8F53EE}"/>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sp>
        <p:nvSpPr>
          <p:cNvPr id="12" name="Rectangle 11">
            <a:extLst>
              <a:ext uri="{FF2B5EF4-FFF2-40B4-BE49-F238E27FC236}">
                <a16:creationId xmlns:a16="http://schemas.microsoft.com/office/drawing/2014/main" id="{B9793D93-ED7F-5140-A335-B391B22C86C7}"/>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pic>
        <p:nvPicPr>
          <p:cNvPr id="18" name="Picture 17"/>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9"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21" name="Straight Connector 20"/>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 Placeholder 19">
            <a:extLst>
              <a:ext uri="{FF2B5EF4-FFF2-40B4-BE49-F238E27FC236}">
                <a16:creationId xmlns:a16="http://schemas.microsoft.com/office/drawing/2014/main" id="{1270E17E-170B-6043-BE45-5CEE534CA899}"/>
              </a:ext>
            </a:extLst>
          </p:cNvPr>
          <p:cNvSpPr>
            <a:spLocks noGrp="1"/>
          </p:cNvSpPr>
          <p:nvPr>
            <p:ph type="body" sz="quarter" idx="14" hasCustomPrompt="1"/>
          </p:nvPr>
        </p:nvSpPr>
        <p:spPr>
          <a:xfrm>
            <a:off x="287867" y="1440350"/>
            <a:ext cx="4334933" cy="2673096"/>
          </a:xfrm>
          <a:prstGeom prst="rect">
            <a:avLst/>
          </a:prstGeom>
        </p:spPr>
        <p:txBody>
          <a:bodyPr>
            <a:noAutofit/>
          </a:bodyPr>
          <a:lstStyle>
            <a:lvl1pPr marL="0" indent="0" algn="l">
              <a:buNone/>
              <a:defRPr sz="1600" b="0">
                <a:solidFill>
                  <a:schemeClr val="tx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2055246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Statistic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BBD6C3C-C8C1-6949-9196-6D90A83E1CC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276601"/>
            <a:ext cx="12192000" cy="3581399"/>
          </a:xfrm>
          <a:prstGeom prst="rect">
            <a:avLst/>
          </a:prstGeom>
        </p:spPr>
      </p:pic>
      <p:cxnSp>
        <p:nvCxnSpPr>
          <p:cNvPr id="9" name="Straight Connector 8">
            <a:extLst>
              <a:ext uri="{FF2B5EF4-FFF2-40B4-BE49-F238E27FC236}">
                <a16:creationId xmlns:a16="http://schemas.microsoft.com/office/drawing/2014/main" id="{278BC6F9-93F4-E846-A02B-F279E4EA09E6}"/>
              </a:ext>
            </a:extLst>
          </p:cNvPr>
          <p:cNvCxnSpPr>
            <a:cxnSpLocks/>
          </p:cNvCxnSpPr>
          <p:nvPr userDrawn="1"/>
        </p:nvCxnSpPr>
        <p:spPr>
          <a:xfrm>
            <a:off x="1025963" y="1981200"/>
            <a:ext cx="3225734" cy="0"/>
          </a:xfrm>
          <a:prstGeom prst="line">
            <a:avLst/>
          </a:prstGeom>
          <a:ln w="12700" cmpd="sng">
            <a:solidFill>
              <a:srgbClr val="2C343A"/>
            </a:solidFill>
          </a:ln>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8FC8243C-49AB-D14D-A854-3F74AFDB7167}"/>
              </a:ext>
            </a:extLst>
          </p:cNvPr>
          <p:cNvSpPr/>
          <p:nvPr userDrawn="1"/>
        </p:nvSpPr>
        <p:spPr>
          <a:xfrm>
            <a:off x="6629400" y="3276600"/>
            <a:ext cx="3581400" cy="3581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cs typeface="Synchrony Sans"/>
            </a:endParaRPr>
          </a:p>
        </p:txBody>
      </p:sp>
      <p:sp>
        <p:nvSpPr>
          <p:cNvPr id="12" name="Rectangle 11">
            <a:extLst>
              <a:ext uri="{FF2B5EF4-FFF2-40B4-BE49-F238E27FC236}">
                <a16:creationId xmlns:a16="http://schemas.microsoft.com/office/drawing/2014/main" id="{E2BF244C-3644-7546-B1DD-B2E3AEBD97EF}"/>
              </a:ext>
            </a:extLst>
          </p:cNvPr>
          <p:cNvSpPr/>
          <p:nvPr userDrawn="1"/>
        </p:nvSpPr>
        <p:spPr>
          <a:xfrm>
            <a:off x="10210800" y="3276600"/>
            <a:ext cx="1986543" cy="3581400"/>
          </a:xfrm>
          <a:prstGeom prst="rect">
            <a:avLst/>
          </a:prstGeom>
          <a:solidFill>
            <a:srgbClr val="2C343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cs typeface="Synchrony Sans"/>
            </a:endParaRPr>
          </a:p>
        </p:txBody>
      </p:sp>
      <p:sp>
        <p:nvSpPr>
          <p:cNvPr id="13" name="Triangle 12">
            <a:extLst>
              <a:ext uri="{FF2B5EF4-FFF2-40B4-BE49-F238E27FC236}">
                <a16:creationId xmlns:a16="http://schemas.microsoft.com/office/drawing/2014/main" id="{68D2535C-75CC-984E-BA58-2EA1945C6EAB}"/>
              </a:ext>
            </a:extLst>
          </p:cNvPr>
          <p:cNvSpPr/>
          <p:nvPr userDrawn="1"/>
        </p:nvSpPr>
        <p:spPr>
          <a:xfrm rot="16200000">
            <a:off x="6129528" y="4233672"/>
            <a:ext cx="618744" cy="533400"/>
          </a:xfrm>
          <a:prstGeom prst="triangle">
            <a:avLst/>
          </a:prstGeom>
          <a:solidFill>
            <a:srgbClr val="FAC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cs typeface="Synchrony Sans"/>
            </a:endParaRPr>
          </a:p>
        </p:txBody>
      </p:sp>
      <p:sp>
        <p:nvSpPr>
          <p:cNvPr id="16" name="Title 1">
            <a:extLst>
              <a:ext uri="{FF2B5EF4-FFF2-40B4-BE49-F238E27FC236}">
                <a16:creationId xmlns:a16="http://schemas.microsoft.com/office/drawing/2014/main" id="{70085206-B54D-3B4A-89CB-2D267599D866}"/>
              </a:ext>
            </a:extLst>
          </p:cNvPr>
          <p:cNvSpPr>
            <a:spLocks noGrp="1"/>
          </p:cNvSpPr>
          <p:nvPr>
            <p:ph type="title"/>
          </p:nvPr>
        </p:nvSpPr>
        <p:spPr>
          <a:xfrm>
            <a:off x="914400" y="838094"/>
            <a:ext cx="3673103" cy="1460606"/>
          </a:xfrm>
          <a:prstGeom prst="rect">
            <a:avLst/>
          </a:prstGeom>
        </p:spPr>
        <p:txBody>
          <a:bodyPr>
            <a:normAutofit/>
          </a:bodyPr>
          <a:lstStyle>
            <a:lvl1pPr>
              <a:defRPr sz="3200" b="0" i="0">
                <a:solidFill>
                  <a:srgbClr val="333C43"/>
                </a:solidFill>
                <a:latin typeface="+mj-lt"/>
                <a:cs typeface="Synchrony Sans Medium" panose="02000503040000020004" pitchFamily="2" charset="77"/>
              </a:defRPr>
            </a:lvl1pPr>
          </a:lstStyle>
          <a:p>
            <a:r>
              <a:rPr lang="en-US"/>
              <a:t>Click to edit Master title style</a:t>
            </a:r>
          </a:p>
        </p:txBody>
      </p:sp>
      <p:sp>
        <p:nvSpPr>
          <p:cNvPr id="3" name="Picture Placeholder 2"/>
          <p:cNvSpPr>
            <a:spLocks noGrp="1"/>
          </p:cNvSpPr>
          <p:nvPr>
            <p:ph type="pic" sz="quarter" idx="14"/>
          </p:nvPr>
        </p:nvSpPr>
        <p:spPr>
          <a:xfrm>
            <a:off x="10787064" y="4469871"/>
            <a:ext cx="914400" cy="914400"/>
          </a:xfrm>
          <a:prstGeom prst="rect">
            <a:avLst/>
          </a:prstGeom>
        </p:spPr>
        <p:txBody>
          <a:bodyPr vert="horz"/>
          <a:lstStyle>
            <a:lvl1pPr>
              <a:defRPr sz="500">
                <a:latin typeface="+mn-lt"/>
              </a:defRPr>
            </a:lvl1pPr>
          </a:lstStyle>
          <a:p>
            <a:r>
              <a:rPr lang="en-US"/>
              <a:t>Click icon to add picture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
        <p:nvSpPr>
          <p:cNvPr id="19" name="Rectangle 18"/>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n-lt"/>
            </a:endParaRPr>
          </a:p>
        </p:txBody>
      </p:sp>
      <p:sp>
        <p:nvSpPr>
          <p:cNvPr id="21" name="Text Placeholder 19">
            <a:extLst>
              <a:ext uri="{FF2B5EF4-FFF2-40B4-BE49-F238E27FC236}">
                <a16:creationId xmlns:a16="http://schemas.microsoft.com/office/drawing/2014/main" id="{1270E17E-170B-6043-BE45-5CEE534CA899}"/>
              </a:ext>
            </a:extLst>
          </p:cNvPr>
          <p:cNvSpPr>
            <a:spLocks noGrp="1"/>
          </p:cNvSpPr>
          <p:nvPr>
            <p:ph type="body" sz="quarter" idx="15" hasCustomPrompt="1"/>
          </p:nvPr>
        </p:nvSpPr>
        <p:spPr>
          <a:xfrm>
            <a:off x="5384801" y="830750"/>
            <a:ext cx="6417732" cy="2673096"/>
          </a:xfrm>
          <a:prstGeom prst="rect">
            <a:avLst/>
          </a:prstGeom>
        </p:spPr>
        <p:txBody>
          <a:bodyPr>
            <a:noAutofit/>
          </a:bodyPr>
          <a:lstStyle>
            <a:lvl1pPr marL="0" indent="0" algn="l">
              <a:buNone/>
              <a:defRPr sz="1600" b="0">
                <a:solidFill>
                  <a:schemeClr val="tx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22" name="Text Placeholder 19">
            <a:extLst>
              <a:ext uri="{FF2B5EF4-FFF2-40B4-BE49-F238E27FC236}">
                <a16:creationId xmlns:a16="http://schemas.microsoft.com/office/drawing/2014/main" id="{1270E17E-170B-6043-BE45-5CEE534CA899}"/>
              </a:ext>
            </a:extLst>
          </p:cNvPr>
          <p:cNvSpPr>
            <a:spLocks noGrp="1"/>
          </p:cNvSpPr>
          <p:nvPr>
            <p:ph type="body" sz="quarter" idx="16" hasCustomPrompt="1"/>
          </p:nvPr>
        </p:nvSpPr>
        <p:spPr>
          <a:xfrm>
            <a:off x="6874933" y="3675550"/>
            <a:ext cx="2573867" cy="2673096"/>
          </a:xfrm>
          <a:prstGeom prst="rect">
            <a:avLst/>
          </a:prstGeom>
        </p:spPr>
        <p:txBody>
          <a:bodyPr>
            <a:noAutofit/>
          </a:bodyPr>
          <a:lstStyle>
            <a:lvl1pPr marL="0" indent="0" algn="l">
              <a:buNone/>
              <a:defRPr sz="1600" b="0">
                <a:solidFill>
                  <a:schemeClr val="tx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32989447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Image/Content">
    <p:spTree>
      <p:nvGrpSpPr>
        <p:cNvPr id="1" name=""/>
        <p:cNvGrpSpPr/>
        <p:nvPr/>
      </p:nvGrpSpPr>
      <p:grpSpPr>
        <a:xfrm>
          <a:off x="0" y="0"/>
          <a:ext cx="0" cy="0"/>
          <a:chOff x="0" y="0"/>
          <a:chExt cx="0" cy="0"/>
        </a:xfrm>
      </p:grpSpPr>
      <p:pic>
        <p:nvPicPr>
          <p:cNvPr id="3" name="Picture 2" descr="SYF-BLP-4734.jpg"/>
          <p:cNvPicPr>
            <a:picLocks noChangeAspect="1"/>
          </p:cNvPicPr>
          <p:nvPr userDrawn="1"/>
        </p:nvPicPr>
        <p:blipFill rotWithShape="1">
          <a:blip r:embed="rId2" cstate="print">
            <a:extLst>
              <a:ext uri="{28A0092B-C50C-407E-A947-70E740481C1C}">
                <a14:useLocalDpi xmlns:a14="http://schemas.microsoft.com/office/drawing/2010/main" val="0"/>
              </a:ext>
            </a:extLst>
          </a:blip>
          <a:srcRect l="4651" t="4064" r="547"/>
          <a:stretch/>
        </p:blipFill>
        <p:spPr>
          <a:xfrm flipH="1">
            <a:off x="254000" y="254000"/>
            <a:ext cx="8801098" cy="5996870"/>
          </a:xfrm>
          <a:prstGeom prst="rect">
            <a:avLst/>
          </a:prstGeom>
        </p:spPr>
      </p:pic>
      <p:sp>
        <p:nvSpPr>
          <p:cNvPr id="8" name="Rectangle 7">
            <a:extLst>
              <a:ext uri="{FF2B5EF4-FFF2-40B4-BE49-F238E27FC236}">
                <a16:creationId xmlns:a16="http://schemas.microsoft.com/office/drawing/2014/main" id="{965C6301-5190-F940-B5D0-28AD139F6AF0}"/>
              </a:ext>
            </a:extLst>
          </p:cNvPr>
          <p:cNvSpPr/>
          <p:nvPr userDrawn="1"/>
        </p:nvSpPr>
        <p:spPr>
          <a:xfrm>
            <a:off x="7315200" y="609600"/>
            <a:ext cx="4572000" cy="563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cs typeface="Synchrony Sans"/>
            </a:endParaRPr>
          </a:p>
        </p:txBody>
      </p:sp>
      <p:sp>
        <p:nvSpPr>
          <p:cNvPr id="9" name="Triangle 8">
            <a:extLst>
              <a:ext uri="{FF2B5EF4-FFF2-40B4-BE49-F238E27FC236}">
                <a16:creationId xmlns:a16="http://schemas.microsoft.com/office/drawing/2014/main" id="{75AFA8B8-03D5-AF48-971A-57A776414606}"/>
              </a:ext>
            </a:extLst>
          </p:cNvPr>
          <p:cNvSpPr/>
          <p:nvPr userDrawn="1"/>
        </p:nvSpPr>
        <p:spPr>
          <a:xfrm rot="16200000">
            <a:off x="6815328" y="1566672"/>
            <a:ext cx="618744" cy="533400"/>
          </a:xfrm>
          <a:prstGeom prst="triangle">
            <a:avLst/>
          </a:prstGeom>
          <a:solidFill>
            <a:srgbClr val="FAC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cs typeface="Synchrony Sans"/>
            </a:endParaRPr>
          </a:p>
        </p:txBody>
      </p:sp>
      <p:sp>
        <p:nvSpPr>
          <p:cNvPr id="13" name="Title 1">
            <a:extLst>
              <a:ext uri="{FF2B5EF4-FFF2-40B4-BE49-F238E27FC236}">
                <a16:creationId xmlns:a16="http://schemas.microsoft.com/office/drawing/2014/main" id="{043EE184-4DED-534A-A4AC-D56F8087CA9C}"/>
              </a:ext>
            </a:extLst>
          </p:cNvPr>
          <p:cNvSpPr>
            <a:spLocks noGrp="1"/>
          </p:cNvSpPr>
          <p:nvPr>
            <p:ph type="title" hasCustomPrompt="1"/>
          </p:nvPr>
        </p:nvSpPr>
        <p:spPr>
          <a:xfrm>
            <a:off x="7533443" y="797374"/>
            <a:ext cx="4125157" cy="1475925"/>
          </a:xfrm>
          <a:prstGeom prst="rect">
            <a:avLst/>
          </a:prstGeom>
        </p:spPr>
        <p:txBody>
          <a:bodyPr>
            <a:normAutofit/>
          </a:bodyPr>
          <a:lstStyle>
            <a:lvl1pPr>
              <a:defRPr sz="3200" b="0" i="0">
                <a:solidFill>
                  <a:srgbClr val="333C43"/>
                </a:solidFill>
                <a:latin typeface="+mj-lt"/>
                <a:cs typeface="Synchrony Sans Medium" panose="02000503040000020004" pitchFamily="2" charset="77"/>
              </a:defRPr>
            </a:lvl1pPr>
          </a:lstStyle>
          <a:p>
            <a:r>
              <a:rPr lang="en-US"/>
              <a:t>Click to edit</a:t>
            </a:r>
            <a:br>
              <a:rPr lang="en-US"/>
            </a:br>
            <a:r>
              <a:rPr lang="en-US"/>
              <a:t>Master title style</a:t>
            </a:r>
          </a:p>
        </p:txBody>
      </p:sp>
      <p:sp>
        <p:nvSpPr>
          <p:cNvPr id="11" name="Rectangle 10">
            <a:extLst>
              <a:ext uri="{FF2B5EF4-FFF2-40B4-BE49-F238E27FC236}">
                <a16:creationId xmlns:a16="http://schemas.microsoft.com/office/drawing/2014/main" id="{B9793D93-ED7F-5140-A335-B391B22C86C7}"/>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8" name="Text Placeholder 19">
            <a:extLst>
              <a:ext uri="{FF2B5EF4-FFF2-40B4-BE49-F238E27FC236}">
                <a16:creationId xmlns:a16="http://schemas.microsoft.com/office/drawing/2014/main" id="{1270E17E-170B-6043-BE45-5CEE534CA899}"/>
              </a:ext>
            </a:extLst>
          </p:cNvPr>
          <p:cNvSpPr>
            <a:spLocks noGrp="1"/>
          </p:cNvSpPr>
          <p:nvPr>
            <p:ph type="body" sz="quarter" idx="14" hasCustomPrompt="1"/>
          </p:nvPr>
        </p:nvSpPr>
        <p:spPr>
          <a:xfrm>
            <a:off x="7535334" y="2236217"/>
            <a:ext cx="4334933" cy="2673096"/>
          </a:xfrm>
          <a:prstGeom prst="rect">
            <a:avLst/>
          </a:prstGeom>
        </p:spPr>
        <p:txBody>
          <a:bodyPr>
            <a:noAutofit/>
          </a:bodyPr>
          <a:lstStyle>
            <a:lvl1pPr marL="0" indent="0" algn="l">
              <a:buNone/>
              <a:defRPr sz="1600" b="0">
                <a:solidFill>
                  <a:schemeClr val="tx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40997005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1" name="Picture Placeholder 10"/>
          <p:cNvSpPr>
            <a:spLocks noGrp="1"/>
          </p:cNvSpPr>
          <p:nvPr>
            <p:ph type="pic" sz="quarter" idx="15"/>
          </p:nvPr>
        </p:nvSpPr>
        <p:spPr>
          <a:xfrm>
            <a:off x="307975" y="346075"/>
            <a:ext cx="9717088" cy="5908675"/>
          </a:xfrm>
          <a:prstGeom prst="rect">
            <a:avLst/>
          </a:prstGeom>
        </p:spPr>
        <p:txBody>
          <a:bodyPr vert="horz"/>
          <a:lstStyle>
            <a:lvl1pPr marL="0" indent="0">
              <a:buNone/>
              <a:defRPr/>
            </a:lvl1pPr>
          </a:lstStyle>
          <a:p>
            <a:r>
              <a:rPr lang="en-US"/>
              <a:t>Click icon to add picture</a:t>
            </a:r>
          </a:p>
        </p:txBody>
      </p:sp>
      <p:sp>
        <p:nvSpPr>
          <p:cNvPr id="4" name="Rectangle 3">
            <a:extLst>
              <a:ext uri="{FF2B5EF4-FFF2-40B4-BE49-F238E27FC236}">
                <a16:creationId xmlns:a16="http://schemas.microsoft.com/office/drawing/2014/main" id="{965C6301-5190-F940-B5D0-28AD139F6AF0}"/>
              </a:ext>
            </a:extLst>
          </p:cNvPr>
          <p:cNvSpPr/>
          <p:nvPr userDrawn="1"/>
        </p:nvSpPr>
        <p:spPr>
          <a:xfrm>
            <a:off x="7315200" y="609600"/>
            <a:ext cx="4572000" cy="563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cs typeface="Synchrony Sans"/>
            </a:endParaRPr>
          </a:p>
        </p:txBody>
      </p:sp>
      <p:sp>
        <p:nvSpPr>
          <p:cNvPr id="5" name="Triangle 8">
            <a:extLst>
              <a:ext uri="{FF2B5EF4-FFF2-40B4-BE49-F238E27FC236}">
                <a16:creationId xmlns:a16="http://schemas.microsoft.com/office/drawing/2014/main" id="{75AFA8B8-03D5-AF48-971A-57A776414606}"/>
              </a:ext>
            </a:extLst>
          </p:cNvPr>
          <p:cNvSpPr/>
          <p:nvPr userDrawn="1"/>
        </p:nvSpPr>
        <p:spPr>
          <a:xfrm rot="16200000">
            <a:off x="6815328" y="1566672"/>
            <a:ext cx="618744" cy="533400"/>
          </a:xfrm>
          <a:prstGeom prst="triangle">
            <a:avLst/>
          </a:prstGeom>
          <a:solidFill>
            <a:srgbClr val="FAC6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cs typeface="Synchrony Sans"/>
            </a:endParaRPr>
          </a:p>
        </p:txBody>
      </p:sp>
      <p:sp>
        <p:nvSpPr>
          <p:cNvPr id="6" name="Title 1">
            <a:extLst>
              <a:ext uri="{FF2B5EF4-FFF2-40B4-BE49-F238E27FC236}">
                <a16:creationId xmlns:a16="http://schemas.microsoft.com/office/drawing/2014/main" id="{043EE184-4DED-534A-A4AC-D56F8087CA9C}"/>
              </a:ext>
            </a:extLst>
          </p:cNvPr>
          <p:cNvSpPr>
            <a:spLocks noGrp="1"/>
          </p:cNvSpPr>
          <p:nvPr>
            <p:ph type="title" hasCustomPrompt="1"/>
          </p:nvPr>
        </p:nvSpPr>
        <p:spPr>
          <a:xfrm>
            <a:off x="7533443" y="797374"/>
            <a:ext cx="4125157" cy="1374325"/>
          </a:xfrm>
          <a:prstGeom prst="rect">
            <a:avLst/>
          </a:prstGeom>
        </p:spPr>
        <p:txBody>
          <a:bodyPr>
            <a:normAutofit/>
          </a:bodyPr>
          <a:lstStyle>
            <a:lvl1pPr>
              <a:defRPr sz="3200" b="0" i="0">
                <a:solidFill>
                  <a:srgbClr val="333C43"/>
                </a:solidFill>
                <a:latin typeface="+mj-lt"/>
                <a:cs typeface="Synchrony Sans Medium" panose="02000503040000020004" pitchFamily="2" charset="77"/>
              </a:defRPr>
            </a:lvl1pPr>
          </a:lstStyle>
          <a:p>
            <a:r>
              <a:rPr lang="en-US"/>
              <a:t>Click to edit</a:t>
            </a:r>
            <a:br>
              <a:rPr lang="en-US"/>
            </a:br>
            <a:r>
              <a:rPr lang="en-US"/>
              <a:t>Master title style</a:t>
            </a:r>
          </a:p>
        </p:txBody>
      </p:sp>
      <p:sp>
        <p:nvSpPr>
          <p:cNvPr id="7" name="Rectangle 6">
            <a:extLst>
              <a:ext uri="{FF2B5EF4-FFF2-40B4-BE49-F238E27FC236}">
                <a16:creationId xmlns:a16="http://schemas.microsoft.com/office/drawing/2014/main" id="{B9793D93-ED7F-5140-A335-B391B22C86C7}"/>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9" name="Text Placeholder 19">
            <a:extLst>
              <a:ext uri="{FF2B5EF4-FFF2-40B4-BE49-F238E27FC236}">
                <a16:creationId xmlns:a16="http://schemas.microsoft.com/office/drawing/2014/main" id="{1270E17E-170B-6043-BE45-5CEE534CA899}"/>
              </a:ext>
            </a:extLst>
          </p:cNvPr>
          <p:cNvSpPr>
            <a:spLocks noGrp="1"/>
          </p:cNvSpPr>
          <p:nvPr>
            <p:ph type="body" sz="quarter" idx="14" hasCustomPrompt="1"/>
          </p:nvPr>
        </p:nvSpPr>
        <p:spPr>
          <a:xfrm>
            <a:off x="7535334" y="2236217"/>
            <a:ext cx="4334933" cy="2673096"/>
          </a:xfrm>
          <a:prstGeom prst="rect">
            <a:avLst/>
          </a:prstGeom>
        </p:spPr>
        <p:txBody>
          <a:bodyPr>
            <a:noAutofit/>
          </a:bodyPr>
          <a:lstStyle>
            <a:lvl1pPr marL="0" indent="0" algn="l">
              <a:buNone/>
              <a:defRPr sz="1600" b="0">
                <a:solidFill>
                  <a:schemeClr val="tx1"/>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251704023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Statistic">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8F409C-6662-3A44-8487-A080A605264B}"/>
              </a:ext>
            </a:extLst>
          </p:cNvPr>
          <p:cNvSpPr/>
          <p:nvPr userDrawn="1"/>
        </p:nvSpPr>
        <p:spPr>
          <a:xfrm>
            <a:off x="2546" y="2397"/>
            <a:ext cx="12189454" cy="6855603"/>
          </a:xfrm>
          <a:prstGeom prst="rect">
            <a:avLst/>
          </a:prstGeom>
          <a:solidFill>
            <a:srgbClr val="2C34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cs typeface="Synchrony Sans"/>
            </a:endParaRPr>
          </a:p>
        </p:txBody>
      </p:sp>
      <p:cxnSp>
        <p:nvCxnSpPr>
          <p:cNvPr id="15" name="Straight Connector 14">
            <a:extLst>
              <a:ext uri="{FF2B5EF4-FFF2-40B4-BE49-F238E27FC236}">
                <a16:creationId xmlns:a16="http://schemas.microsoft.com/office/drawing/2014/main" id="{55B9F17D-F18A-B444-BC1A-8435C81F812D}"/>
              </a:ext>
            </a:extLst>
          </p:cNvPr>
          <p:cNvCxnSpPr>
            <a:cxnSpLocks/>
          </p:cNvCxnSpPr>
          <p:nvPr userDrawn="1"/>
        </p:nvCxnSpPr>
        <p:spPr>
          <a:xfrm>
            <a:off x="2133600" y="3736108"/>
            <a:ext cx="0" cy="760802"/>
          </a:xfrm>
          <a:prstGeom prst="line">
            <a:avLst/>
          </a:prstGeom>
          <a:ln>
            <a:solidFill>
              <a:srgbClr val="2C343A"/>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91A5AE4-4404-434E-8978-D32AEEBDCD0D}"/>
              </a:ext>
            </a:extLst>
          </p:cNvPr>
          <p:cNvCxnSpPr>
            <a:cxnSpLocks/>
          </p:cNvCxnSpPr>
          <p:nvPr userDrawn="1"/>
        </p:nvCxnSpPr>
        <p:spPr>
          <a:xfrm>
            <a:off x="3581400" y="3736108"/>
            <a:ext cx="0" cy="760802"/>
          </a:xfrm>
          <a:prstGeom prst="line">
            <a:avLst/>
          </a:prstGeom>
          <a:ln>
            <a:solidFill>
              <a:srgbClr val="2C343A"/>
            </a:solidFill>
          </a:ln>
        </p:spPr>
        <p:style>
          <a:lnRef idx="1">
            <a:schemeClr val="accent1"/>
          </a:lnRef>
          <a:fillRef idx="0">
            <a:schemeClr val="accent1"/>
          </a:fillRef>
          <a:effectRef idx="0">
            <a:schemeClr val="accent1"/>
          </a:effectRef>
          <a:fontRef idx="minor">
            <a:schemeClr val="tx1"/>
          </a:fontRef>
        </p:style>
      </p:cxnSp>
      <p:sp>
        <p:nvSpPr>
          <p:cNvPr id="45" name="Chart Placeholder 44">
            <a:extLst>
              <a:ext uri="{FF2B5EF4-FFF2-40B4-BE49-F238E27FC236}">
                <a16:creationId xmlns:a16="http://schemas.microsoft.com/office/drawing/2014/main" id="{534081AF-6EDF-5644-839E-ABC798A84C22}"/>
              </a:ext>
            </a:extLst>
          </p:cNvPr>
          <p:cNvSpPr>
            <a:spLocks noGrp="1"/>
          </p:cNvSpPr>
          <p:nvPr>
            <p:ph type="chart" sz="quarter" idx="19"/>
          </p:nvPr>
        </p:nvSpPr>
        <p:spPr>
          <a:xfrm>
            <a:off x="5486400" y="1404942"/>
            <a:ext cx="5715000" cy="3824792"/>
          </a:xfrm>
          <a:prstGeom prst="rect">
            <a:avLst/>
          </a:prstGeom>
        </p:spPr>
        <p:txBody>
          <a:bodyPr/>
          <a:lstStyle>
            <a:lvl1pPr marL="0" indent="0">
              <a:buNone/>
              <a:defRPr>
                <a:solidFill>
                  <a:srgbClr val="FFFFFF"/>
                </a:solidFill>
                <a:latin typeface="+mn-lt"/>
                <a:cs typeface="Synchrony Sans"/>
              </a:defRPr>
            </a:lvl1pPr>
          </a:lstStyle>
          <a:p>
            <a:r>
              <a:rPr lang="en-US"/>
              <a:t>Click icon to add chart</a:t>
            </a:r>
          </a:p>
        </p:txBody>
      </p:sp>
      <p:sp>
        <p:nvSpPr>
          <p:cNvPr id="18" name="Rectangle 17">
            <a:extLst>
              <a:ext uri="{FF2B5EF4-FFF2-40B4-BE49-F238E27FC236}">
                <a16:creationId xmlns:a16="http://schemas.microsoft.com/office/drawing/2014/main" id="{8645B9CF-15B2-B341-8F34-F22379086C75}"/>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n-lt"/>
            </a:endParaRPr>
          </a:p>
        </p:txBody>
      </p:sp>
      <p:sp>
        <p:nvSpPr>
          <p:cNvPr id="19" name="Text Box 18">
            <a:extLst>
              <a:ext uri="{FF2B5EF4-FFF2-40B4-BE49-F238E27FC236}">
                <a16:creationId xmlns:a16="http://schemas.microsoft.com/office/drawing/2014/main" id="{FE83318D-2571-F347-A1AA-DD623494B79D}"/>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n-lt"/>
                <a:cs typeface="Synchrony Sans"/>
              </a:rPr>
              <a:pPr algn="r" defTabSz="457200" eaLnBrk="1" fontAlgn="auto" hangingPunct="1">
                <a:spcBef>
                  <a:spcPts val="0"/>
                </a:spcBef>
                <a:spcAft>
                  <a:spcPts val="0"/>
                </a:spcAft>
              </a:pPr>
              <a:t>‹#›</a:t>
            </a:fld>
            <a:r>
              <a:rPr lang="en-US" sz="1200">
                <a:latin typeface="+mn-lt"/>
                <a:cs typeface="Synchrony Sans"/>
              </a:rPr>
              <a:t> </a:t>
            </a:r>
          </a:p>
        </p:txBody>
      </p:sp>
      <p:pic>
        <p:nvPicPr>
          <p:cNvPr id="20" name="Picture 1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
        <p:nvSpPr>
          <p:cNvPr id="21" name="Rectangle 20"/>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n-lt"/>
            </a:endParaRPr>
          </a:p>
        </p:txBody>
      </p:sp>
      <p:sp>
        <p:nvSpPr>
          <p:cNvPr id="22"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bg1"/>
                </a:solidFill>
                <a:latin typeface="Synchrony Sans Medium"/>
                <a:cs typeface="Synchrony Sans Medium"/>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23" name="Straight Connector 22"/>
          <p:cNvCxnSpPr/>
          <p:nvPr userDrawn="1"/>
        </p:nvCxnSpPr>
        <p:spPr>
          <a:xfrm>
            <a:off x="209558" y="771523"/>
            <a:ext cx="1172550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Text Placeholder 19">
            <a:extLst>
              <a:ext uri="{FF2B5EF4-FFF2-40B4-BE49-F238E27FC236}">
                <a16:creationId xmlns:a16="http://schemas.microsoft.com/office/drawing/2014/main" id="{1270E17E-170B-6043-BE45-5CEE534CA899}"/>
              </a:ext>
            </a:extLst>
          </p:cNvPr>
          <p:cNvSpPr>
            <a:spLocks noGrp="1"/>
          </p:cNvSpPr>
          <p:nvPr>
            <p:ph type="body" sz="quarter" idx="14" hasCustomPrompt="1"/>
          </p:nvPr>
        </p:nvSpPr>
        <p:spPr>
          <a:xfrm>
            <a:off x="626533" y="1388534"/>
            <a:ext cx="4250266" cy="2150534"/>
          </a:xfrm>
          <a:prstGeom prst="rect">
            <a:avLst/>
          </a:prstGeom>
        </p:spPr>
        <p:txBody>
          <a:bodyPr>
            <a:noAutofit/>
          </a:bodyPr>
          <a:lstStyle>
            <a:lvl1pPr marL="0" indent="0" algn="l">
              <a:buNone/>
              <a:defRPr sz="1600" b="0">
                <a:solidFill>
                  <a:schemeClr val="bg1">
                    <a:lumMod val="85000"/>
                  </a:schemeClr>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25" name="Text Placeholder 19">
            <a:extLst>
              <a:ext uri="{FF2B5EF4-FFF2-40B4-BE49-F238E27FC236}">
                <a16:creationId xmlns:a16="http://schemas.microsoft.com/office/drawing/2014/main" id="{1270E17E-170B-6043-BE45-5CEE534CA899}"/>
              </a:ext>
            </a:extLst>
          </p:cNvPr>
          <p:cNvSpPr>
            <a:spLocks noGrp="1"/>
          </p:cNvSpPr>
          <p:nvPr>
            <p:ph type="body" sz="quarter" idx="20" hasCustomPrompt="1"/>
          </p:nvPr>
        </p:nvSpPr>
        <p:spPr>
          <a:xfrm>
            <a:off x="626533" y="3776134"/>
            <a:ext cx="1507067" cy="812799"/>
          </a:xfrm>
          <a:prstGeom prst="rect">
            <a:avLst/>
          </a:prstGeom>
        </p:spPr>
        <p:txBody>
          <a:bodyPr>
            <a:noAutofit/>
          </a:bodyPr>
          <a:lstStyle>
            <a:lvl1pPr marL="0" indent="0" algn="ctr">
              <a:buNone/>
              <a:defRPr sz="1200" b="0">
                <a:solidFill>
                  <a:schemeClr val="accent2"/>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26" name="Text Placeholder 19">
            <a:extLst>
              <a:ext uri="{FF2B5EF4-FFF2-40B4-BE49-F238E27FC236}">
                <a16:creationId xmlns:a16="http://schemas.microsoft.com/office/drawing/2014/main" id="{1270E17E-170B-6043-BE45-5CEE534CA899}"/>
              </a:ext>
            </a:extLst>
          </p:cNvPr>
          <p:cNvSpPr>
            <a:spLocks noGrp="1"/>
          </p:cNvSpPr>
          <p:nvPr>
            <p:ph type="body" sz="quarter" idx="21" hasCustomPrompt="1"/>
          </p:nvPr>
        </p:nvSpPr>
        <p:spPr>
          <a:xfrm>
            <a:off x="2116667" y="3793068"/>
            <a:ext cx="1490134" cy="812799"/>
          </a:xfrm>
          <a:prstGeom prst="rect">
            <a:avLst/>
          </a:prstGeom>
        </p:spPr>
        <p:txBody>
          <a:bodyPr>
            <a:noAutofit/>
          </a:bodyPr>
          <a:lstStyle>
            <a:lvl1pPr marL="0" indent="0" algn="ctr">
              <a:buNone/>
              <a:defRPr sz="1200" b="0">
                <a:solidFill>
                  <a:schemeClr val="accent2"/>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27" name="Text Placeholder 19">
            <a:extLst>
              <a:ext uri="{FF2B5EF4-FFF2-40B4-BE49-F238E27FC236}">
                <a16:creationId xmlns:a16="http://schemas.microsoft.com/office/drawing/2014/main" id="{1270E17E-170B-6043-BE45-5CEE534CA899}"/>
              </a:ext>
            </a:extLst>
          </p:cNvPr>
          <p:cNvSpPr>
            <a:spLocks noGrp="1"/>
          </p:cNvSpPr>
          <p:nvPr>
            <p:ph type="body" sz="quarter" idx="22" hasCustomPrompt="1"/>
          </p:nvPr>
        </p:nvSpPr>
        <p:spPr>
          <a:xfrm>
            <a:off x="3572934" y="3793068"/>
            <a:ext cx="1490134" cy="812799"/>
          </a:xfrm>
          <a:prstGeom prst="rect">
            <a:avLst/>
          </a:prstGeom>
        </p:spPr>
        <p:txBody>
          <a:bodyPr>
            <a:noAutofit/>
          </a:bodyPr>
          <a:lstStyle>
            <a:lvl1pPr marL="0" indent="0" algn="ctr">
              <a:buNone/>
              <a:defRPr sz="1200" b="0">
                <a:solidFill>
                  <a:schemeClr val="accent2"/>
                </a:solidFill>
                <a:latin typeface="+mn-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99969031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ontent Page">
    <p:spTree>
      <p:nvGrpSpPr>
        <p:cNvPr id="1" name=""/>
        <p:cNvGrpSpPr/>
        <p:nvPr/>
      </p:nvGrpSpPr>
      <p:grpSpPr>
        <a:xfrm>
          <a:off x="0" y="0"/>
          <a:ext cx="0" cy="0"/>
          <a:chOff x="0" y="0"/>
          <a:chExt cx="0" cy="0"/>
        </a:xfrm>
      </p:grpSpPr>
      <p:sp>
        <p:nvSpPr>
          <p:cNvPr id="13" name="Text Placeholder 19">
            <a:extLst>
              <a:ext uri="{FF2B5EF4-FFF2-40B4-BE49-F238E27FC236}">
                <a16:creationId xmlns:a16="http://schemas.microsoft.com/office/drawing/2014/main" id="{E5ED184B-897C-A649-99BF-54484A95442D}"/>
              </a:ext>
            </a:extLst>
          </p:cNvPr>
          <p:cNvSpPr>
            <a:spLocks noGrp="1"/>
          </p:cNvSpPr>
          <p:nvPr>
            <p:ph type="body" sz="quarter" idx="13" hasCustomPrompt="1"/>
          </p:nvPr>
        </p:nvSpPr>
        <p:spPr>
          <a:xfrm>
            <a:off x="4419600" y="1295400"/>
            <a:ext cx="2819400" cy="4339650"/>
          </a:xfrm>
          <a:prstGeom prst="rect">
            <a:avLst/>
          </a:prstGeom>
        </p:spPr>
        <p:txBody>
          <a:bodyPr>
            <a:noAutofit/>
          </a:bodyPr>
          <a:lstStyle>
            <a:lvl1pPr marL="0" indent="0" algn="l">
              <a:buNone/>
              <a:defRPr sz="2800" b="0">
                <a:solidFill>
                  <a:srgbClr val="333C43"/>
                </a:solidFill>
                <a:latin typeface="+mn-lt"/>
                <a:cs typeface="Synchrony Sans"/>
              </a:defRPr>
            </a:lvl1pPr>
            <a:lvl2pPr marL="7938" indent="0" algn="l">
              <a:buNone/>
              <a:tabLst/>
              <a:defRPr sz="1200" b="0">
                <a:solidFill>
                  <a:srgbClr val="93969C"/>
                </a:solidFill>
                <a:latin typeface="+mn-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Number</a:t>
            </a:r>
          </a:p>
          <a:p>
            <a:pPr lvl="1"/>
            <a:r>
              <a:rPr lang="en-US"/>
              <a:t>Second level</a:t>
            </a:r>
          </a:p>
          <a:p>
            <a:pPr lvl="1"/>
            <a:endParaRPr lang="en-US"/>
          </a:p>
          <a:p>
            <a:pPr lvl="0"/>
            <a:r>
              <a:rPr lang="en-US"/>
              <a:t>Edit Number</a:t>
            </a:r>
          </a:p>
          <a:p>
            <a:pPr lvl="1"/>
            <a:r>
              <a:rPr lang="en-US"/>
              <a:t>Second level</a:t>
            </a:r>
          </a:p>
          <a:p>
            <a:pPr lvl="1"/>
            <a:endParaRPr lang="en-US"/>
          </a:p>
          <a:p>
            <a:pPr lvl="0"/>
            <a:r>
              <a:rPr lang="en-US"/>
              <a:t>Edit Number</a:t>
            </a:r>
          </a:p>
          <a:p>
            <a:pPr lvl="1"/>
            <a:r>
              <a:rPr lang="en-US"/>
              <a:t>Second level</a:t>
            </a:r>
          </a:p>
          <a:p>
            <a:pPr lvl="1"/>
            <a:endParaRPr lang="en-US"/>
          </a:p>
        </p:txBody>
      </p:sp>
      <p:sp>
        <p:nvSpPr>
          <p:cNvPr id="14" name="Text Placeholder 19">
            <a:extLst>
              <a:ext uri="{FF2B5EF4-FFF2-40B4-BE49-F238E27FC236}">
                <a16:creationId xmlns:a16="http://schemas.microsoft.com/office/drawing/2014/main" id="{8F196DA4-FBCF-6647-B5DA-D807CA146189}"/>
              </a:ext>
            </a:extLst>
          </p:cNvPr>
          <p:cNvSpPr>
            <a:spLocks noGrp="1"/>
          </p:cNvSpPr>
          <p:nvPr>
            <p:ph type="body" sz="quarter" idx="14" hasCustomPrompt="1"/>
          </p:nvPr>
        </p:nvSpPr>
        <p:spPr>
          <a:xfrm>
            <a:off x="8001000" y="1295400"/>
            <a:ext cx="2819400" cy="4339650"/>
          </a:xfrm>
          <a:prstGeom prst="rect">
            <a:avLst/>
          </a:prstGeom>
        </p:spPr>
        <p:txBody>
          <a:bodyPr>
            <a:noAutofit/>
          </a:bodyPr>
          <a:lstStyle>
            <a:lvl1pPr marL="0" indent="0" algn="l">
              <a:buNone/>
              <a:defRPr sz="2800" b="0">
                <a:solidFill>
                  <a:srgbClr val="333C43"/>
                </a:solidFill>
                <a:latin typeface="+mn-lt"/>
                <a:cs typeface="Synchrony Sans"/>
              </a:defRPr>
            </a:lvl1pPr>
            <a:lvl2pPr marL="7938" indent="0" algn="l">
              <a:buNone/>
              <a:tabLst/>
              <a:defRPr sz="1200" b="0">
                <a:solidFill>
                  <a:srgbClr val="93969C"/>
                </a:solidFill>
                <a:latin typeface="+mn-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Number</a:t>
            </a:r>
          </a:p>
          <a:p>
            <a:pPr lvl="1"/>
            <a:r>
              <a:rPr lang="en-US"/>
              <a:t>Second level</a:t>
            </a:r>
          </a:p>
          <a:p>
            <a:pPr lvl="1"/>
            <a:endParaRPr lang="en-US"/>
          </a:p>
          <a:p>
            <a:pPr lvl="0"/>
            <a:r>
              <a:rPr lang="en-US"/>
              <a:t>Edit Number</a:t>
            </a:r>
          </a:p>
          <a:p>
            <a:pPr lvl="1"/>
            <a:r>
              <a:rPr lang="en-US"/>
              <a:t>Second level</a:t>
            </a:r>
          </a:p>
          <a:p>
            <a:pPr lvl="1"/>
            <a:endParaRPr lang="en-US"/>
          </a:p>
        </p:txBody>
      </p:sp>
      <p:sp>
        <p:nvSpPr>
          <p:cNvPr id="16" name="Text Placeholder 15">
            <a:extLst>
              <a:ext uri="{FF2B5EF4-FFF2-40B4-BE49-F238E27FC236}">
                <a16:creationId xmlns:a16="http://schemas.microsoft.com/office/drawing/2014/main" id="{7E776A9B-E7AD-8645-9146-BCDEFE0FBAFE}"/>
              </a:ext>
            </a:extLst>
          </p:cNvPr>
          <p:cNvSpPr>
            <a:spLocks noGrp="1"/>
          </p:cNvSpPr>
          <p:nvPr>
            <p:ph type="body" sz="quarter" idx="15"/>
          </p:nvPr>
        </p:nvSpPr>
        <p:spPr>
          <a:xfrm>
            <a:off x="685800" y="1828800"/>
            <a:ext cx="2971800" cy="1371600"/>
          </a:xfrm>
          <a:prstGeom prst="rect">
            <a:avLst/>
          </a:prstGeom>
          <a:solidFill>
            <a:srgbClr val="FAC601"/>
          </a:solidFill>
        </p:spPr>
        <p:txBody>
          <a:bodyPr>
            <a:normAutofit/>
          </a:bodyPr>
          <a:lstStyle>
            <a:lvl1pPr marL="230188" indent="0">
              <a:buNone/>
              <a:tabLst/>
              <a:defRPr sz="2000">
                <a:solidFill>
                  <a:srgbClr val="333C43"/>
                </a:solidFill>
                <a:latin typeface="+mn-lt"/>
                <a:cs typeface="Synchrony Sans"/>
              </a:defRPr>
            </a:lvl1pPr>
            <a:lvl2pPr marL="7938" indent="0">
              <a:buNone/>
              <a:tabLst/>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p:txBody>
      </p:sp>
      <p:sp>
        <p:nvSpPr>
          <p:cNvPr id="11" name="Text Box 18">
            <a:extLst>
              <a:ext uri="{FF2B5EF4-FFF2-40B4-BE49-F238E27FC236}">
                <a16:creationId xmlns:a16="http://schemas.microsoft.com/office/drawing/2014/main" id="{DED2393D-C8B0-DE4B-99E5-299C4A9DA856}"/>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n-lt"/>
                <a:cs typeface="Synchrony Sans"/>
              </a:rPr>
              <a:pPr algn="r" defTabSz="457200" eaLnBrk="1" fontAlgn="auto" hangingPunct="1">
                <a:spcBef>
                  <a:spcPts val="0"/>
                </a:spcBef>
                <a:spcAft>
                  <a:spcPts val="0"/>
                </a:spcAft>
              </a:pPr>
              <a:t>‹#›</a:t>
            </a:fld>
            <a:r>
              <a:rPr lang="en-US" sz="1200">
                <a:latin typeface="+mn-lt"/>
                <a:cs typeface="Synchrony Sans"/>
              </a:rPr>
              <a:t> </a:t>
            </a:r>
          </a:p>
        </p:txBody>
      </p:sp>
      <p:sp>
        <p:nvSpPr>
          <p:cNvPr id="9" name="Rectangle 8">
            <a:extLst>
              <a:ext uri="{FF2B5EF4-FFF2-40B4-BE49-F238E27FC236}">
                <a16:creationId xmlns:a16="http://schemas.microsoft.com/office/drawing/2014/main" id="{B9793D93-ED7F-5140-A335-B391B22C86C7}"/>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n-lt"/>
            </a:endParaRPr>
          </a:p>
        </p:txBody>
      </p:sp>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8"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19" name="Straight Connector 18"/>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3036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Large Conten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56B136A-DE74-2E49-9F43-38A6533AB41C}"/>
              </a:ext>
            </a:extLst>
          </p:cNvPr>
          <p:cNvSpPr>
            <a:spLocks noGrp="1"/>
          </p:cNvSpPr>
          <p:nvPr>
            <p:ph type="body" sz="quarter" idx="10"/>
          </p:nvPr>
        </p:nvSpPr>
        <p:spPr>
          <a:xfrm>
            <a:off x="609600" y="972150"/>
            <a:ext cx="10515600" cy="304800"/>
          </a:xfrm>
          <a:prstGeom prst="rect">
            <a:avLst/>
          </a:prstGeom>
        </p:spPr>
        <p:txBody>
          <a:bodyPr>
            <a:noAutofit/>
          </a:bodyPr>
          <a:lstStyle>
            <a:lvl1pPr marL="0" indent="0">
              <a:buNone/>
              <a:defRPr sz="1400" b="0" i="0">
                <a:solidFill>
                  <a:srgbClr val="333C43"/>
                </a:solidFill>
                <a:latin typeface="+mj-lt"/>
                <a:cs typeface="Synchrony Sans Medium" panose="02000503040000020004" pitchFamily="2" charset="77"/>
              </a:defRPr>
            </a:lvl1pPr>
          </a:lstStyle>
          <a:p>
            <a:pPr lvl="0"/>
            <a:r>
              <a:rPr lang="en-US"/>
              <a:t>Edit Master text styles</a:t>
            </a:r>
          </a:p>
        </p:txBody>
      </p:sp>
      <p:sp>
        <p:nvSpPr>
          <p:cNvPr id="13" name="Text Placeholder 19">
            <a:extLst>
              <a:ext uri="{FF2B5EF4-FFF2-40B4-BE49-F238E27FC236}">
                <a16:creationId xmlns:a16="http://schemas.microsoft.com/office/drawing/2014/main" id="{5B9DBC05-859E-B147-BCE1-1C80C16DA165}"/>
              </a:ext>
            </a:extLst>
          </p:cNvPr>
          <p:cNvSpPr>
            <a:spLocks noGrp="1"/>
          </p:cNvSpPr>
          <p:nvPr>
            <p:ph type="body" sz="quarter" idx="17" hasCustomPrompt="1"/>
          </p:nvPr>
        </p:nvSpPr>
        <p:spPr>
          <a:xfrm>
            <a:off x="609600" y="1752600"/>
            <a:ext cx="3101340" cy="4140200"/>
          </a:xfrm>
          <a:prstGeom prst="rect">
            <a:avLst/>
          </a:prstGeom>
        </p:spPr>
        <p:txBody>
          <a:bodyPr>
            <a:noAutofit/>
          </a:bodyPr>
          <a:lstStyle>
            <a:lvl1pPr marL="0" indent="0" algn="l">
              <a:buClr>
                <a:srgbClr val="FAC601"/>
              </a:buClr>
              <a:buFontTx/>
              <a:buNone/>
              <a:defRPr sz="1400" b="0">
                <a:solidFill>
                  <a:srgbClr val="93969C"/>
                </a:solidFill>
                <a:latin typeface="+mn-lt"/>
                <a:cs typeface="Synchrony Sans"/>
              </a:defRPr>
            </a:lvl1pPr>
            <a:lvl2pPr marL="300038" indent="0" algn="l">
              <a:buClr>
                <a:srgbClr val="93969C"/>
              </a:buClr>
              <a:buFontTx/>
              <a:buNone/>
              <a:tabLst/>
              <a:defRPr sz="1100" b="0">
                <a:solidFill>
                  <a:srgbClr val="93969C"/>
                </a:solidFill>
                <a:latin typeface="+mn-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Number</a:t>
            </a:r>
          </a:p>
          <a:p>
            <a:pPr lvl="1"/>
            <a:r>
              <a:rPr lang="en-US"/>
              <a:t>Second level</a:t>
            </a:r>
          </a:p>
        </p:txBody>
      </p:sp>
      <p:sp>
        <p:nvSpPr>
          <p:cNvPr id="14" name="Text Placeholder 19">
            <a:extLst>
              <a:ext uri="{FF2B5EF4-FFF2-40B4-BE49-F238E27FC236}">
                <a16:creationId xmlns:a16="http://schemas.microsoft.com/office/drawing/2014/main" id="{5FC8DA5E-C863-4046-A317-EC481487685F}"/>
              </a:ext>
            </a:extLst>
          </p:cNvPr>
          <p:cNvSpPr>
            <a:spLocks noGrp="1"/>
          </p:cNvSpPr>
          <p:nvPr>
            <p:ph type="body" sz="quarter" idx="18" hasCustomPrompt="1"/>
          </p:nvPr>
        </p:nvSpPr>
        <p:spPr>
          <a:xfrm>
            <a:off x="4545330" y="1752600"/>
            <a:ext cx="3101340" cy="4140200"/>
          </a:xfrm>
          <a:prstGeom prst="rect">
            <a:avLst/>
          </a:prstGeom>
        </p:spPr>
        <p:txBody>
          <a:bodyPr>
            <a:noAutofit/>
          </a:bodyPr>
          <a:lstStyle>
            <a:lvl1pPr marL="0" indent="0" algn="l">
              <a:buClr>
                <a:srgbClr val="FAC601"/>
              </a:buClr>
              <a:buFontTx/>
              <a:buNone/>
              <a:defRPr sz="1400" b="0">
                <a:solidFill>
                  <a:srgbClr val="93969C"/>
                </a:solidFill>
                <a:latin typeface="+mn-lt"/>
                <a:cs typeface="Synchrony Sans"/>
              </a:defRPr>
            </a:lvl1pPr>
            <a:lvl2pPr marL="300038" indent="0" algn="l">
              <a:buClr>
                <a:srgbClr val="93969C"/>
              </a:buClr>
              <a:buFontTx/>
              <a:buNone/>
              <a:tabLst/>
              <a:defRPr sz="1100" b="0">
                <a:solidFill>
                  <a:srgbClr val="93969C"/>
                </a:solidFill>
                <a:latin typeface="+mn-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Number</a:t>
            </a:r>
          </a:p>
          <a:p>
            <a:pPr lvl="1"/>
            <a:r>
              <a:rPr lang="en-US"/>
              <a:t>Second level</a:t>
            </a:r>
          </a:p>
        </p:txBody>
      </p:sp>
      <p:sp>
        <p:nvSpPr>
          <p:cNvPr id="15" name="Text Placeholder 19">
            <a:extLst>
              <a:ext uri="{FF2B5EF4-FFF2-40B4-BE49-F238E27FC236}">
                <a16:creationId xmlns:a16="http://schemas.microsoft.com/office/drawing/2014/main" id="{2B1AC65B-D3F6-1348-849E-EF8F15D8D5B5}"/>
              </a:ext>
            </a:extLst>
          </p:cNvPr>
          <p:cNvSpPr>
            <a:spLocks noGrp="1"/>
          </p:cNvSpPr>
          <p:nvPr>
            <p:ph type="body" sz="quarter" idx="19" hasCustomPrompt="1"/>
          </p:nvPr>
        </p:nvSpPr>
        <p:spPr>
          <a:xfrm>
            <a:off x="8481060" y="1752600"/>
            <a:ext cx="3101340" cy="4140200"/>
          </a:xfrm>
          <a:prstGeom prst="rect">
            <a:avLst/>
          </a:prstGeom>
        </p:spPr>
        <p:txBody>
          <a:bodyPr>
            <a:noAutofit/>
          </a:bodyPr>
          <a:lstStyle>
            <a:lvl1pPr marL="0" indent="0" algn="l">
              <a:buClr>
                <a:srgbClr val="FAC601"/>
              </a:buClr>
              <a:buFontTx/>
              <a:buNone/>
              <a:defRPr sz="1400" b="0">
                <a:solidFill>
                  <a:srgbClr val="93969C"/>
                </a:solidFill>
                <a:latin typeface="+mn-lt"/>
                <a:cs typeface="Synchrony Sans"/>
              </a:defRPr>
            </a:lvl1pPr>
            <a:lvl2pPr marL="300038" indent="0" algn="l">
              <a:buClr>
                <a:srgbClr val="93969C"/>
              </a:buClr>
              <a:buFontTx/>
              <a:buNone/>
              <a:tabLst/>
              <a:defRPr sz="1100" b="0">
                <a:solidFill>
                  <a:srgbClr val="93969C"/>
                </a:solidFill>
                <a:latin typeface="+mn-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Number</a:t>
            </a:r>
          </a:p>
          <a:p>
            <a:pPr lvl="1"/>
            <a:r>
              <a:rPr lang="en-US"/>
              <a:t>Second level</a:t>
            </a:r>
          </a:p>
        </p:txBody>
      </p:sp>
      <p:sp>
        <p:nvSpPr>
          <p:cNvPr id="17" name="Text Box 18">
            <a:extLst>
              <a:ext uri="{FF2B5EF4-FFF2-40B4-BE49-F238E27FC236}">
                <a16:creationId xmlns:a16="http://schemas.microsoft.com/office/drawing/2014/main" id="{356B2182-2C69-694E-AC3F-5772529CB37E}"/>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6" name="Rectangle 15"/>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sp>
        <p:nvSpPr>
          <p:cNvPr id="19" name="Text Placeholder 2"/>
          <p:cNvSpPr>
            <a:spLocks noGrp="1"/>
          </p:cNvSpPr>
          <p:nvPr>
            <p:ph type="body" sz="quarter" idx="20"/>
          </p:nvPr>
        </p:nvSpPr>
        <p:spPr>
          <a:xfrm>
            <a:off x="292301" y="306044"/>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20" name="Straight Connector 19"/>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42627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Content Page">
    <p:spTree>
      <p:nvGrpSpPr>
        <p:cNvPr id="1" name=""/>
        <p:cNvGrpSpPr/>
        <p:nvPr/>
      </p:nvGrpSpPr>
      <p:grpSpPr>
        <a:xfrm>
          <a:off x="0" y="0"/>
          <a:ext cx="0" cy="0"/>
          <a:chOff x="0" y="0"/>
          <a:chExt cx="0" cy="0"/>
        </a:xfrm>
      </p:grpSpPr>
      <p:sp>
        <p:nvSpPr>
          <p:cNvPr id="23" name="Text Placeholder 19">
            <a:extLst>
              <a:ext uri="{FF2B5EF4-FFF2-40B4-BE49-F238E27FC236}">
                <a16:creationId xmlns:a16="http://schemas.microsoft.com/office/drawing/2014/main" id="{79B02734-B110-4643-9ECD-2B8F95360389}"/>
              </a:ext>
            </a:extLst>
          </p:cNvPr>
          <p:cNvSpPr>
            <a:spLocks noGrp="1"/>
          </p:cNvSpPr>
          <p:nvPr>
            <p:ph type="body" sz="quarter" idx="13" hasCustomPrompt="1"/>
          </p:nvPr>
        </p:nvSpPr>
        <p:spPr>
          <a:xfrm>
            <a:off x="1066146" y="1531310"/>
            <a:ext cx="2669627" cy="1437434"/>
          </a:xfrm>
          <a:prstGeom prst="rect">
            <a:avLst/>
          </a:prstGeom>
        </p:spPr>
        <p:txBody>
          <a:bodyPr>
            <a:noAutofit/>
          </a:bodyPr>
          <a:lstStyle>
            <a:lvl1pPr marL="0" indent="0" algn="l">
              <a:spcBef>
                <a:spcPts val="114"/>
              </a:spcBef>
              <a:buNone/>
              <a:defRPr sz="1600" b="0" i="0">
                <a:solidFill>
                  <a:srgbClr val="2C343A"/>
                </a:solidFill>
                <a:latin typeface="+mn-lt"/>
                <a:cs typeface="Synchrony Sans Medium" panose="02000503040000020004" pitchFamily="2" charset="77"/>
              </a:defRPr>
            </a:lvl1pPr>
            <a:lvl2pPr marL="7938" indent="0" algn="l">
              <a:spcBef>
                <a:spcPts val="114"/>
              </a:spcBef>
              <a:buNone/>
              <a:tabLst/>
              <a:defRPr sz="1200" b="0">
                <a:solidFill>
                  <a:srgbClr val="93969C"/>
                </a:solidFill>
                <a:latin typeface="+mn-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4" name="Text Placeholder 19">
            <a:extLst>
              <a:ext uri="{FF2B5EF4-FFF2-40B4-BE49-F238E27FC236}">
                <a16:creationId xmlns:a16="http://schemas.microsoft.com/office/drawing/2014/main" id="{26982709-594D-4B45-BFEB-49BB2268547E}"/>
              </a:ext>
            </a:extLst>
          </p:cNvPr>
          <p:cNvSpPr>
            <a:spLocks noGrp="1"/>
          </p:cNvSpPr>
          <p:nvPr>
            <p:ph type="body" sz="quarter" idx="14" hasCustomPrompt="1"/>
          </p:nvPr>
        </p:nvSpPr>
        <p:spPr>
          <a:xfrm>
            <a:off x="1066146" y="3135370"/>
            <a:ext cx="2669627" cy="1437434"/>
          </a:xfrm>
          <a:prstGeom prst="rect">
            <a:avLst/>
          </a:prstGeom>
        </p:spPr>
        <p:txBody>
          <a:bodyPr>
            <a:noAutofit/>
          </a:bodyPr>
          <a:lstStyle>
            <a:lvl1pPr marL="0" indent="0" algn="l">
              <a:spcBef>
                <a:spcPts val="114"/>
              </a:spcBef>
              <a:buNone/>
              <a:defRPr sz="1600" b="0" i="0">
                <a:solidFill>
                  <a:srgbClr val="2C343A"/>
                </a:solidFill>
                <a:latin typeface="+mn-lt"/>
                <a:cs typeface="Synchrony Sans Medium" panose="02000503040000020004" pitchFamily="2" charset="77"/>
              </a:defRPr>
            </a:lvl1pPr>
            <a:lvl2pPr marL="7938" indent="0" algn="l">
              <a:spcBef>
                <a:spcPts val="114"/>
              </a:spcBef>
              <a:buNone/>
              <a:tabLst/>
              <a:defRPr sz="1200" b="0">
                <a:solidFill>
                  <a:srgbClr val="93969C"/>
                </a:solidFill>
                <a:latin typeface="+mn-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5" name="Text Placeholder 19">
            <a:extLst>
              <a:ext uri="{FF2B5EF4-FFF2-40B4-BE49-F238E27FC236}">
                <a16:creationId xmlns:a16="http://schemas.microsoft.com/office/drawing/2014/main" id="{49740F1C-254B-3C4B-9072-8A114C17D696}"/>
              </a:ext>
            </a:extLst>
          </p:cNvPr>
          <p:cNvSpPr>
            <a:spLocks noGrp="1"/>
          </p:cNvSpPr>
          <p:nvPr>
            <p:ph type="body" sz="quarter" idx="15" hasCustomPrompt="1"/>
          </p:nvPr>
        </p:nvSpPr>
        <p:spPr>
          <a:xfrm>
            <a:off x="4664370" y="1531310"/>
            <a:ext cx="2669627" cy="1437434"/>
          </a:xfrm>
          <a:prstGeom prst="rect">
            <a:avLst/>
          </a:prstGeom>
        </p:spPr>
        <p:txBody>
          <a:bodyPr>
            <a:noAutofit/>
          </a:bodyPr>
          <a:lstStyle>
            <a:lvl1pPr marL="0" indent="0" algn="l">
              <a:spcBef>
                <a:spcPts val="114"/>
              </a:spcBef>
              <a:buNone/>
              <a:defRPr sz="1600" b="0" i="0">
                <a:solidFill>
                  <a:srgbClr val="2C343A"/>
                </a:solidFill>
                <a:latin typeface="+mn-lt"/>
                <a:cs typeface="Synchrony Sans Medium" panose="02000503040000020004" pitchFamily="2" charset="77"/>
              </a:defRPr>
            </a:lvl1pPr>
            <a:lvl2pPr marL="7938" indent="0" algn="l">
              <a:spcBef>
                <a:spcPts val="114"/>
              </a:spcBef>
              <a:buNone/>
              <a:tabLst/>
              <a:defRPr sz="1200" b="0">
                <a:solidFill>
                  <a:srgbClr val="93969C"/>
                </a:solidFill>
                <a:latin typeface="+mn-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6" name="Text Placeholder 19">
            <a:extLst>
              <a:ext uri="{FF2B5EF4-FFF2-40B4-BE49-F238E27FC236}">
                <a16:creationId xmlns:a16="http://schemas.microsoft.com/office/drawing/2014/main" id="{CF8ED600-C78E-EC41-BC0A-AA0A7F69C2AA}"/>
              </a:ext>
            </a:extLst>
          </p:cNvPr>
          <p:cNvSpPr>
            <a:spLocks noGrp="1"/>
          </p:cNvSpPr>
          <p:nvPr>
            <p:ph type="body" sz="quarter" idx="16" hasCustomPrompt="1"/>
          </p:nvPr>
        </p:nvSpPr>
        <p:spPr>
          <a:xfrm>
            <a:off x="4664370" y="3135370"/>
            <a:ext cx="2669627" cy="1437434"/>
          </a:xfrm>
          <a:prstGeom prst="rect">
            <a:avLst/>
          </a:prstGeom>
        </p:spPr>
        <p:txBody>
          <a:bodyPr>
            <a:noAutofit/>
          </a:bodyPr>
          <a:lstStyle>
            <a:lvl1pPr marL="0" indent="0" algn="l">
              <a:spcBef>
                <a:spcPts val="114"/>
              </a:spcBef>
              <a:buNone/>
              <a:defRPr sz="1600" b="0" i="0">
                <a:solidFill>
                  <a:srgbClr val="2C343A"/>
                </a:solidFill>
                <a:latin typeface="+mn-lt"/>
                <a:cs typeface="Synchrony Sans Medium" panose="02000503040000020004" pitchFamily="2" charset="77"/>
              </a:defRPr>
            </a:lvl1pPr>
            <a:lvl2pPr marL="7938" indent="0" algn="l">
              <a:spcBef>
                <a:spcPts val="114"/>
              </a:spcBef>
              <a:buNone/>
              <a:tabLst/>
              <a:defRPr sz="1200" b="0">
                <a:solidFill>
                  <a:srgbClr val="93969C"/>
                </a:solidFill>
                <a:latin typeface="+mn-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7" name="Text Placeholder 19">
            <a:extLst>
              <a:ext uri="{FF2B5EF4-FFF2-40B4-BE49-F238E27FC236}">
                <a16:creationId xmlns:a16="http://schemas.microsoft.com/office/drawing/2014/main" id="{EFC08F41-563C-C547-B8F8-F75D89CDB76B}"/>
              </a:ext>
            </a:extLst>
          </p:cNvPr>
          <p:cNvSpPr>
            <a:spLocks noGrp="1"/>
          </p:cNvSpPr>
          <p:nvPr>
            <p:ph type="body" sz="quarter" idx="17" hasCustomPrompt="1"/>
          </p:nvPr>
        </p:nvSpPr>
        <p:spPr>
          <a:xfrm>
            <a:off x="8286133" y="1531310"/>
            <a:ext cx="2669627" cy="1437434"/>
          </a:xfrm>
          <a:prstGeom prst="rect">
            <a:avLst/>
          </a:prstGeom>
        </p:spPr>
        <p:txBody>
          <a:bodyPr>
            <a:noAutofit/>
          </a:bodyPr>
          <a:lstStyle>
            <a:lvl1pPr marL="0" indent="0" algn="l">
              <a:spcBef>
                <a:spcPts val="114"/>
              </a:spcBef>
              <a:buNone/>
              <a:defRPr sz="1600" b="0" i="0">
                <a:solidFill>
                  <a:srgbClr val="2C343A"/>
                </a:solidFill>
                <a:latin typeface="+mn-lt"/>
                <a:cs typeface="Synchrony Sans Medium" panose="02000503040000020004" pitchFamily="2" charset="77"/>
              </a:defRPr>
            </a:lvl1pPr>
            <a:lvl2pPr marL="7938" indent="0" algn="l">
              <a:spcBef>
                <a:spcPts val="114"/>
              </a:spcBef>
              <a:buNone/>
              <a:tabLst/>
              <a:defRPr sz="1200" b="0">
                <a:solidFill>
                  <a:srgbClr val="93969C"/>
                </a:solidFill>
                <a:latin typeface="+mn-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8" name="Text Placeholder 19">
            <a:extLst>
              <a:ext uri="{FF2B5EF4-FFF2-40B4-BE49-F238E27FC236}">
                <a16:creationId xmlns:a16="http://schemas.microsoft.com/office/drawing/2014/main" id="{B53FED23-7C0A-074B-8640-8908F95FC772}"/>
              </a:ext>
            </a:extLst>
          </p:cNvPr>
          <p:cNvSpPr>
            <a:spLocks noGrp="1"/>
          </p:cNvSpPr>
          <p:nvPr>
            <p:ph type="body" sz="quarter" idx="18" hasCustomPrompt="1"/>
          </p:nvPr>
        </p:nvSpPr>
        <p:spPr>
          <a:xfrm>
            <a:off x="8286133" y="3135370"/>
            <a:ext cx="2669627" cy="1437434"/>
          </a:xfrm>
          <a:prstGeom prst="rect">
            <a:avLst/>
          </a:prstGeom>
        </p:spPr>
        <p:txBody>
          <a:bodyPr>
            <a:noAutofit/>
          </a:bodyPr>
          <a:lstStyle>
            <a:lvl1pPr marL="0" indent="0" algn="l">
              <a:spcBef>
                <a:spcPts val="114"/>
              </a:spcBef>
              <a:buNone/>
              <a:defRPr sz="1600" b="0" i="0">
                <a:solidFill>
                  <a:srgbClr val="2C343A"/>
                </a:solidFill>
                <a:latin typeface="+mn-lt"/>
                <a:cs typeface="Synchrony Sans Medium" panose="02000503040000020004" pitchFamily="2" charset="77"/>
              </a:defRPr>
            </a:lvl1pPr>
            <a:lvl2pPr marL="7938" indent="0" algn="l">
              <a:spcBef>
                <a:spcPts val="114"/>
              </a:spcBef>
              <a:buNone/>
              <a:tabLst/>
              <a:defRPr sz="1200" b="0">
                <a:solidFill>
                  <a:srgbClr val="93969C"/>
                </a:solidFill>
                <a:latin typeface="+mn-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37" name="Rectangle 36">
            <a:extLst>
              <a:ext uri="{FF2B5EF4-FFF2-40B4-BE49-F238E27FC236}">
                <a16:creationId xmlns:a16="http://schemas.microsoft.com/office/drawing/2014/main" id="{B9793D93-ED7F-5140-A335-B391B22C86C7}"/>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n-lt"/>
            </a:endParaRPr>
          </a:p>
        </p:txBody>
      </p:sp>
      <p:sp>
        <p:nvSpPr>
          <p:cNvPr id="38" name="Text Box 18">
            <a:extLst>
              <a:ext uri="{FF2B5EF4-FFF2-40B4-BE49-F238E27FC236}">
                <a16:creationId xmlns:a16="http://schemas.microsoft.com/office/drawing/2014/main" id="{F886179A-43C0-7745-804A-4C624C1C667D}"/>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n-lt"/>
                <a:cs typeface="Synchrony Sans"/>
              </a:rPr>
              <a:pPr algn="r" defTabSz="457200" eaLnBrk="1" fontAlgn="auto" hangingPunct="1">
                <a:spcBef>
                  <a:spcPts val="0"/>
                </a:spcBef>
                <a:spcAft>
                  <a:spcPts val="0"/>
                </a:spcAft>
              </a:pPr>
              <a:t>‹#›</a:t>
            </a:fld>
            <a:r>
              <a:rPr lang="en-US" sz="1200">
                <a:latin typeface="+mn-lt"/>
                <a:cs typeface="Synchrony Sans"/>
              </a:rPr>
              <a:t> </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21" name="Rectangle 20"/>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n-lt"/>
            </a:endParaRPr>
          </a:p>
        </p:txBody>
      </p:sp>
      <p:sp>
        <p:nvSpPr>
          <p:cNvPr id="29"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30" name="Straight Connector 29"/>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0123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Content P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BA864F-6208-674D-A40F-8E606A4A21C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
          <a:stretch/>
        </p:blipFill>
        <p:spPr>
          <a:xfrm>
            <a:off x="3962399" y="-2"/>
            <a:ext cx="8229601" cy="6858002"/>
          </a:xfrm>
          <a:prstGeom prst="rect">
            <a:avLst/>
          </a:prstGeom>
        </p:spPr>
      </p:pic>
      <p:sp>
        <p:nvSpPr>
          <p:cNvPr id="7" name="Rectangle 6">
            <a:extLst>
              <a:ext uri="{FF2B5EF4-FFF2-40B4-BE49-F238E27FC236}">
                <a16:creationId xmlns:a16="http://schemas.microsoft.com/office/drawing/2014/main" id="{72F396B6-7E1C-A948-9F8F-B800FF8ED4F6}"/>
              </a:ext>
            </a:extLst>
          </p:cNvPr>
          <p:cNvSpPr/>
          <p:nvPr userDrawn="1"/>
        </p:nvSpPr>
        <p:spPr>
          <a:xfrm rot="16200000">
            <a:off x="4649624" y="-684380"/>
            <a:ext cx="6857999" cy="8226752"/>
          </a:xfrm>
          <a:prstGeom prst="rect">
            <a:avLst/>
          </a:prstGeom>
          <a:solidFill>
            <a:srgbClr val="2C343A">
              <a:alpha val="3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cs typeface="Synchrony Sans"/>
            </a:endParaRPr>
          </a:p>
        </p:txBody>
      </p:sp>
      <p:sp>
        <p:nvSpPr>
          <p:cNvPr id="8" name="Rectangle 7">
            <a:extLst>
              <a:ext uri="{FF2B5EF4-FFF2-40B4-BE49-F238E27FC236}">
                <a16:creationId xmlns:a16="http://schemas.microsoft.com/office/drawing/2014/main" id="{DFB8D7BA-1D20-4140-8CE7-A51346FD1241}"/>
              </a:ext>
            </a:extLst>
          </p:cNvPr>
          <p:cNvSpPr/>
          <p:nvPr userDrawn="1"/>
        </p:nvSpPr>
        <p:spPr>
          <a:xfrm rot="16200000">
            <a:off x="5295900" y="-495302"/>
            <a:ext cx="5181601" cy="784860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latin typeface="+mj-lt"/>
              <a:cs typeface="Synchrony Sans"/>
            </a:endParaRPr>
          </a:p>
        </p:txBody>
      </p:sp>
      <p:sp>
        <p:nvSpPr>
          <p:cNvPr id="9" name="Rectangle 8">
            <a:extLst>
              <a:ext uri="{FF2B5EF4-FFF2-40B4-BE49-F238E27FC236}">
                <a16:creationId xmlns:a16="http://schemas.microsoft.com/office/drawing/2014/main" id="{B7DDEC44-E07C-2D4F-9E85-F8FC187DF705}"/>
              </a:ext>
            </a:extLst>
          </p:cNvPr>
          <p:cNvSpPr/>
          <p:nvPr userDrawn="1"/>
        </p:nvSpPr>
        <p:spPr>
          <a:xfrm rot="16200000">
            <a:off x="-1452372" y="1443226"/>
            <a:ext cx="6858001" cy="3971543"/>
          </a:xfrm>
          <a:prstGeom prst="rect">
            <a:avLst/>
          </a:prstGeom>
          <a:solidFill>
            <a:srgbClr val="2C343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cs typeface="Synchrony Sans"/>
            </a:endParaRPr>
          </a:p>
        </p:txBody>
      </p:sp>
      <p:cxnSp>
        <p:nvCxnSpPr>
          <p:cNvPr id="21" name="Straight Connector 20">
            <a:extLst>
              <a:ext uri="{FF2B5EF4-FFF2-40B4-BE49-F238E27FC236}">
                <a16:creationId xmlns:a16="http://schemas.microsoft.com/office/drawing/2014/main" id="{587D037B-5E5A-DB4B-A60D-55C693E518F7}"/>
              </a:ext>
            </a:extLst>
          </p:cNvPr>
          <p:cNvCxnSpPr>
            <a:cxnSpLocks/>
          </p:cNvCxnSpPr>
          <p:nvPr userDrawn="1"/>
        </p:nvCxnSpPr>
        <p:spPr>
          <a:xfrm>
            <a:off x="574355" y="2360174"/>
            <a:ext cx="2930845" cy="0"/>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Title 1">
            <a:extLst>
              <a:ext uri="{FF2B5EF4-FFF2-40B4-BE49-F238E27FC236}">
                <a16:creationId xmlns:a16="http://schemas.microsoft.com/office/drawing/2014/main" id="{3F7D25A2-4EE3-F64A-94D3-1A0F7E81D94C}"/>
              </a:ext>
            </a:extLst>
          </p:cNvPr>
          <p:cNvSpPr>
            <a:spLocks noGrp="1"/>
          </p:cNvSpPr>
          <p:nvPr>
            <p:ph type="title" hasCustomPrompt="1"/>
          </p:nvPr>
        </p:nvSpPr>
        <p:spPr>
          <a:xfrm>
            <a:off x="431799" y="647700"/>
            <a:ext cx="3073401" cy="1828800"/>
          </a:xfrm>
          <a:prstGeom prst="rect">
            <a:avLst/>
          </a:prstGeom>
        </p:spPr>
        <p:txBody>
          <a:bodyPr>
            <a:normAutofit/>
          </a:bodyPr>
          <a:lstStyle>
            <a:lvl1pPr algn="r">
              <a:defRPr sz="3200" b="0" i="0">
                <a:solidFill>
                  <a:schemeClr val="bg1"/>
                </a:solidFill>
                <a:latin typeface="+mj-lt"/>
                <a:cs typeface="Synchrony Sans Medium" panose="02000503040000020004" pitchFamily="2" charset="77"/>
              </a:defRPr>
            </a:lvl1pPr>
          </a:lstStyle>
          <a:p>
            <a:r>
              <a:rPr lang="en-US"/>
              <a:t>Edit Master title style</a:t>
            </a:r>
          </a:p>
        </p:txBody>
      </p:sp>
      <p:sp>
        <p:nvSpPr>
          <p:cNvPr id="25" name="Text Placeholder 19">
            <a:extLst>
              <a:ext uri="{FF2B5EF4-FFF2-40B4-BE49-F238E27FC236}">
                <a16:creationId xmlns:a16="http://schemas.microsoft.com/office/drawing/2014/main" id="{61891260-F045-7B4A-8C2F-7AB892C96CA4}"/>
              </a:ext>
            </a:extLst>
          </p:cNvPr>
          <p:cNvSpPr>
            <a:spLocks noGrp="1"/>
          </p:cNvSpPr>
          <p:nvPr>
            <p:ph type="body" sz="quarter" idx="14"/>
          </p:nvPr>
        </p:nvSpPr>
        <p:spPr>
          <a:xfrm>
            <a:off x="574355" y="2594334"/>
            <a:ext cx="2930845" cy="3214388"/>
          </a:xfrm>
          <a:prstGeom prst="rect">
            <a:avLst/>
          </a:prstGeom>
        </p:spPr>
        <p:txBody>
          <a:bodyPr>
            <a:noAutofit/>
          </a:bodyPr>
          <a:lstStyle>
            <a:lvl1pPr marL="0" indent="0" algn="l">
              <a:buNone/>
              <a:defRPr sz="1600" b="0">
                <a:solidFill>
                  <a:schemeClr val="bg1"/>
                </a:solidFill>
                <a:latin typeface="+mj-lt"/>
                <a:cs typeface="Synchrony Sans"/>
              </a:defRPr>
            </a:lvl1pPr>
            <a:lvl2pPr marL="7938" indent="0" algn="l">
              <a:buNone/>
              <a:tabLst/>
              <a:defRPr sz="1200" b="0">
                <a:solidFill>
                  <a:schemeClr val="bg1"/>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27" name="Text Placeholder 19">
            <a:extLst>
              <a:ext uri="{FF2B5EF4-FFF2-40B4-BE49-F238E27FC236}">
                <a16:creationId xmlns:a16="http://schemas.microsoft.com/office/drawing/2014/main" id="{7E0D20C4-DE5E-404D-B416-3B10FC31303F}"/>
              </a:ext>
            </a:extLst>
          </p:cNvPr>
          <p:cNvSpPr>
            <a:spLocks noGrp="1"/>
          </p:cNvSpPr>
          <p:nvPr>
            <p:ph type="body" sz="quarter" idx="15" hasCustomPrompt="1"/>
          </p:nvPr>
        </p:nvSpPr>
        <p:spPr>
          <a:xfrm>
            <a:off x="4296833" y="2076711"/>
            <a:ext cx="3170767" cy="1368882"/>
          </a:xfrm>
          <a:prstGeom prst="rect">
            <a:avLst/>
          </a:prstGeom>
        </p:spPr>
        <p:txBody>
          <a:bodyPr>
            <a:noAutofit/>
          </a:bodyPr>
          <a:lstStyle>
            <a:lvl1pPr marL="0" indent="0" algn="l">
              <a:spcBef>
                <a:spcPts val="114"/>
              </a:spcBef>
              <a:buNone/>
              <a:defRPr sz="1600" b="0" i="0">
                <a:solidFill>
                  <a:srgbClr val="2C343A"/>
                </a:solidFill>
                <a:latin typeface="+mj-lt"/>
                <a:cs typeface="Synchrony Sans Medium" panose="02000503040000020004" pitchFamily="2" charset="77"/>
              </a:defRPr>
            </a:lvl1pPr>
            <a:lvl2pPr marL="7938" indent="0" algn="l">
              <a:spcBef>
                <a:spcPts val="114"/>
              </a:spcBef>
              <a:buNone/>
              <a:tabLst/>
              <a:defRPr sz="1200" b="0">
                <a:solidFill>
                  <a:srgbClr val="93969C"/>
                </a:solidFill>
                <a:latin typeface="+mj-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8" name="Text Placeholder 19">
            <a:extLst>
              <a:ext uri="{FF2B5EF4-FFF2-40B4-BE49-F238E27FC236}">
                <a16:creationId xmlns:a16="http://schemas.microsoft.com/office/drawing/2014/main" id="{3BFAD79B-FAC7-EB43-A3BC-56DB551CF88E}"/>
              </a:ext>
            </a:extLst>
          </p:cNvPr>
          <p:cNvSpPr>
            <a:spLocks noGrp="1"/>
          </p:cNvSpPr>
          <p:nvPr>
            <p:ph type="body" sz="quarter" idx="16" hasCustomPrompt="1"/>
          </p:nvPr>
        </p:nvSpPr>
        <p:spPr>
          <a:xfrm>
            <a:off x="7791982" y="2076711"/>
            <a:ext cx="3170767" cy="1368882"/>
          </a:xfrm>
          <a:prstGeom prst="rect">
            <a:avLst/>
          </a:prstGeom>
        </p:spPr>
        <p:txBody>
          <a:bodyPr>
            <a:noAutofit/>
          </a:bodyPr>
          <a:lstStyle>
            <a:lvl1pPr marL="0" indent="0" algn="l">
              <a:spcBef>
                <a:spcPts val="114"/>
              </a:spcBef>
              <a:buNone/>
              <a:defRPr sz="1600" b="0" i="0">
                <a:solidFill>
                  <a:srgbClr val="2C343A"/>
                </a:solidFill>
                <a:latin typeface="+mj-lt"/>
                <a:cs typeface="Synchrony Sans Medium" panose="02000503040000020004" pitchFamily="2" charset="77"/>
              </a:defRPr>
            </a:lvl1pPr>
            <a:lvl2pPr marL="7938" indent="0" algn="l">
              <a:spcBef>
                <a:spcPts val="114"/>
              </a:spcBef>
              <a:buNone/>
              <a:tabLst/>
              <a:defRPr sz="1200" b="0">
                <a:solidFill>
                  <a:srgbClr val="93969C"/>
                </a:solidFill>
                <a:latin typeface="+mj-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29" name="Text Placeholder 19">
            <a:extLst>
              <a:ext uri="{FF2B5EF4-FFF2-40B4-BE49-F238E27FC236}">
                <a16:creationId xmlns:a16="http://schemas.microsoft.com/office/drawing/2014/main" id="{2D6E0F48-1491-DA45-8A45-488B0112D58A}"/>
              </a:ext>
            </a:extLst>
          </p:cNvPr>
          <p:cNvSpPr>
            <a:spLocks noGrp="1"/>
          </p:cNvSpPr>
          <p:nvPr>
            <p:ph type="body" sz="quarter" idx="17" hasCustomPrompt="1"/>
          </p:nvPr>
        </p:nvSpPr>
        <p:spPr>
          <a:xfrm>
            <a:off x="4296833" y="4516156"/>
            <a:ext cx="3170767" cy="1368882"/>
          </a:xfrm>
          <a:prstGeom prst="rect">
            <a:avLst/>
          </a:prstGeom>
        </p:spPr>
        <p:txBody>
          <a:bodyPr>
            <a:noAutofit/>
          </a:bodyPr>
          <a:lstStyle>
            <a:lvl1pPr marL="0" indent="0" algn="l">
              <a:spcBef>
                <a:spcPts val="114"/>
              </a:spcBef>
              <a:buNone/>
              <a:defRPr sz="1600" b="0" i="0">
                <a:solidFill>
                  <a:srgbClr val="2C343A"/>
                </a:solidFill>
                <a:latin typeface="+mj-lt"/>
                <a:cs typeface="Synchrony Sans Medium" panose="02000503040000020004" pitchFamily="2" charset="77"/>
              </a:defRPr>
            </a:lvl1pPr>
            <a:lvl2pPr marL="7938" indent="0" algn="l">
              <a:spcBef>
                <a:spcPts val="114"/>
              </a:spcBef>
              <a:buNone/>
              <a:tabLst/>
              <a:defRPr sz="1200" b="0">
                <a:solidFill>
                  <a:srgbClr val="93969C"/>
                </a:solidFill>
                <a:latin typeface="+mj-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31" name="Text Placeholder 19">
            <a:extLst>
              <a:ext uri="{FF2B5EF4-FFF2-40B4-BE49-F238E27FC236}">
                <a16:creationId xmlns:a16="http://schemas.microsoft.com/office/drawing/2014/main" id="{5C5DBED7-E531-7C48-BD27-7FC806A92950}"/>
              </a:ext>
            </a:extLst>
          </p:cNvPr>
          <p:cNvSpPr>
            <a:spLocks noGrp="1"/>
          </p:cNvSpPr>
          <p:nvPr>
            <p:ph type="body" sz="quarter" idx="18" hasCustomPrompt="1"/>
          </p:nvPr>
        </p:nvSpPr>
        <p:spPr>
          <a:xfrm>
            <a:off x="7791982" y="4516233"/>
            <a:ext cx="3170767" cy="1368882"/>
          </a:xfrm>
          <a:prstGeom prst="rect">
            <a:avLst/>
          </a:prstGeom>
        </p:spPr>
        <p:txBody>
          <a:bodyPr>
            <a:noAutofit/>
          </a:bodyPr>
          <a:lstStyle>
            <a:lvl1pPr marL="0" indent="0" algn="l">
              <a:spcBef>
                <a:spcPts val="114"/>
              </a:spcBef>
              <a:buNone/>
              <a:defRPr sz="1600" b="0" i="0">
                <a:solidFill>
                  <a:srgbClr val="2C343A"/>
                </a:solidFill>
                <a:latin typeface="+mj-lt"/>
                <a:cs typeface="Synchrony Sans Medium" panose="02000503040000020004" pitchFamily="2" charset="77"/>
              </a:defRPr>
            </a:lvl1pPr>
            <a:lvl2pPr marL="7938" indent="0" algn="l">
              <a:spcBef>
                <a:spcPts val="114"/>
              </a:spcBef>
              <a:buNone/>
              <a:tabLst/>
              <a:defRPr sz="1200" b="0">
                <a:solidFill>
                  <a:srgbClr val="93969C"/>
                </a:solidFill>
                <a:latin typeface="+mj-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text</a:t>
            </a:r>
          </a:p>
          <a:p>
            <a:pPr lvl="1"/>
            <a:r>
              <a:rPr lang="en-US"/>
              <a:t>Second level</a:t>
            </a:r>
          </a:p>
        </p:txBody>
      </p:sp>
      <p:sp>
        <p:nvSpPr>
          <p:cNvPr id="34" name="Picture Placeholder 29">
            <a:extLst>
              <a:ext uri="{FF2B5EF4-FFF2-40B4-BE49-F238E27FC236}">
                <a16:creationId xmlns:a16="http://schemas.microsoft.com/office/drawing/2014/main" id="{D97C96D9-2EFC-684B-BD44-D9744D010EB8}"/>
              </a:ext>
            </a:extLst>
          </p:cNvPr>
          <p:cNvSpPr>
            <a:spLocks noGrp="1"/>
          </p:cNvSpPr>
          <p:nvPr>
            <p:ph type="pic" sz="quarter" idx="19"/>
          </p:nvPr>
        </p:nvSpPr>
        <p:spPr>
          <a:xfrm>
            <a:off x="4285610" y="3579264"/>
            <a:ext cx="794391" cy="794391"/>
          </a:xfrm>
          <a:prstGeom prst="ellipse">
            <a:avLst/>
          </a:prstGeom>
        </p:spPr>
        <p:txBody>
          <a:bodyPr anchor="ctr">
            <a:normAutofit/>
          </a:bodyPr>
          <a:lstStyle>
            <a:lvl1pPr marL="0" indent="0" algn="ctr">
              <a:buNone/>
              <a:defRPr sz="800">
                <a:latin typeface="+mj-lt"/>
                <a:cs typeface="Synchrony Sans"/>
              </a:defRPr>
            </a:lvl1pPr>
          </a:lstStyle>
          <a:p>
            <a:r>
              <a:rPr lang="en-US"/>
              <a:t>Click icon to add picture</a:t>
            </a:r>
          </a:p>
        </p:txBody>
      </p:sp>
      <p:sp>
        <p:nvSpPr>
          <p:cNvPr id="35" name="Picture Placeholder 29">
            <a:extLst>
              <a:ext uri="{FF2B5EF4-FFF2-40B4-BE49-F238E27FC236}">
                <a16:creationId xmlns:a16="http://schemas.microsoft.com/office/drawing/2014/main" id="{DAF09C72-A835-A44B-95AF-265DF0CA093B}"/>
              </a:ext>
            </a:extLst>
          </p:cNvPr>
          <p:cNvSpPr>
            <a:spLocks noGrp="1"/>
          </p:cNvSpPr>
          <p:nvPr>
            <p:ph type="pic" sz="quarter" idx="20"/>
          </p:nvPr>
        </p:nvSpPr>
        <p:spPr>
          <a:xfrm>
            <a:off x="7797931" y="3579264"/>
            <a:ext cx="794391" cy="794391"/>
          </a:xfrm>
          <a:prstGeom prst="ellipse">
            <a:avLst/>
          </a:prstGeom>
        </p:spPr>
        <p:txBody>
          <a:bodyPr anchor="ctr">
            <a:normAutofit/>
          </a:bodyPr>
          <a:lstStyle>
            <a:lvl1pPr marL="0" indent="0" algn="ctr">
              <a:buNone/>
              <a:defRPr sz="800">
                <a:latin typeface="+mj-lt"/>
                <a:cs typeface="Synchrony Sans"/>
              </a:defRPr>
            </a:lvl1pPr>
          </a:lstStyle>
          <a:p>
            <a:r>
              <a:rPr lang="en-US"/>
              <a:t>Click icon to add picture</a:t>
            </a:r>
          </a:p>
        </p:txBody>
      </p:sp>
      <p:sp>
        <p:nvSpPr>
          <p:cNvPr id="36" name="Picture Placeholder 29">
            <a:extLst>
              <a:ext uri="{FF2B5EF4-FFF2-40B4-BE49-F238E27FC236}">
                <a16:creationId xmlns:a16="http://schemas.microsoft.com/office/drawing/2014/main" id="{B9B3D5C6-9039-B646-AF10-0ABF9522F591}"/>
              </a:ext>
            </a:extLst>
          </p:cNvPr>
          <p:cNvSpPr>
            <a:spLocks noGrp="1"/>
          </p:cNvSpPr>
          <p:nvPr>
            <p:ph type="pic" sz="quarter" idx="21"/>
          </p:nvPr>
        </p:nvSpPr>
        <p:spPr>
          <a:xfrm>
            <a:off x="4285610" y="1145796"/>
            <a:ext cx="794391" cy="794391"/>
          </a:xfrm>
          <a:prstGeom prst="ellipse">
            <a:avLst/>
          </a:prstGeom>
        </p:spPr>
        <p:txBody>
          <a:bodyPr anchor="ctr">
            <a:normAutofit/>
          </a:bodyPr>
          <a:lstStyle>
            <a:lvl1pPr marL="0" indent="0" algn="ctr">
              <a:buNone/>
              <a:defRPr sz="800">
                <a:latin typeface="+mj-lt"/>
                <a:cs typeface="Synchrony Sans"/>
              </a:defRPr>
            </a:lvl1pPr>
          </a:lstStyle>
          <a:p>
            <a:r>
              <a:rPr lang="en-US"/>
              <a:t>Click icon to add picture</a:t>
            </a:r>
          </a:p>
        </p:txBody>
      </p:sp>
      <p:sp>
        <p:nvSpPr>
          <p:cNvPr id="37" name="Picture Placeholder 29">
            <a:extLst>
              <a:ext uri="{FF2B5EF4-FFF2-40B4-BE49-F238E27FC236}">
                <a16:creationId xmlns:a16="http://schemas.microsoft.com/office/drawing/2014/main" id="{6BED428D-89F3-FA4E-9B48-1A75CE2646A5}"/>
              </a:ext>
            </a:extLst>
          </p:cNvPr>
          <p:cNvSpPr>
            <a:spLocks noGrp="1"/>
          </p:cNvSpPr>
          <p:nvPr>
            <p:ph type="pic" sz="quarter" idx="22"/>
          </p:nvPr>
        </p:nvSpPr>
        <p:spPr>
          <a:xfrm>
            <a:off x="7797931" y="1145796"/>
            <a:ext cx="794391" cy="794391"/>
          </a:xfrm>
          <a:prstGeom prst="ellipse">
            <a:avLst/>
          </a:prstGeom>
        </p:spPr>
        <p:txBody>
          <a:bodyPr anchor="ctr">
            <a:normAutofit/>
          </a:bodyPr>
          <a:lstStyle>
            <a:lvl1pPr marL="0" indent="0" algn="ctr">
              <a:buNone/>
              <a:defRPr sz="800">
                <a:latin typeface="+mj-lt"/>
                <a:cs typeface="Synchrony Sans"/>
              </a:defRPr>
            </a:lvl1pPr>
          </a:lstStyle>
          <a:p>
            <a:r>
              <a:rPr lang="en-US"/>
              <a:t>Click icon to add picture</a:t>
            </a:r>
          </a:p>
        </p:txBody>
      </p:sp>
      <p:sp>
        <p:nvSpPr>
          <p:cNvPr id="32" name="Text Box 18">
            <a:extLst>
              <a:ext uri="{FF2B5EF4-FFF2-40B4-BE49-F238E27FC236}">
                <a16:creationId xmlns:a16="http://schemas.microsoft.com/office/drawing/2014/main" id="{964D4A83-3677-F14C-8A63-DA4BE9162D3F}"/>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pic>
        <p:nvPicPr>
          <p:cNvPr id="38" name="Picture 3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
        <p:nvSpPr>
          <p:cNvPr id="39" name="Rectangle 38"/>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spTree>
    <p:extLst>
      <p:ext uri="{BB962C8B-B14F-4D97-AF65-F5344CB8AC3E}">
        <p14:creationId xmlns:p14="http://schemas.microsoft.com/office/powerpoint/2010/main" val="30754771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Content Page">
    <p:spTree>
      <p:nvGrpSpPr>
        <p:cNvPr id="1" name=""/>
        <p:cNvGrpSpPr/>
        <p:nvPr/>
      </p:nvGrpSpPr>
      <p:grpSpPr>
        <a:xfrm>
          <a:off x="0" y="0"/>
          <a:ext cx="0" cy="0"/>
          <a:chOff x="0" y="0"/>
          <a:chExt cx="0" cy="0"/>
        </a:xfrm>
      </p:grpSpPr>
      <p:sp>
        <p:nvSpPr>
          <p:cNvPr id="13" name="Text Placeholder 19">
            <a:extLst>
              <a:ext uri="{FF2B5EF4-FFF2-40B4-BE49-F238E27FC236}">
                <a16:creationId xmlns:a16="http://schemas.microsoft.com/office/drawing/2014/main" id="{4649854C-2457-554E-AC51-12CDF92EF2AE}"/>
              </a:ext>
            </a:extLst>
          </p:cNvPr>
          <p:cNvSpPr>
            <a:spLocks noGrp="1"/>
          </p:cNvSpPr>
          <p:nvPr>
            <p:ph type="body" sz="quarter" idx="13"/>
          </p:nvPr>
        </p:nvSpPr>
        <p:spPr>
          <a:xfrm>
            <a:off x="533400" y="1233947"/>
            <a:ext cx="5257800" cy="4624985"/>
          </a:xfrm>
          <a:prstGeom prst="rect">
            <a:avLst/>
          </a:prstGeom>
        </p:spPr>
        <p:txBody>
          <a:bodyPr>
            <a:noAutofit/>
          </a:bodyPr>
          <a:lstStyle>
            <a:lvl1pPr marL="0" indent="0" algn="l">
              <a:spcBef>
                <a:spcPts val="114"/>
              </a:spcBef>
              <a:buNone/>
              <a:defRPr sz="1600" b="0" i="0">
                <a:solidFill>
                  <a:srgbClr val="2C343A"/>
                </a:solidFill>
                <a:latin typeface="+mj-lt"/>
                <a:cs typeface="Synchrony Sans Medium" panose="02000503040000020004" pitchFamily="2" charset="77"/>
              </a:defRPr>
            </a:lvl1pPr>
            <a:lvl2pPr marL="7938" indent="0" algn="l">
              <a:spcBef>
                <a:spcPts val="114"/>
              </a:spcBef>
              <a:buNone/>
              <a:tabLst/>
              <a:defRPr sz="1200" b="0">
                <a:solidFill>
                  <a:srgbClr val="93969C"/>
                </a:solidFill>
                <a:latin typeface="+mj-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14" name="Text Placeholder 19">
            <a:extLst>
              <a:ext uri="{FF2B5EF4-FFF2-40B4-BE49-F238E27FC236}">
                <a16:creationId xmlns:a16="http://schemas.microsoft.com/office/drawing/2014/main" id="{06327958-0CD1-4746-B4C7-58D80A3EC891}"/>
              </a:ext>
            </a:extLst>
          </p:cNvPr>
          <p:cNvSpPr>
            <a:spLocks noGrp="1"/>
          </p:cNvSpPr>
          <p:nvPr>
            <p:ph type="body" sz="quarter" idx="14"/>
          </p:nvPr>
        </p:nvSpPr>
        <p:spPr>
          <a:xfrm>
            <a:off x="6096000" y="1233947"/>
            <a:ext cx="5257800" cy="4624985"/>
          </a:xfrm>
          <a:prstGeom prst="rect">
            <a:avLst/>
          </a:prstGeom>
        </p:spPr>
        <p:txBody>
          <a:bodyPr>
            <a:noAutofit/>
          </a:bodyPr>
          <a:lstStyle>
            <a:lvl1pPr marL="0" indent="0" algn="l">
              <a:spcBef>
                <a:spcPts val="114"/>
              </a:spcBef>
              <a:buNone/>
              <a:defRPr sz="1600" b="0" i="0">
                <a:solidFill>
                  <a:srgbClr val="2C343A"/>
                </a:solidFill>
                <a:latin typeface="+mj-lt"/>
                <a:cs typeface="Synchrony Sans Medium" panose="02000503040000020004" pitchFamily="2" charset="77"/>
              </a:defRPr>
            </a:lvl1pPr>
            <a:lvl2pPr marL="7938" indent="0" algn="l">
              <a:spcBef>
                <a:spcPts val="114"/>
              </a:spcBef>
              <a:buNone/>
              <a:tabLst/>
              <a:defRPr sz="1200" b="0">
                <a:solidFill>
                  <a:srgbClr val="93969C"/>
                </a:solidFill>
                <a:latin typeface="+mj-lt"/>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15" name="Text Placeholder 19">
            <a:extLst>
              <a:ext uri="{FF2B5EF4-FFF2-40B4-BE49-F238E27FC236}">
                <a16:creationId xmlns:a16="http://schemas.microsoft.com/office/drawing/2014/main" id="{7CF2CF15-2175-1943-81BF-9476E969BEC5}"/>
              </a:ext>
            </a:extLst>
          </p:cNvPr>
          <p:cNvSpPr>
            <a:spLocks noGrp="1"/>
          </p:cNvSpPr>
          <p:nvPr>
            <p:ph type="body" sz="quarter" idx="15"/>
          </p:nvPr>
        </p:nvSpPr>
        <p:spPr>
          <a:xfrm>
            <a:off x="609600" y="2549747"/>
            <a:ext cx="5105400" cy="1205696"/>
          </a:xfrm>
          <a:prstGeom prst="rect">
            <a:avLst/>
          </a:prstGeom>
          <a:solidFill>
            <a:srgbClr val="2C343A"/>
          </a:solidFill>
        </p:spPr>
        <p:txBody>
          <a:bodyPr anchor="ctr">
            <a:noAutofit/>
          </a:bodyPr>
          <a:lstStyle>
            <a:lvl1pPr marL="288925" indent="0" algn="l">
              <a:spcBef>
                <a:spcPts val="114"/>
              </a:spcBef>
              <a:buNone/>
              <a:tabLst/>
              <a:defRPr sz="1800" b="0" i="0">
                <a:solidFill>
                  <a:srgbClr val="FAC601"/>
                </a:solidFill>
                <a:latin typeface="+mj-lt"/>
                <a:cs typeface="Synchrony Sans Medium" panose="02000503040000020004" pitchFamily="2" charset="77"/>
              </a:defRPr>
            </a:lvl1pPr>
            <a:lvl2pPr marL="7938" indent="0" algn="l">
              <a:spcBef>
                <a:spcPts val="114"/>
              </a:spcBef>
              <a:buNone/>
              <a:tabLst/>
              <a:defRPr sz="1200" b="0">
                <a:solidFill>
                  <a:srgbClr val="93969C"/>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9" name="Rectangle 8">
            <a:extLst>
              <a:ext uri="{FF2B5EF4-FFF2-40B4-BE49-F238E27FC236}">
                <a16:creationId xmlns:a16="http://schemas.microsoft.com/office/drawing/2014/main" id="{3416C064-E716-7442-A64C-4719918FBD71}"/>
              </a:ext>
            </a:extLst>
          </p:cNvPr>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sp>
        <p:nvSpPr>
          <p:cNvPr id="10" name="Text Box 18">
            <a:extLst>
              <a:ext uri="{FF2B5EF4-FFF2-40B4-BE49-F238E27FC236}">
                <a16:creationId xmlns:a16="http://schemas.microsoft.com/office/drawing/2014/main" id="{9CFA7EC7-6468-2B41-AC5F-FF00C23C9150}"/>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7" name="Rectangle 16"/>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sp>
        <p:nvSpPr>
          <p:cNvPr id="19"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20" name="Straight Connector 19"/>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69305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Content Page">
    <p:spTree>
      <p:nvGrpSpPr>
        <p:cNvPr id="1" name=""/>
        <p:cNvGrpSpPr/>
        <p:nvPr/>
      </p:nvGrpSpPr>
      <p:grpSpPr>
        <a:xfrm>
          <a:off x="0" y="0"/>
          <a:ext cx="0" cy="0"/>
          <a:chOff x="0" y="0"/>
          <a:chExt cx="0" cy="0"/>
        </a:xfrm>
      </p:grpSpPr>
      <p:sp>
        <p:nvSpPr>
          <p:cNvPr id="13" name="Text Placeholder 19">
            <a:extLst>
              <a:ext uri="{FF2B5EF4-FFF2-40B4-BE49-F238E27FC236}">
                <a16:creationId xmlns:a16="http://schemas.microsoft.com/office/drawing/2014/main" id="{70D40F9B-340E-A443-8C7C-91A2CC2DF5BD}"/>
              </a:ext>
            </a:extLst>
          </p:cNvPr>
          <p:cNvSpPr>
            <a:spLocks noGrp="1"/>
          </p:cNvSpPr>
          <p:nvPr>
            <p:ph type="body" sz="quarter" idx="13"/>
          </p:nvPr>
        </p:nvSpPr>
        <p:spPr>
          <a:xfrm>
            <a:off x="609600" y="1959762"/>
            <a:ext cx="3429000" cy="3732226"/>
          </a:xfrm>
          <a:prstGeom prst="rect">
            <a:avLst/>
          </a:prstGeom>
        </p:spPr>
        <p:txBody>
          <a:bodyPr>
            <a:noAutofit/>
          </a:bodyPr>
          <a:lstStyle>
            <a:lvl1pPr marL="0" indent="0" algn="l">
              <a:spcBef>
                <a:spcPts val="114"/>
              </a:spcBef>
              <a:buNone/>
              <a:defRPr sz="1600" b="0" i="0">
                <a:solidFill>
                  <a:srgbClr val="2C343A"/>
                </a:solidFill>
                <a:latin typeface="Synchrony Sans"/>
                <a:cs typeface="Synchrony Sans"/>
              </a:defRPr>
            </a:lvl1pPr>
            <a:lvl2pPr marL="7938" indent="0" algn="l">
              <a:spcBef>
                <a:spcPts val="114"/>
              </a:spcBef>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14" name="Text Placeholder 19">
            <a:extLst>
              <a:ext uri="{FF2B5EF4-FFF2-40B4-BE49-F238E27FC236}">
                <a16:creationId xmlns:a16="http://schemas.microsoft.com/office/drawing/2014/main" id="{D1953EFB-29FA-B140-98DC-F50E2857FE0F}"/>
              </a:ext>
            </a:extLst>
          </p:cNvPr>
          <p:cNvSpPr>
            <a:spLocks noGrp="1"/>
          </p:cNvSpPr>
          <p:nvPr>
            <p:ph type="body" sz="quarter" idx="14"/>
          </p:nvPr>
        </p:nvSpPr>
        <p:spPr>
          <a:xfrm>
            <a:off x="4495800" y="1959762"/>
            <a:ext cx="3429000" cy="3732226"/>
          </a:xfrm>
          <a:prstGeom prst="rect">
            <a:avLst/>
          </a:prstGeom>
        </p:spPr>
        <p:txBody>
          <a:bodyPr>
            <a:noAutofit/>
          </a:bodyPr>
          <a:lstStyle>
            <a:lvl1pPr marL="0" indent="0" algn="l">
              <a:spcBef>
                <a:spcPts val="114"/>
              </a:spcBef>
              <a:buNone/>
              <a:defRPr sz="1600" b="0" i="0">
                <a:solidFill>
                  <a:srgbClr val="2C343A"/>
                </a:solidFill>
                <a:latin typeface="Synchrony Sans"/>
                <a:cs typeface="Synchrony Sans"/>
              </a:defRPr>
            </a:lvl1pPr>
            <a:lvl2pPr marL="7938" indent="0" algn="l">
              <a:spcBef>
                <a:spcPts val="114"/>
              </a:spcBef>
              <a:buNone/>
              <a:tabLst/>
              <a:defRPr sz="1200" b="0">
                <a:solidFill>
                  <a:srgbClr val="93969C"/>
                </a:solidFill>
                <a:latin typeface="Synchrony Sans"/>
                <a:cs typeface="Synchrony Sans"/>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p:txBody>
      </p:sp>
      <p:sp>
        <p:nvSpPr>
          <p:cNvPr id="15" name="Text Placeholder 19">
            <a:extLst>
              <a:ext uri="{FF2B5EF4-FFF2-40B4-BE49-F238E27FC236}">
                <a16:creationId xmlns:a16="http://schemas.microsoft.com/office/drawing/2014/main" id="{B1A5A752-2D18-4442-AD88-5ADBD12A84E4}"/>
              </a:ext>
            </a:extLst>
          </p:cNvPr>
          <p:cNvSpPr>
            <a:spLocks noGrp="1"/>
          </p:cNvSpPr>
          <p:nvPr>
            <p:ph type="body" sz="quarter" idx="15"/>
          </p:nvPr>
        </p:nvSpPr>
        <p:spPr>
          <a:xfrm>
            <a:off x="8305800" y="3276600"/>
            <a:ext cx="3543300" cy="1341120"/>
          </a:xfrm>
          <a:prstGeom prst="rect">
            <a:avLst/>
          </a:prstGeom>
          <a:solidFill>
            <a:srgbClr val="2C343A"/>
          </a:solidFill>
        </p:spPr>
        <p:txBody>
          <a:bodyPr anchor="ctr">
            <a:noAutofit/>
          </a:bodyPr>
          <a:lstStyle>
            <a:lvl1pPr marL="288925" indent="0" algn="l">
              <a:spcBef>
                <a:spcPts val="114"/>
              </a:spcBef>
              <a:buNone/>
              <a:tabLst/>
              <a:defRPr sz="2800" b="0" i="0">
                <a:solidFill>
                  <a:srgbClr val="FAC601"/>
                </a:solidFill>
                <a:latin typeface="Synchrony Sans"/>
                <a:cs typeface="Synchrony Sans"/>
              </a:defRPr>
            </a:lvl1pPr>
            <a:lvl2pPr marL="7938" indent="0" algn="l">
              <a:spcBef>
                <a:spcPts val="114"/>
              </a:spcBef>
              <a:buNone/>
              <a:tabLst/>
              <a:defRPr sz="1200" b="0">
                <a:solidFill>
                  <a:srgbClr val="93969C"/>
                </a:solidFill>
                <a:latin typeface="Arial" panose="020B0604020202020204" pitchFamily="34" charset="0"/>
                <a:cs typeface="Arial" panose="020B0604020202020204" pitchFamily="34" charset="0"/>
              </a:defRPr>
            </a:lvl2pPr>
            <a:lvl3pPr marL="914400" indent="0">
              <a:buNone/>
              <a:defRPr sz="1400" b="0">
                <a:latin typeface="Arial" panose="020B0604020202020204" pitchFamily="34" charset="0"/>
                <a:cs typeface="Arial" panose="020B0604020202020204" pitchFamily="34" charset="0"/>
              </a:defRPr>
            </a:lvl3pPr>
            <a:lvl4pPr marL="1371600" indent="0">
              <a:buNone/>
              <a:defRPr sz="1200" b="0">
                <a:latin typeface="Arial" panose="020B0604020202020204" pitchFamily="34" charset="0"/>
                <a:cs typeface="Arial" panose="020B0604020202020204" pitchFamily="34" charset="0"/>
              </a:defRPr>
            </a:lvl4pPr>
            <a:lvl5pPr marL="1828800" indent="0">
              <a:buNone/>
              <a:defRPr sz="1200" b="0">
                <a:latin typeface="Arial" panose="020B0604020202020204" pitchFamily="34" charset="0"/>
                <a:cs typeface="Arial" panose="020B0604020202020204" pitchFamily="34" charset="0"/>
              </a:defRPr>
            </a:lvl5pPr>
          </a:lstStyle>
          <a:p>
            <a:pPr lvl="0"/>
            <a:r>
              <a:rPr lang="en-US"/>
              <a:t>Edit Master text styles</a:t>
            </a:r>
          </a:p>
        </p:txBody>
      </p:sp>
      <p:sp>
        <p:nvSpPr>
          <p:cNvPr id="10" name="Text Box 18">
            <a:extLst>
              <a:ext uri="{FF2B5EF4-FFF2-40B4-BE49-F238E27FC236}">
                <a16:creationId xmlns:a16="http://schemas.microsoft.com/office/drawing/2014/main" id="{DAB07242-F94C-9342-9EFF-83DE9574A30E}"/>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pic>
        <p:nvPicPr>
          <p:cNvPr id="16" name="Picture 1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7" name="Rectangle 16"/>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sp>
        <p:nvSpPr>
          <p:cNvPr id="19"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20" name="Straight Connector 19"/>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4988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_Content P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25AFF94-9EE5-6045-B425-4296E3D9A36B}"/>
              </a:ext>
            </a:extLst>
          </p:cNvPr>
          <p:cNvSpPr>
            <a:spLocks noGrp="1"/>
          </p:cNvSpPr>
          <p:nvPr>
            <p:ph type="pic" idx="1"/>
          </p:nvPr>
        </p:nvSpPr>
        <p:spPr>
          <a:xfrm>
            <a:off x="5183188" y="987425"/>
            <a:ext cx="6172200" cy="4873625"/>
          </a:xfrm>
          <a:prstGeom prst="rect">
            <a:avLst/>
          </a:prstGeom>
        </p:spPr>
        <p:txBody>
          <a:bodyPr/>
          <a:lstStyle>
            <a:lvl1pPr marL="0" indent="0">
              <a:buNone/>
              <a:defRPr sz="3200">
                <a:latin typeface="Synchrony Sans"/>
                <a:cs typeface="Synchrony San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0C2840A-3CC2-5647-B359-D32674E4B5FF}"/>
              </a:ext>
            </a:extLst>
          </p:cNvPr>
          <p:cNvSpPr>
            <a:spLocks noGrp="1"/>
          </p:cNvSpPr>
          <p:nvPr>
            <p:ph type="body" sz="half" idx="2"/>
          </p:nvPr>
        </p:nvSpPr>
        <p:spPr>
          <a:xfrm>
            <a:off x="423332" y="982133"/>
            <a:ext cx="4348693" cy="4886855"/>
          </a:xfrm>
          <a:prstGeom prst="rect">
            <a:avLst/>
          </a:prstGeom>
        </p:spPr>
        <p:txBody>
          <a:bodyPr/>
          <a:lstStyle>
            <a:lvl1pPr marL="0" indent="0">
              <a:buNone/>
              <a:defRPr sz="1600">
                <a:latin typeface="Synchrony Sans"/>
                <a:cs typeface="Synchrony San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Text Box 18">
            <a:extLst>
              <a:ext uri="{FF2B5EF4-FFF2-40B4-BE49-F238E27FC236}">
                <a16:creationId xmlns:a16="http://schemas.microsoft.com/office/drawing/2014/main" id="{351DC40C-752B-8A47-81DB-74026F405930}"/>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Synchrony Sans"/>
                <a:cs typeface="Synchrony Sans"/>
              </a:rPr>
              <a:pPr algn="r" defTabSz="457200" eaLnBrk="1" fontAlgn="auto" hangingPunct="1">
                <a:spcBef>
                  <a:spcPts val="0"/>
                </a:spcBef>
                <a:spcAft>
                  <a:spcPts val="0"/>
                </a:spcAft>
              </a:pPr>
              <a:t>‹#›</a:t>
            </a:fld>
            <a:r>
              <a:rPr lang="en-US" sz="1200">
                <a:latin typeface="Synchrony Sans"/>
                <a:cs typeface="Synchrony Sans"/>
              </a:rPr>
              <a:t>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0" name="Rectangle 9"/>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sp>
        <p:nvSpPr>
          <p:cNvPr id="12"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13" name="Straight Connector 12"/>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41455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pic>
        <p:nvPicPr>
          <p:cNvPr id="9" name="Picture 8" descr="GettyImages-568776525_powerpoint.jp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587" y="-1"/>
            <a:ext cx="12193587" cy="6858001"/>
          </a:xfrm>
          <a:prstGeom prst="rect">
            <a:avLst/>
          </a:prstGeom>
        </p:spPr>
      </p:pic>
      <p:sp>
        <p:nvSpPr>
          <p:cNvPr id="2" name="Rectangle 1"/>
          <p:cNvSpPr/>
          <p:nvPr userDrawn="1"/>
        </p:nvSpPr>
        <p:spPr bwMode="auto">
          <a:xfrm>
            <a:off x="0" y="0"/>
            <a:ext cx="12192000" cy="6858000"/>
          </a:xfrm>
          <a:prstGeom prst="rect">
            <a:avLst/>
          </a:prstGeom>
          <a:solidFill>
            <a:srgbClr val="3B3C39">
              <a:alpha val="68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TextBox 5">
            <a:extLst>
              <a:ext uri="{FF2B5EF4-FFF2-40B4-BE49-F238E27FC236}">
                <a16:creationId xmlns:a16="http://schemas.microsoft.com/office/drawing/2014/main" id="{781E3465-B48F-974D-92FA-BBAFFC98E3CD}"/>
              </a:ext>
            </a:extLst>
          </p:cNvPr>
          <p:cNvSpPr txBox="1"/>
          <p:nvPr userDrawn="1"/>
        </p:nvSpPr>
        <p:spPr>
          <a:xfrm>
            <a:off x="533400" y="2698781"/>
            <a:ext cx="6934200" cy="829843"/>
          </a:xfrm>
          <a:prstGeom prst="rect">
            <a:avLst/>
          </a:prstGeom>
          <a:noFill/>
        </p:spPr>
        <p:txBody>
          <a:bodyPr wrap="square" rtlCol="0">
            <a:spAutoFit/>
          </a:bodyPr>
          <a:lstStyle/>
          <a:p>
            <a:pPr fontAlgn="t">
              <a:lnSpc>
                <a:spcPct val="85000"/>
              </a:lnSpc>
            </a:pPr>
            <a:r>
              <a:rPr lang="en-US" sz="5400" b="0" i="0">
                <a:solidFill>
                  <a:schemeClr val="bg1"/>
                </a:solidFill>
                <a:latin typeface="Synchrony Sans Medium" panose="02000503040000020004" pitchFamily="2" charset="77"/>
                <a:cs typeface="Synchrony Sans"/>
              </a:rPr>
              <a:t>Thank You</a:t>
            </a:r>
          </a:p>
        </p:txBody>
      </p:sp>
      <p:sp>
        <p:nvSpPr>
          <p:cNvPr id="7" name="TextBox 6">
            <a:extLst>
              <a:ext uri="{FF2B5EF4-FFF2-40B4-BE49-F238E27FC236}">
                <a16:creationId xmlns:a16="http://schemas.microsoft.com/office/drawing/2014/main" id="{FAE3DC77-6FB8-D040-A8BA-369AE7B54BA5}"/>
              </a:ext>
            </a:extLst>
          </p:cNvPr>
          <p:cNvSpPr txBox="1"/>
          <p:nvPr userDrawn="1"/>
        </p:nvSpPr>
        <p:spPr>
          <a:xfrm>
            <a:off x="558800" y="3312062"/>
            <a:ext cx="5994400" cy="338554"/>
          </a:xfrm>
          <a:prstGeom prst="rect">
            <a:avLst/>
          </a:prstGeom>
          <a:noFill/>
        </p:spPr>
        <p:txBody>
          <a:bodyPr wrap="square" rtlCol="0">
            <a:spAutoFit/>
          </a:bodyPr>
          <a:lstStyle/>
          <a:p>
            <a:r>
              <a:rPr lang="en-GB" sz="1600">
                <a:solidFill>
                  <a:schemeClr val="accent2"/>
                </a:solidFill>
                <a:latin typeface="Synchrony Sans"/>
                <a:cs typeface="Synchrony Sans"/>
              </a:rPr>
              <a:t>The Synchrony Business Leadership Program</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2984" y="358938"/>
            <a:ext cx="3240747" cy="1145197"/>
          </a:xfrm>
          <a:prstGeom prst="rect">
            <a:avLst/>
          </a:prstGeom>
        </p:spPr>
      </p:pic>
      <p:pic>
        <p:nvPicPr>
          <p:cNvPr id="3" name="Picture 2"/>
          <p:cNvPicPr>
            <a:picLocks noChangeAspect="1"/>
          </p:cNvPicPr>
          <p:nvPr userDrawn="1"/>
        </p:nvPicPr>
        <p:blipFill>
          <a:blip r:embed="rId4"/>
          <a:stretch>
            <a:fillRect/>
          </a:stretch>
        </p:blipFill>
        <p:spPr>
          <a:xfrm>
            <a:off x="634972" y="5697852"/>
            <a:ext cx="3136394" cy="394290"/>
          </a:xfrm>
          <a:prstGeom prst="rect">
            <a:avLst/>
          </a:prstGeom>
        </p:spPr>
      </p:pic>
    </p:spTree>
    <p:extLst>
      <p:ext uri="{BB962C8B-B14F-4D97-AF65-F5344CB8AC3E}">
        <p14:creationId xmlns:p14="http://schemas.microsoft.com/office/powerpoint/2010/main" val="153308601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Valu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0C882E-A1D0-7943-A85D-0A7FD5050E76}"/>
              </a:ext>
            </a:extLst>
          </p:cNvPr>
          <p:cNvSpPr/>
          <p:nvPr userDrawn="1"/>
        </p:nvSpPr>
        <p:spPr>
          <a:xfrm>
            <a:off x="0" y="2951480"/>
            <a:ext cx="12192000" cy="3906520"/>
          </a:xfrm>
          <a:prstGeom prst="rect">
            <a:avLst/>
          </a:prstGeom>
          <a:solidFill>
            <a:srgbClr val="333C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sp>
        <p:nvSpPr>
          <p:cNvPr id="5" name="Rectangle 4">
            <a:extLst>
              <a:ext uri="{FF2B5EF4-FFF2-40B4-BE49-F238E27FC236}">
                <a16:creationId xmlns:a16="http://schemas.microsoft.com/office/drawing/2014/main" id="{B580E6DD-5FF9-724D-8FB5-16ECC59C17C9}"/>
              </a:ext>
            </a:extLst>
          </p:cNvPr>
          <p:cNvSpPr/>
          <p:nvPr/>
        </p:nvSpPr>
        <p:spPr>
          <a:xfrm>
            <a:off x="6195260" y="2806700"/>
            <a:ext cx="181835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pic>
        <p:nvPicPr>
          <p:cNvPr id="6" name="Picture 5">
            <a:extLst>
              <a:ext uri="{FF2B5EF4-FFF2-40B4-BE49-F238E27FC236}">
                <a16:creationId xmlns:a16="http://schemas.microsoft.com/office/drawing/2014/main" id="{E7E88544-FCDD-CF4E-A957-3D92F7B5FA3B}"/>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6192082" y="974725"/>
            <a:ext cx="1818352" cy="1971675"/>
          </a:xfrm>
          <a:prstGeom prst="rect">
            <a:avLst/>
          </a:prstGeom>
        </p:spPr>
      </p:pic>
      <p:sp>
        <p:nvSpPr>
          <p:cNvPr id="7" name="Rectangle 6">
            <a:extLst>
              <a:ext uri="{FF2B5EF4-FFF2-40B4-BE49-F238E27FC236}">
                <a16:creationId xmlns:a16="http://schemas.microsoft.com/office/drawing/2014/main" id="{2EBFA565-6A18-7B44-A835-D436BCC997C2}"/>
              </a:ext>
            </a:extLst>
          </p:cNvPr>
          <p:cNvSpPr/>
          <p:nvPr/>
        </p:nvSpPr>
        <p:spPr>
          <a:xfrm>
            <a:off x="6190179" y="974725"/>
            <a:ext cx="1823430" cy="1971675"/>
          </a:xfrm>
          <a:prstGeom prst="rect">
            <a:avLst/>
          </a:prstGeom>
          <a:solidFill>
            <a:srgbClr val="D76B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nchrony Sans"/>
              <a:ea typeface="+mn-ea"/>
              <a:cs typeface="Synchrony Sans"/>
            </a:endParaRPr>
          </a:p>
        </p:txBody>
      </p:sp>
      <p:sp>
        <p:nvSpPr>
          <p:cNvPr id="9" name="Rectangle 8">
            <a:extLst>
              <a:ext uri="{FF2B5EF4-FFF2-40B4-BE49-F238E27FC236}">
                <a16:creationId xmlns:a16="http://schemas.microsoft.com/office/drawing/2014/main" id="{7C3ADDF9-0E9C-5748-8A82-7C04C84E4534}"/>
              </a:ext>
            </a:extLst>
          </p:cNvPr>
          <p:cNvSpPr/>
          <p:nvPr/>
        </p:nvSpPr>
        <p:spPr>
          <a:xfrm>
            <a:off x="10105172" y="2778760"/>
            <a:ext cx="1818350" cy="1666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pic>
        <p:nvPicPr>
          <p:cNvPr id="10" name="Picture 9">
            <a:extLst>
              <a:ext uri="{FF2B5EF4-FFF2-40B4-BE49-F238E27FC236}">
                <a16:creationId xmlns:a16="http://schemas.microsoft.com/office/drawing/2014/main" id="{F094F4E8-42E7-7344-B7D5-1EE0271BC6DE}"/>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10105167" y="990600"/>
            <a:ext cx="1817497" cy="1947318"/>
          </a:xfrm>
          <a:prstGeom prst="rect">
            <a:avLst/>
          </a:prstGeom>
        </p:spPr>
      </p:pic>
      <p:sp>
        <p:nvSpPr>
          <p:cNvPr id="11" name="Rectangle 10">
            <a:extLst>
              <a:ext uri="{FF2B5EF4-FFF2-40B4-BE49-F238E27FC236}">
                <a16:creationId xmlns:a16="http://schemas.microsoft.com/office/drawing/2014/main" id="{3DF542A9-EB28-994E-9887-5D0D7A67BA07}"/>
              </a:ext>
            </a:extLst>
          </p:cNvPr>
          <p:cNvSpPr/>
          <p:nvPr/>
        </p:nvSpPr>
        <p:spPr>
          <a:xfrm>
            <a:off x="10105167" y="973667"/>
            <a:ext cx="1817497" cy="1957491"/>
          </a:xfrm>
          <a:prstGeom prst="rect">
            <a:avLst/>
          </a:prstGeom>
          <a:solidFill>
            <a:srgbClr val="FBC6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nchrony Sans"/>
              <a:ea typeface="+mn-ea"/>
              <a:cs typeface="Synchrony Sans"/>
            </a:endParaRPr>
          </a:p>
        </p:txBody>
      </p:sp>
      <p:sp>
        <p:nvSpPr>
          <p:cNvPr id="13" name="Rectangle 12">
            <a:extLst>
              <a:ext uri="{FF2B5EF4-FFF2-40B4-BE49-F238E27FC236}">
                <a16:creationId xmlns:a16="http://schemas.microsoft.com/office/drawing/2014/main" id="{8E64E5B3-D1BA-8C4E-9125-67035EC736AD}"/>
              </a:ext>
            </a:extLst>
          </p:cNvPr>
          <p:cNvSpPr/>
          <p:nvPr/>
        </p:nvSpPr>
        <p:spPr>
          <a:xfrm>
            <a:off x="4226016" y="2692400"/>
            <a:ext cx="1818350" cy="1772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pic>
        <p:nvPicPr>
          <p:cNvPr id="14" name="Picture 13">
            <a:extLst>
              <a:ext uri="{FF2B5EF4-FFF2-40B4-BE49-F238E27FC236}">
                <a16:creationId xmlns:a16="http://schemas.microsoft.com/office/drawing/2014/main" id="{A24473FF-7A7E-5340-9501-0BED27B91253}"/>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4226015" y="974725"/>
            <a:ext cx="1818351" cy="1958975"/>
          </a:xfrm>
          <a:prstGeom prst="rect">
            <a:avLst/>
          </a:prstGeom>
        </p:spPr>
      </p:pic>
      <p:sp>
        <p:nvSpPr>
          <p:cNvPr id="15" name="Rectangle 14">
            <a:extLst>
              <a:ext uri="{FF2B5EF4-FFF2-40B4-BE49-F238E27FC236}">
                <a16:creationId xmlns:a16="http://schemas.microsoft.com/office/drawing/2014/main" id="{A818FD62-ED50-944E-B81F-3B719CC41DF3}"/>
              </a:ext>
            </a:extLst>
          </p:cNvPr>
          <p:cNvSpPr/>
          <p:nvPr/>
        </p:nvSpPr>
        <p:spPr>
          <a:xfrm>
            <a:off x="4231095" y="974724"/>
            <a:ext cx="1813268" cy="1985267"/>
          </a:xfrm>
          <a:prstGeom prst="rect">
            <a:avLst/>
          </a:prstGeom>
          <a:solidFill>
            <a:srgbClr val="58A7A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nchrony Sans"/>
              <a:ea typeface="+mn-ea"/>
              <a:cs typeface="Synchrony Sans"/>
            </a:endParaRPr>
          </a:p>
        </p:txBody>
      </p:sp>
      <p:sp>
        <p:nvSpPr>
          <p:cNvPr id="17" name="Rectangle 16">
            <a:extLst>
              <a:ext uri="{FF2B5EF4-FFF2-40B4-BE49-F238E27FC236}">
                <a16:creationId xmlns:a16="http://schemas.microsoft.com/office/drawing/2014/main" id="{9FCCB6EB-DABE-9E43-BCD4-FB55C9A79B12}"/>
              </a:ext>
            </a:extLst>
          </p:cNvPr>
          <p:cNvSpPr/>
          <p:nvPr/>
        </p:nvSpPr>
        <p:spPr>
          <a:xfrm>
            <a:off x="2304399" y="2870200"/>
            <a:ext cx="1813268"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pic>
        <p:nvPicPr>
          <p:cNvPr id="18" name="Picture 17">
            <a:extLst>
              <a:ext uri="{FF2B5EF4-FFF2-40B4-BE49-F238E27FC236}">
                <a16:creationId xmlns:a16="http://schemas.microsoft.com/office/drawing/2014/main" id="{B56170D1-B5A4-E446-9394-30844ED38487}"/>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p:blipFill>
        <p:spPr>
          <a:xfrm>
            <a:off x="2317097" y="974725"/>
            <a:ext cx="1818350" cy="1971675"/>
          </a:xfrm>
          <a:prstGeom prst="rect">
            <a:avLst/>
          </a:prstGeom>
        </p:spPr>
      </p:pic>
      <p:sp>
        <p:nvSpPr>
          <p:cNvPr id="19" name="Rectangle 18">
            <a:extLst>
              <a:ext uri="{FF2B5EF4-FFF2-40B4-BE49-F238E27FC236}">
                <a16:creationId xmlns:a16="http://schemas.microsoft.com/office/drawing/2014/main" id="{EAAEF1E4-95E0-E045-ACC1-5DFD03ADA6F8}"/>
              </a:ext>
            </a:extLst>
          </p:cNvPr>
          <p:cNvSpPr/>
          <p:nvPr/>
        </p:nvSpPr>
        <p:spPr>
          <a:xfrm>
            <a:off x="2304392" y="974725"/>
            <a:ext cx="1823434" cy="1979422"/>
          </a:xfrm>
          <a:prstGeom prst="rect">
            <a:avLst/>
          </a:prstGeom>
          <a:solidFill>
            <a:srgbClr val="34657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nchrony Sans"/>
              <a:ea typeface="+mn-ea"/>
              <a:cs typeface="Synchrony Sans"/>
            </a:endParaRPr>
          </a:p>
        </p:txBody>
      </p:sp>
      <p:sp>
        <p:nvSpPr>
          <p:cNvPr id="21" name="Rectangle 20">
            <a:extLst>
              <a:ext uri="{FF2B5EF4-FFF2-40B4-BE49-F238E27FC236}">
                <a16:creationId xmlns:a16="http://schemas.microsoft.com/office/drawing/2014/main" id="{38414BF9-5FA9-4440-837D-4B3C9EE412E2}"/>
              </a:ext>
            </a:extLst>
          </p:cNvPr>
          <p:cNvSpPr/>
          <p:nvPr/>
        </p:nvSpPr>
        <p:spPr>
          <a:xfrm>
            <a:off x="382779" y="2661175"/>
            <a:ext cx="1818350" cy="1811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pic>
        <p:nvPicPr>
          <p:cNvPr id="22" name="Picture 21">
            <a:extLst>
              <a:ext uri="{FF2B5EF4-FFF2-40B4-BE49-F238E27FC236}">
                <a16:creationId xmlns:a16="http://schemas.microsoft.com/office/drawing/2014/main" id="{E595AA9E-A3FA-654A-AD8F-08A3775ED2C4}"/>
              </a:ext>
            </a:extLst>
          </p:cNvPr>
          <p:cNvPicPr>
            <a:picLocks noChangeAspect="1"/>
          </p:cNvPicPr>
          <p:nvPr/>
        </p:nvPicPr>
        <p:blipFill rotWithShape="1">
          <a:blip r:embed="rId10" cstate="email">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a:stretch/>
        </p:blipFill>
        <p:spPr>
          <a:xfrm>
            <a:off x="382780" y="974725"/>
            <a:ext cx="1818350" cy="1971675"/>
          </a:xfrm>
          <a:prstGeom prst="rect">
            <a:avLst/>
          </a:prstGeom>
        </p:spPr>
      </p:pic>
      <p:sp>
        <p:nvSpPr>
          <p:cNvPr id="23" name="Rectangle 22">
            <a:extLst>
              <a:ext uri="{FF2B5EF4-FFF2-40B4-BE49-F238E27FC236}">
                <a16:creationId xmlns:a16="http://schemas.microsoft.com/office/drawing/2014/main" id="{37F3F157-C400-F943-B1BA-088A74FBBDF6}"/>
              </a:ext>
            </a:extLst>
          </p:cNvPr>
          <p:cNvSpPr/>
          <p:nvPr/>
        </p:nvSpPr>
        <p:spPr>
          <a:xfrm>
            <a:off x="385050" y="974724"/>
            <a:ext cx="1818349" cy="198437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nchrony Sans"/>
              <a:ea typeface="+mn-ea"/>
              <a:cs typeface="Synchrony Sans"/>
            </a:endParaRPr>
          </a:p>
        </p:txBody>
      </p:sp>
      <p:sp>
        <p:nvSpPr>
          <p:cNvPr id="25" name="Rectangle 24">
            <a:extLst>
              <a:ext uri="{FF2B5EF4-FFF2-40B4-BE49-F238E27FC236}">
                <a16:creationId xmlns:a16="http://schemas.microsoft.com/office/drawing/2014/main" id="{41A201D1-D5B8-114F-978C-70C9E0BBA757}"/>
              </a:ext>
            </a:extLst>
          </p:cNvPr>
          <p:cNvSpPr/>
          <p:nvPr/>
        </p:nvSpPr>
        <p:spPr>
          <a:xfrm>
            <a:off x="8126403" y="2762775"/>
            <a:ext cx="1818350" cy="1720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ynchrony Sans"/>
              <a:cs typeface="Synchrony Sans"/>
            </a:endParaRPr>
          </a:p>
        </p:txBody>
      </p:sp>
      <p:pic>
        <p:nvPicPr>
          <p:cNvPr id="26" name="Picture 25">
            <a:extLst>
              <a:ext uri="{FF2B5EF4-FFF2-40B4-BE49-F238E27FC236}">
                <a16:creationId xmlns:a16="http://schemas.microsoft.com/office/drawing/2014/main" id="{6D872420-6D73-3449-A540-3D97BADC0AC4}"/>
              </a:ext>
            </a:extLst>
          </p:cNvPr>
          <p:cNvPicPr>
            <a:picLocks noChangeAspect="1"/>
          </p:cNvPicPr>
          <p:nvPr/>
        </p:nvPicPr>
        <p:blipFill rotWithShape="1">
          <a:blip r:embed="rId12" cstate="email">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a:stretch/>
        </p:blipFill>
        <p:spPr>
          <a:xfrm>
            <a:off x="8116875" y="974724"/>
            <a:ext cx="1818353" cy="1971675"/>
          </a:xfrm>
          <a:prstGeom prst="rect">
            <a:avLst/>
          </a:prstGeom>
        </p:spPr>
      </p:pic>
      <p:sp>
        <p:nvSpPr>
          <p:cNvPr id="27" name="Rectangle 26">
            <a:extLst>
              <a:ext uri="{FF2B5EF4-FFF2-40B4-BE49-F238E27FC236}">
                <a16:creationId xmlns:a16="http://schemas.microsoft.com/office/drawing/2014/main" id="{1449DBA1-DF67-7C42-80FD-E0ABD2C18A66}"/>
              </a:ext>
            </a:extLst>
          </p:cNvPr>
          <p:cNvSpPr/>
          <p:nvPr/>
        </p:nvSpPr>
        <p:spPr>
          <a:xfrm>
            <a:off x="8114556" y="974724"/>
            <a:ext cx="1817497" cy="1971675"/>
          </a:xfrm>
          <a:prstGeom prst="rect">
            <a:avLst/>
          </a:prstGeom>
          <a:solidFill>
            <a:srgbClr val="C6352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ynchrony Sans"/>
              <a:ea typeface="+mn-ea"/>
              <a:cs typeface="Synchrony Sans"/>
            </a:endParaRPr>
          </a:p>
        </p:txBody>
      </p:sp>
      <p:sp>
        <p:nvSpPr>
          <p:cNvPr id="28" name="TextBox 27">
            <a:extLst>
              <a:ext uri="{FF2B5EF4-FFF2-40B4-BE49-F238E27FC236}">
                <a16:creationId xmlns:a16="http://schemas.microsoft.com/office/drawing/2014/main" id="{3C62B831-37D0-9348-8F19-2384597EFDA4}"/>
              </a:ext>
            </a:extLst>
          </p:cNvPr>
          <p:cNvSpPr txBox="1"/>
          <p:nvPr userDrawn="1"/>
        </p:nvSpPr>
        <p:spPr>
          <a:xfrm>
            <a:off x="465199" y="3490090"/>
            <a:ext cx="1648423" cy="33855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94969A"/>
                </a:solidFill>
                <a:effectLst/>
                <a:uLnTx/>
                <a:uFillTx/>
                <a:latin typeface="Synchrony Sans"/>
                <a:ea typeface="+mn-ea"/>
                <a:cs typeface="Synchrony Sans"/>
              </a:rPr>
              <a:t>it’s our policy</a:t>
            </a:r>
          </a:p>
        </p:txBody>
      </p:sp>
      <p:sp>
        <p:nvSpPr>
          <p:cNvPr id="29" name="TextBox 28">
            <a:extLst>
              <a:ext uri="{FF2B5EF4-FFF2-40B4-BE49-F238E27FC236}">
                <a16:creationId xmlns:a16="http://schemas.microsoft.com/office/drawing/2014/main" id="{EE785917-D286-D147-BB65-34298CEC611B}"/>
              </a:ext>
            </a:extLst>
          </p:cNvPr>
          <p:cNvSpPr txBox="1"/>
          <p:nvPr userDrawn="1"/>
        </p:nvSpPr>
        <p:spPr>
          <a:xfrm>
            <a:off x="382778" y="2959101"/>
            <a:ext cx="1813266"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2F3238"/>
                </a:solidFill>
                <a:effectLst/>
                <a:uLnTx/>
                <a:uFillTx/>
                <a:latin typeface="Synchrony Sans"/>
                <a:ea typeface="+mn-ea"/>
                <a:cs typeface="Synchrony Sans"/>
              </a:rPr>
              <a:t>HONESTY</a:t>
            </a:r>
            <a:endParaRPr kumimoji="0" lang="en-US" sz="1600" b="0" i="0" u="none" strike="noStrike" kern="1200" cap="none" spc="0" normalizeH="0" baseline="0" noProof="0">
              <a:ln>
                <a:noFill/>
              </a:ln>
              <a:solidFill>
                <a:srgbClr val="2F3238"/>
              </a:solidFill>
              <a:effectLst/>
              <a:uLnTx/>
              <a:uFillTx/>
              <a:latin typeface="Synchrony Sans"/>
              <a:ea typeface="+mn-ea"/>
              <a:cs typeface="Synchrony Sans"/>
            </a:endParaRPr>
          </a:p>
        </p:txBody>
      </p:sp>
      <p:cxnSp>
        <p:nvCxnSpPr>
          <p:cNvPr id="30" name="Straight Connector 29">
            <a:extLst>
              <a:ext uri="{FF2B5EF4-FFF2-40B4-BE49-F238E27FC236}">
                <a16:creationId xmlns:a16="http://schemas.microsoft.com/office/drawing/2014/main" id="{F2DBD1C9-537C-2644-AE5F-E04414426808}"/>
              </a:ext>
            </a:extLst>
          </p:cNvPr>
          <p:cNvCxnSpPr>
            <a:cxnSpLocks/>
          </p:cNvCxnSpPr>
          <p:nvPr userDrawn="1"/>
        </p:nvCxnSpPr>
        <p:spPr>
          <a:xfrm>
            <a:off x="656188" y="3420766"/>
            <a:ext cx="1217422"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26E39FC-0642-F74E-A0F8-5581291DC3AC}"/>
              </a:ext>
            </a:extLst>
          </p:cNvPr>
          <p:cNvSpPr txBox="1"/>
          <p:nvPr userDrawn="1"/>
        </p:nvSpPr>
        <p:spPr>
          <a:xfrm>
            <a:off x="2385026" y="3498146"/>
            <a:ext cx="1648423" cy="584775"/>
          </a:xfrm>
          <a:prstGeom prst="rect">
            <a:avLst/>
          </a:prstGeom>
          <a:noFill/>
        </p:spPr>
        <p:txBody>
          <a:bodyPr wrap="square" rtlCol="0">
            <a:spAutoFit/>
          </a:bodyPr>
          <a:lstStyle/>
          <a:p>
            <a:pPr lvl="0" algn="ctr" eaLnBrk="0" fontAlgn="base" hangingPunct="0">
              <a:spcBef>
                <a:spcPct val="0"/>
              </a:spcBef>
              <a:spcAft>
                <a:spcPct val="0"/>
              </a:spcAft>
              <a:defRPr/>
            </a:pPr>
            <a:r>
              <a:rPr lang="en-US" sz="1600">
                <a:solidFill>
                  <a:srgbClr val="94969A"/>
                </a:solidFill>
                <a:latin typeface="Synchrony Sans"/>
                <a:cs typeface="Synchrony Sans"/>
              </a:rPr>
              <a:t>we believe people matter</a:t>
            </a:r>
          </a:p>
        </p:txBody>
      </p:sp>
      <p:sp>
        <p:nvSpPr>
          <p:cNvPr id="32" name="TextBox 31">
            <a:extLst>
              <a:ext uri="{FF2B5EF4-FFF2-40B4-BE49-F238E27FC236}">
                <a16:creationId xmlns:a16="http://schemas.microsoft.com/office/drawing/2014/main" id="{3349D7FE-63C3-FC41-BED5-BACB6F5A8CDC}"/>
              </a:ext>
            </a:extLst>
          </p:cNvPr>
          <p:cNvSpPr txBox="1"/>
          <p:nvPr userDrawn="1"/>
        </p:nvSpPr>
        <p:spPr>
          <a:xfrm>
            <a:off x="2302605" y="2967157"/>
            <a:ext cx="1813266"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2F3238"/>
                </a:solidFill>
                <a:effectLst/>
                <a:uLnTx/>
                <a:uFillTx/>
                <a:latin typeface="Synchrony Sans"/>
                <a:ea typeface="+mn-ea"/>
                <a:cs typeface="Synchrony Sans"/>
              </a:rPr>
              <a:t>CARING</a:t>
            </a:r>
            <a:endParaRPr kumimoji="0" lang="en-US" sz="1600" b="0" i="0" u="none" strike="noStrike" kern="1200" cap="none" spc="0" normalizeH="0" baseline="0" noProof="0">
              <a:ln>
                <a:noFill/>
              </a:ln>
              <a:solidFill>
                <a:srgbClr val="2F3238"/>
              </a:solidFill>
              <a:effectLst/>
              <a:uLnTx/>
              <a:uFillTx/>
              <a:latin typeface="Synchrony Sans"/>
              <a:ea typeface="+mn-ea"/>
              <a:cs typeface="Synchrony Sans"/>
            </a:endParaRPr>
          </a:p>
        </p:txBody>
      </p:sp>
      <p:cxnSp>
        <p:nvCxnSpPr>
          <p:cNvPr id="33" name="Straight Connector 32">
            <a:extLst>
              <a:ext uri="{FF2B5EF4-FFF2-40B4-BE49-F238E27FC236}">
                <a16:creationId xmlns:a16="http://schemas.microsoft.com/office/drawing/2014/main" id="{EB4AE190-8DA5-1F45-B326-3367D96B3B04}"/>
              </a:ext>
            </a:extLst>
          </p:cNvPr>
          <p:cNvCxnSpPr>
            <a:cxnSpLocks/>
          </p:cNvCxnSpPr>
          <p:nvPr userDrawn="1"/>
        </p:nvCxnSpPr>
        <p:spPr>
          <a:xfrm>
            <a:off x="2576015" y="3428822"/>
            <a:ext cx="1217422" cy="0"/>
          </a:xfrm>
          <a:prstGeom prst="line">
            <a:avLst/>
          </a:prstGeom>
          <a:ln>
            <a:solidFill>
              <a:srgbClr val="34657F"/>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C5D6885-37E0-A241-B537-F2B5773B1513}"/>
              </a:ext>
            </a:extLst>
          </p:cNvPr>
          <p:cNvSpPr txBox="1"/>
          <p:nvPr userDrawn="1"/>
        </p:nvSpPr>
        <p:spPr>
          <a:xfrm>
            <a:off x="4308429" y="3492067"/>
            <a:ext cx="1648423" cy="584775"/>
          </a:xfrm>
          <a:prstGeom prst="rect">
            <a:avLst/>
          </a:prstGeom>
          <a:noFill/>
        </p:spPr>
        <p:txBody>
          <a:bodyPr wrap="square" rtlCol="0">
            <a:spAutoFit/>
          </a:bodyPr>
          <a:lstStyle/>
          <a:p>
            <a:pPr lvl="0" algn="ctr" eaLnBrk="0" fontAlgn="base" hangingPunct="0">
              <a:spcBef>
                <a:spcPct val="0"/>
              </a:spcBef>
              <a:spcAft>
                <a:spcPct val="0"/>
              </a:spcAft>
              <a:defRPr/>
            </a:pPr>
            <a:r>
              <a:rPr lang="en-US" sz="1600">
                <a:solidFill>
                  <a:srgbClr val="94969A"/>
                </a:solidFill>
                <a:latin typeface="Synchrony Sans"/>
                <a:cs typeface="Synchrony Sans"/>
              </a:rPr>
              <a:t>we know what’s at stake</a:t>
            </a:r>
          </a:p>
        </p:txBody>
      </p:sp>
      <p:sp>
        <p:nvSpPr>
          <p:cNvPr id="35" name="TextBox 34">
            <a:extLst>
              <a:ext uri="{FF2B5EF4-FFF2-40B4-BE49-F238E27FC236}">
                <a16:creationId xmlns:a16="http://schemas.microsoft.com/office/drawing/2014/main" id="{5D8A7877-D5A9-E545-9479-0C055BE8B826}"/>
              </a:ext>
            </a:extLst>
          </p:cNvPr>
          <p:cNvSpPr txBox="1"/>
          <p:nvPr userDrawn="1"/>
        </p:nvSpPr>
        <p:spPr>
          <a:xfrm>
            <a:off x="4226008" y="3041754"/>
            <a:ext cx="1813266" cy="33855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2F3238"/>
                </a:solidFill>
                <a:effectLst/>
                <a:uLnTx/>
                <a:uFillTx/>
                <a:latin typeface="Synchrony Sans"/>
                <a:ea typeface="+mn-ea"/>
                <a:cs typeface="Synchrony Sans"/>
              </a:rPr>
              <a:t>RESPONSIBLE</a:t>
            </a:r>
            <a:endParaRPr kumimoji="0" lang="en-US" sz="1100" b="0" i="0" u="none" strike="noStrike" kern="1200" cap="none" spc="0" normalizeH="0" baseline="0" noProof="0">
              <a:ln>
                <a:noFill/>
              </a:ln>
              <a:solidFill>
                <a:srgbClr val="2F3238"/>
              </a:solidFill>
              <a:effectLst/>
              <a:uLnTx/>
              <a:uFillTx/>
              <a:latin typeface="Synchrony Sans"/>
              <a:ea typeface="+mn-ea"/>
              <a:cs typeface="Synchrony Sans"/>
            </a:endParaRPr>
          </a:p>
        </p:txBody>
      </p:sp>
      <p:cxnSp>
        <p:nvCxnSpPr>
          <p:cNvPr id="36" name="Straight Connector 35">
            <a:extLst>
              <a:ext uri="{FF2B5EF4-FFF2-40B4-BE49-F238E27FC236}">
                <a16:creationId xmlns:a16="http://schemas.microsoft.com/office/drawing/2014/main" id="{F61EC4B9-6FCF-8A49-A5F8-758D6A901EF1}"/>
              </a:ext>
            </a:extLst>
          </p:cNvPr>
          <p:cNvCxnSpPr>
            <a:cxnSpLocks/>
          </p:cNvCxnSpPr>
          <p:nvPr userDrawn="1"/>
        </p:nvCxnSpPr>
        <p:spPr>
          <a:xfrm>
            <a:off x="4499418" y="3422743"/>
            <a:ext cx="1217422" cy="0"/>
          </a:xfrm>
          <a:prstGeom prst="line">
            <a:avLst/>
          </a:prstGeom>
          <a:ln>
            <a:solidFill>
              <a:srgbClr val="58A7AF"/>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72EFE0B-EC65-3149-B751-CD5D800BAC15}"/>
              </a:ext>
            </a:extLst>
          </p:cNvPr>
          <p:cNvSpPr txBox="1"/>
          <p:nvPr userDrawn="1"/>
        </p:nvSpPr>
        <p:spPr>
          <a:xfrm>
            <a:off x="6277677" y="3500249"/>
            <a:ext cx="1648423" cy="584775"/>
          </a:xfrm>
          <a:prstGeom prst="rect">
            <a:avLst/>
          </a:prstGeom>
          <a:noFill/>
        </p:spPr>
        <p:txBody>
          <a:bodyPr wrap="square" rtlCol="0">
            <a:spAutoFit/>
          </a:bodyPr>
          <a:lstStyle/>
          <a:p>
            <a:pPr lvl="0" algn="ctr" eaLnBrk="0" fontAlgn="base" hangingPunct="0">
              <a:spcBef>
                <a:spcPct val="0"/>
              </a:spcBef>
              <a:spcAft>
                <a:spcPct val="0"/>
              </a:spcAft>
              <a:defRPr/>
            </a:pPr>
            <a:r>
              <a:rPr lang="en-US" sz="1600">
                <a:solidFill>
                  <a:srgbClr val="94969A"/>
                </a:solidFill>
                <a:latin typeface="Synchrony Sans"/>
                <a:cs typeface="Synchrony Sans"/>
              </a:rPr>
              <a:t>we are all in and we deliver</a:t>
            </a:r>
          </a:p>
        </p:txBody>
      </p:sp>
      <p:sp>
        <p:nvSpPr>
          <p:cNvPr id="38" name="TextBox 37">
            <a:extLst>
              <a:ext uri="{FF2B5EF4-FFF2-40B4-BE49-F238E27FC236}">
                <a16:creationId xmlns:a16="http://schemas.microsoft.com/office/drawing/2014/main" id="{1C6FA2D6-3A1E-EF41-901F-394BB4FF3080}"/>
              </a:ext>
            </a:extLst>
          </p:cNvPr>
          <p:cNvSpPr txBox="1"/>
          <p:nvPr userDrawn="1"/>
        </p:nvSpPr>
        <p:spPr>
          <a:xfrm>
            <a:off x="6195256" y="2969260"/>
            <a:ext cx="1813266"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2F3238"/>
                </a:solidFill>
                <a:effectLst/>
                <a:uLnTx/>
                <a:uFillTx/>
                <a:latin typeface="Synchrony Sans"/>
                <a:ea typeface="+mn-ea"/>
                <a:cs typeface="Synchrony Sans"/>
              </a:rPr>
              <a:t>DRIVEN</a:t>
            </a:r>
            <a:endParaRPr kumimoji="0" lang="en-US" sz="1600" b="0" i="0" u="none" strike="noStrike" kern="1200" cap="none" spc="0" normalizeH="0" baseline="0" noProof="0">
              <a:ln>
                <a:noFill/>
              </a:ln>
              <a:solidFill>
                <a:srgbClr val="2F3238"/>
              </a:solidFill>
              <a:effectLst/>
              <a:uLnTx/>
              <a:uFillTx/>
              <a:latin typeface="Synchrony Sans"/>
              <a:ea typeface="+mn-ea"/>
              <a:cs typeface="Synchrony Sans"/>
            </a:endParaRPr>
          </a:p>
        </p:txBody>
      </p:sp>
      <p:cxnSp>
        <p:nvCxnSpPr>
          <p:cNvPr id="39" name="Straight Connector 38">
            <a:extLst>
              <a:ext uri="{FF2B5EF4-FFF2-40B4-BE49-F238E27FC236}">
                <a16:creationId xmlns:a16="http://schemas.microsoft.com/office/drawing/2014/main" id="{A0EF5A2F-F2C5-B649-B644-A429E7696353}"/>
              </a:ext>
            </a:extLst>
          </p:cNvPr>
          <p:cNvCxnSpPr>
            <a:cxnSpLocks/>
          </p:cNvCxnSpPr>
          <p:nvPr userDrawn="1"/>
        </p:nvCxnSpPr>
        <p:spPr>
          <a:xfrm>
            <a:off x="6421041" y="3430925"/>
            <a:ext cx="1217422" cy="0"/>
          </a:xfrm>
          <a:prstGeom prst="line">
            <a:avLst/>
          </a:prstGeom>
          <a:ln>
            <a:solidFill>
              <a:srgbClr val="D76B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12E15C2-B09A-904E-B846-ACC03BA30FDD}"/>
              </a:ext>
            </a:extLst>
          </p:cNvPr>
          <p:cNvSpPr txBox="1"/>
          <p:nvPr userDrawn="1"/>
        </p:nvSpPr>
        <p:spPr>
          <a:xfrm>
            <a:off x="8209368" y="3500249"/>
            <a:ext cx="1648423" cy="584776"/>
          </a:xfrm>
          <a:prstGeom prst="rect">
            <a:avLst/>
          </a:prstGeom>
          <a:noFill/>
        </p:spPr>
        <p:txBody>
          <a:bodyPr wrap="square" rtlCol="0">
            <a:spAutoFit/>
          </a:bodyPr>
          <a:lstStyle/>
          <a:p>
            <a:pPr lvl="0" algn="ctr" eaLnBrk="0" fontAlgn="base" hangingPunct="0">
              <a:spcBef>
                <a:spcPct val="0"/>
              </a:spcBef>
              <a:spcAft>
                <a:spcPct val="0"/>
              </a:spcAft>
              <a:defRPr/>
            </a:pPr>
            <a:r>
              <a:rPr lang="en-US" sz="1600">
                <a:solidFill>
                  <a:srgbClr val="94969A"/>
                </a:solidFill>
                <a:latin typeface="Synchrony Sans"/>
                <a:cs typeface="Synchrony Sans"/>
              </a:rPr>
              <a:t>It’s our fuel for greatness</a:t>
            </a:r>
          </a:p>
        </p:txBody>
      </p:sp>
      <p:sp>
        <p:nvSpPr>
          <p:cNvPr id="41" name="TextBox 40">
            <a:extLst>
              <a:ext uri="{FF2B5EF4-FFF2-40B4-BE49-F238E27FC236}">
                <a16:creationId xmlns:a16="http://schemas.microsoft.com/office/drawing/2014/main" id="{B29DD13F-BCC0-5B4D-9176-818ABE136ECC}"/>
              </a:ext>
            </a:extLst>
          </p:cNvPr>
          <p:cNvSpPr txBox="1"/>
          <p:nvPr userDrawn="1"/>
        </p:nvSpPr>
        <p:spPr>
          <a:xfrm>
            <a:off x="8126947" y="2969260"/>
            <a:ext cx="1813266"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2F3238"/>
                </a:solidFill>
                <a:effectLst/>
                <a:uLnTx/>
                <a:uFillTx/>
                <a:latin typeface="Synchrony Sans"/>
                <a:ea typeface="+mn-ea"/>
                <a:cs typeface="Synchrony Sans"/>
              </a:rPr>
              <a:t>PASSION</a:t>
            </a:r>
            <a:endParaRPr kumimoji="0" lang="en-US" sz="1600" b="0" i="0" u="none" strike="noStrike" kern="1200" cap="none" spc="0" normalizeH="0" baseline="0" noProof="0">
              <a:ln>
                <a:noFill/>
              </a:ln>
              <a:solidFill>
                <a:srgbClr val="2F3238"/>
              </a:solidFill>
              <a:effectLst/>
              <a:uLnTx/>
              <a:uFillTx/>
              <a:latin typeface="Synchrony Sans"/>
              <a:ea typeface="+mn-ea"/>
              <a:cs typeface="Synchrony Sans"/>
            </a:endParaRPr>
          </a:p>
        </p:txBody>
      </p:sp>
      <p:cxnSp>
        <p:nvCxnSpPr>
          <p:cNvPr id="42" name="Straight Connector 41">
            <a:extLst>
              <a:ext uri="{FF2B5EF4-FFF2-40B4-BE49-F238E27FC236}">
                <a16:creationId xmlns:a16="http://schemas.microsoft.com/office/drawing/2014/main" id="{11174BC9-78DE-304C-B0A4-C9B3942FB585}"/>
              </a:ext>
            </a:extLst>
          </p:cNvPr>
          <p:cNvCxnSpPr>
            <a:cxnSpLocks/>
          </p:cNvCxnSpPr>
          <p:nvPr userDrawn="1"/>
        </p:nvCxnSpPr>
        <p:spPr>
          <a:xfrm>
            <a:off x="8343207" y="3430925"/>
            <a:ext cx="1217422" cy="0"/>
          </a:xfrm>
          <a:prstGeom prst="line">
            <a:avLst/>
          </a:prstGeom>
          <a:ln>
            <a:solidFill>
              <a:srgbClr val="C63527"/>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F2E0EB3-10D2-F148-96B9-48CB377DCE4B}"/>
              </a:ext>
            </a:extLst>
          </p:cNvPr>
          <p:cNvSpPr txBox="1"/>
          <p:nvPr userDrawn="1"/>
        </p:nvSpPr>
        <p:spPr>
          <a:xfrm>
            <a:off x="10182505" y="3462150"/>
            <a:ext cx="1648423" cy="830997"/>
          </a:xfrm>
          <a:prstGeom prst="rect">
            <a:avLst/>
          </a:prstGeom>
          <a:noFill/>
        </p:spPr>
        <p:txBody>
          <a:bodyPr wrap="square" rtlCol="0">
            <a:spAutoFit/>
          </a:bodyPr>
          <a:lstStyle/>
          <a:p>
            <a:pPr lvl="0" algn="ctr" eaLnBrk="0" fontAlgn="base" hangingPunct="0">
              <a:spcBef>
                <a:spcPct val="0"/>
              </a:spcBef>
              <a:spcAft>
                <a:spcPct val="0"/>
              </a:spcAft>
              <a:defRPr/>
            </a:pPr>
            <a:r>
              <a:rPr lang="en-US" sz="1600">
                <a:solidFill>
                  <a:srgbClr val="94969A"/>
                </a:solidFill>
                <a:latin typeface="Synchrony Sans"/>
                <a:cs typeface="Synchrony Sans"/>
              </a:rPr>
              <a:t>it’s time to make a difference</a:t>
            </a:r>
          </a:p>
        </p:txBody>
      </p:sp>
      <p:sp>
        <p:nvSpPr>
          <p:cNvPr id="44" name="TextBox 43">
            <a:extLst>
              <a:ext uri="{FF2B5EF4-FFF2-40B4-BE49-F238E27FC236}">
                <a16:creationId xmlns:a16="http://schemas.microsoft.com/office/drawing/2014/main" id="{FC8642E1-5B4D-8946-A366-1D15E491E51B}"/>
              </a:ext>
            </a:extLst>
          </p:cNvPr>
          <p:cNvSpPr txBox="1"/>
          <p:nvPr userDrawn="1"/>
        </p:nvSpPr>
        <p:spPr>
          <a:xfrm>
            <a:off x="10100084" y="2931161"/>
            <a:ext cx="1813266"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2F3238"/>
                </a:solidFill>
                <a:effectLst/>
                <a:uLnTx/>
                <a:uFillTx/>
                <a:latin typeface="Synchrony Sans"/>
                <a:ea typeface="+mn-ea"/>
                <a:cs typeface="Synchrony Sans"/>
              </a:rPr>
              <a:t>BOLD</a:t>
            </a:r>
            <a:endParaRPr kumimoji="0" lang="en-US" sz="1600" b="0" i="0" u="none" strike="noStrike" kern="1200" cap="none" spc="0" normalizeH="0" baseline="0" noProof="0">
              <a:ln>
                <a:noFill/>
              </a:ln>
              <a:solidFill>
                <a:srgbClr val="2F3238"/>
              </a:solidFill>
              <a:effectLst/>
              <a:uLnTx/>
              <a:uFillTx/>
              <a:latin typeface="Synchrony Sans"/>
              <a:ea typeface="+mn-ea"/>
              <a:cs typeface="Synchrony Sans"/>
            </a:endParaRPr>
          </a:p>
        </p:txBody>
      </p:sp>
      <p:cxnSp>
        <p:nvCxnSpPr>
          <p:cNvPr id="45" name="Straight Connector 44">
            <a:extLst>
              <a:ext uri="{FF2B5EF4-FFF2-40B4-BE49-F238E27FC236}">
                <a16:creationId xmlns:a16="http://schemas.microsoft.com/office/drawing/2014/main" id="{CED1EDD8-47E8-2540-83CA-8D29D96FB722}"/>
              </a:ext>
            </a:extLst>
          </p:cNvPr>
          <p:cNvCxnSpPr>
            <a:cxnSpLocks/>
          </p:cNvCxnSpPr>
          <p:nvPr userDrawn="1"/>
        </p:nvCxnSpPr>
        <p:spPr>
          <a:xfrm>
            <a:off x="10373494" y="3392826"/>
            <a:ext cx="1217422" cy="0"/>
          </a:xfrm>
          <a:prstGeom prst="line">
            <a:avLst/>
          </a:prstGeom>
          <a:ln>
            <a:solidFill>
              <a:srgbClr val="FBC600"/>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BBDEF79-B1E7-E04B-9D7D-C3C6343949A4}"/>
              </a:ext>
            </a:extLst>
          </p:cNvPr>
          <p:cNvSpPr txBox="1"/>
          <p:nvPr userDrawn="1"/>
        </p:nvSpPr>
        <p:spPr>
          <a:xfrm>
            <a:off x="385050" y="397051"/>
            <a:ext cx="8606550" cy="523220"/>
          </a:xfrm>
          <a:prstGeom prst="rect">
            <a:avLst/>
          </a:prstGeom>
          <a:noFill/>
        </p:spPr>
        <p:txBody>
          <a:bodyPr wrap="square" rtlCol="0">
            <a:spAutoFit/>
          </a:bodyPr>
          <a:lstStyle/>
          <a:p>
            <a:pPr fontAlgn="t">
              <a:lnSpc>
                <a:spcPct val="85000"/>
              </a:lnSpc>
            </a:pPr>
            <a:r>
              <a:rPr lang="en-US" sz="3200" b="0" i="0">
                <a:solidFill>
                  <a:srgbClr val="333C43"/>
                </a:solidFill>
                <a:latin typeface="Synchrony Sans"/>
                <a:cs typeface="Synchrony Sans"/>
              </a:rPr>
              <a:t>Synchrony Values &amp; Purpose</a:t>
            </a:r>
          </a:p>
        </p:txBody>
      </p:sp>
      <p:sp>
        <p:nvSpPr>
          <p:cNvPr id="50" name="Text Box 18">
            <a:extLst>
              <a:ext uri="{FF2B5EF4-FFF2-40B4-BE49-F238E27FC236}">
                <a16:creationId xmlns:a16="http://schemas.microsoft.com/office/drawing/2014/main" id="{D76F6B2A-E413-FF49-A360-85B989530363}"/>
              </a:ext>
            </a:extLst>
          </p:cNvPr>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Synchrony Sans"/>
                <a:cs typeface="Synchrony Sans"/>
              </a:rPr>
              <a:pPr algn="r" defTabSz="457200" eaLnBrk="1" fontAlgn="auto" hangingPunct="1">
                <a:spcBef>
                  <a:spcPts val="0"/>
                </a:spcBef>
                <a:spcAft>
                  <a:spcPts val="0"/>
                </a:spcAft>
              </a:pPr>
              <a:t>‹#›</a:t>
            </a:fld>
            <a:r>
              <a:rPr lang="en-US" sz="1200">
                <a:latin typeface="Synchrony Sans"/>
                <a:cs typeface="Synchrony Sans"/>
              </a:rPr>
              <a:t> </a:t>
            </a:r>
          </a:p>
        </p:txBody>
      </p:sp>
      <p:sp>
        <p:nvSpPr>
          <p:cNvPr id="52" name="Rectangle 51"/>
          <p:cNvSpPr/>
          <p:nvPr userDrawn="1"/>
        </p:nvSpPr>
        <p:spPr>
          <a:xfrm>
            <a:off x="3454400" y="5012035"/>
            <a:ext cx="7861300" cy="646331"/>
          </a:xfrm>
          <a:prstGeom prst="rect">
            <a:avLst/>
          </a:prstGeom>
        </p:spPr>
        <p:txBody>
          <a:bodyPr wrap="square">
            <a:spAutoFit/>
          </a:bodyPr>
          <a:lstStyle/>
          <a:p>
            <a:r>
              <a:rPr lang="en-US" sz="1800" b="1" kern="1200">
                <a:solidFill>
                  <a:srgbClr val="FFFFFF"/>
                </a:solidFill>
                <a:latin typeface="Synchrony Sans"/>
                <a:ea typeface="+mn-ea"/>
                <a:cs typeface="Synchrony Sans"/>
              </a:rPr>
              <a:t>"We pioneer the future of financing, improving the success of every </a:t>
            </a:r>
          </a:p>
          <a:p>
            <a:r>
              <a:rPr lang="en-US" sz="1800" b="1" kern="1200">
                <a:solidFill>
                  <a:srgbClr val="FFFFFF"/>
                </a:solidFill>
                <a:latin typeface="Synchrony Sans"/>
                <a:ea typeface="+mn-ea"/>
                <a:cs typeface="Synchrony Sans"/>
              </a:rPr>
              <a:t>  business we serve and the quality of each life we touch."</a:t>
            </a:r>
            <a:endParaRPr lang="en-US">
              <a:solidFill>
                <a:srgbClr val="FFFFFF"/>
              </a:solidFill>
              <a:latin typeface="Synchrony Sans"/>
              <a:cs typeface="Synchrony Sans"/>
            </a:endParaRPr>
          </a:p>
        </p:txBody>
      </p:sp>
      <p:sp>
        <p:nvSpPr>
          <p:cNvPr id="53" name="Rectangle 52"/>
          <p:cNvSpPr/>
          <p:nvPr userDrawn="1"/>
        </p:nvSpPr>
        <p:spPr>
          <a:xfrm>
            <a:off x="1676400" y="5139035"/>
            <a:ext cx="7861300" cy="369332"/>
          </a:xfrm>
          <a:prstGeom prst="rect">
            <a:avLst/>
          </a:prstGeom>
        </p:spPr>
        <p:txBody>
          <a:bodyPr wrap="square">
            <a:spAutoFit/>
          </a:bodyPr>
          <a:lstStyle/>
          <a:p>
            <a:r>
              <a:rPr lang="en-US" sz="1800" b="1" kern="1200">
                <a:solidFill>
                  <a:schemeClr val="accent2"/>
                </a:solidFill>
                <a:latin typeface="Synchrony Sans"/>
                <a:ea typeface="+mn-ea"/>
                <a:cs typeface="Synchrony Sans"/>
              </a:rPr>
              <a:t>Our Purpose:</a:t>
            </a:r>
            <a:endParaRPr lang="en-US">
              <a:solidFill>
                <a:schemeClr val="accent2"/>
              </a:solidFill>
              <a:latin typeface="Synchrony Sans"/>
              <a:cs typeface="Synchrony Sans"/>
            </a:endParaRPr>
          </a:p>
        </p:txBody>
      </p:sp>
      <p:pic>
        <p:nvPicPr>
          <p:cNvPr id="49" name="Picture 48"/>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1" y="6299470"/>
            <a:ext cx="1354664" cy="478703"/>
          </a:xfrm>
          <a:prstGeom prst="rect">
            <a:avLst/>
          </a:prstGeom>
        </p:spPr>
      </p:pic>
      <p:sp>
        <p:nvSpPr>
          <p:cNvPr id="51" name="Rectangle 50"/>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spTree>
    <p:extLst>
      <p:ext uri="{BB962C8B-B14F-4D97-AF65-F5344CB8AC3E}">
        <p14:creationId xmlns:p14="http://schemas.microsoft.com/office/powerpoint/2010/main" val="29492098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ward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FA3CC4-AA64-6B4C-8903-FAA03685AA40}"/>
              </a:ext>
            </a:extLst>
          </p:cNvPr>
          <p:cNvSpPr/>
          <p:nvPr userDrawn="1"/>
        </p:nvSpPr>
        <p:spPr>
          <a:xfrm>
            <a:off x="913359" y="2802470"/>
            <a:ext cx="2248940" cy="430887"/>
          </a:xfrm>
          <a:prstGeom prst="rect">
            <a:avLst/>
          </a:prstGeom>
        </p:spPr>
        <p:txBody>
          <a:bodyPr wrap="square">
            <a:spAutoFit/>
          </a:bodyPr>
          <a:lstStyle/>
          <a:p>
            <a:pPr lvl="0" algn="ctr" eaLnBrk="1" fontAlgn="auto" hangingPunct="1">
              <a:spcBef>
                <a:spcPts val="0"/>
              </a:spcBef>
              <a:spcAft>
                <a:spcPts val="0"/>
              </a:spcAft>
              <a:defRPr/>
            </a:pPr>
            <a:r>
              <a:rPr lang="en-US" sz="1100" b="0" kern="0">
                <a:solidFill>
                  <a:schemeClr val="tx2"/>
                </a:solidFill>
                <a:latin typeface="+mn-lt"/>
                <a:cs typeface="Synchrony Sans"/>
              </a:rPr>
              <a:t>Best Places to Work for LGBT Equality 2018</a:t>
            </a:r>
            <a:endParaRPr kumimoji="0" lang="en-US" sz="1100" b="0" i="0" u="none" strike="noStrike" kern="0" cap="none" spc="0" normalizeH="0" baseline="0" noProof="0">
              <a:ln>
                <a:noFill/>
              </a:ln>
              <a:solidFill>
                <a:schemeClr val="tx2"/>
              </a:solidFill>
              <a:effectLst/>
              <a:uLnTx/>
              <a:uFillTx/>
              <a:latin typeface="+mn-lt"/>
              <a:cs typeface="Synchrony Sans"/>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22397" y="3652429"/>
            <a:ext cx="1164173" cy="1188054"/>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73672" y="1468969"/>
            <a:ext cx="2077590" cy="1350434"/>
          </a:xfrm>
          <a:prstGeom prst="rect">
            <a:avLst/>
          </a:prstGeom>
        </p:spPr>
      </p:pic>
      <p:pic>
        <p:nvPicPr>
          <p:cNvPr id="7" name="Picture 6"/>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758964" y="3736445"/>
            <a:ext cx="3370468" cy="971024"/>
          </a:xfrm>
          <a:prstGeom prst="rect">
            <a:avLst/>
          </a:prstGeom>
        </p:spPr>
      </p:pic>
      <p:pic>
        <p:nvPicPr>
          <p:cNvPr id="8" name="Picture 7"/>
          <p:cNvPicPr>
            <a:picLocks noChangeAspect="1"/>
          </p:cNvPicPr>
          <p:nvPr userDrawn="1"/>
        </p:nvPicPr>
        <p:blipFill>
          <a:blip r:embed="rId5"/>
          <a:stretch>
            <a:fillRect/>
          </a:stretch>
        </p:blipFill>
        <p:spPr>
          <a:xfrm>
            <a:off x="4111637" y="3761845"/>
            <a:ext cx="3339030" cy="1064086"/>
          </a:xfrm>
          <a:prstGeom prst="rect">
            <a:avLst/>
          </a:prstGeom>
        </p:spPr>
      </p:pic>
      <p:sp>
        <p:nvSpPr>
          <p:cNvPr id="9" name="Rectangle 8">
            <a:extLst>
              <a:ext uri="{FF2B5EF4-FFF2-40B4-BE49-F238E27FC236}">
                <a16:creationId xmlns:a16="http://schemas.microsoft.com/office/drawing/2014/main" id="{34607409-806D-0247-A2E5-202EA08CE3D9}"/>
              </a:ext>
            </a:extLst>
          </p:cNvPr>
          <p:cNvSpPr/>
          <p:nvPr userDrawn="1"/>
        </p:nvSpPr>
        <p:spPr>
          <a:xfrm>
            <a:off x="8268310" y="4906436"/>
            <a:ext cx="2590189" cy="430887"/>
          </a:xfrm>
          <a:prstGeom prst="rect">
            <a:avLst/>
          </a:prstGeom>
        </p:spPr>
        <p:txBody>
          <a:bodyPr wrap="square">
            <a:spAutoFit/>
          </a:bodyPr>
          <a:lstStyle/>
          <a:p>
            <a:pPr lvl="0" algn="ctr" eaLnBrk="1" fontAlgn="auto" hangingPunct="1">
              <a:spcBef>
                <a:spcPts val="0"/>
              </a:spcBef>
              <a:spcAft>
                <a:spcPts val="0"/>
              </a:spcAft>
              <a:defRPr/>
            </a:pPr>
            <a:r>
              <a:rPr lang="en-US" sz="1100" b="0" kern="0">
                <a:solidFill>
                  <a:schemeClr val="tx2"/>
                </a:solidFill>
                <a:latin typeface="Synchrony Sans"/>
                <a:ea typeface="+mn-ea"/>
                <a:cs typeface="Synchrony Sans"/>
              </a:rPr>
              <a:t>Great Places to Work</a:t>
            </a:r>
          </a:p>
          <a:p>
            <a:pPr lvl="0" algn="ctr" eaLnBrk="1" fontAlgn="auto" hangingPunct="1">
              <a:spcBef>
                <a:spcPts val="0"/>
              </a:spcBef>
              <a:spcAft>
                <a:spcPts val="0"/>
              </a:spcAft>
              <a:defRPr/>
            </a:pPr>
            <a:r>
              <a:rPr lang="en-US" sz="1100" kern="0">
                <a:solidFill>
                  <a:schemeClr val="tx2"/>
                </a:solidFill>
                <a:latin typeface="Synchrony Sans"/>
                <a:cs typeface="Synchrony Sans"/>
              </a:rPr>
              <a:t>Best Workplaces for </a:t>
            </a:r>
            <a:r>
              <a:rPr lang="en-US" sz="1100" kern="0" err="1">
                <a:solidFill>
                  <a:schemeClr val="tx2"/>
                </a:solidFill>
                <a:latin typeface="Synchrony Sans"/>
                <a:cs typeface="Synchrony Sans"/>
              </a:rPr>
              <a:t>Millennials</a:t>
            </a:r>
            <a:endParaRPr kumimoji="0" lang="en-US" sz="1100" b="0" i="0" u="none" strike="noStrike" kern="0" cap="none" spc="0" normalizeH="0" baseline="0" noProof="0">
              <a:ln>
                <a:noFill/>
              </a:ln>
              <a:solidFill>
                <a:schemeClr val="tx2"/>
              </a:solidFill>
              <a:effectLst/>
              <a:uLnTx/>
              <a:uFillTx/>
              <a:latin typeface="Synchrony Sans"/>
              <a:ea typeface="+mn-ea"/>
              <a:cs typeface="Synchrony Sans"/>
            </a:endParaRPr>
          </a:p>
        </p:txBody>
      </p:sp>
      <p:sp>
        <p:nvSpPr>
          <p:cNvPr id="10" name="Rectangle 9">
            <a:extLst>
              <a:ext uri="{FF2B5EF4-FFF2-40B4-BE49-F238E27FC236}">
                <a16:creationId xmlns:a16="http://schemas.microsoft.com/office/drawing/2014/main" id="{34607409-806D-0247-A2E5-202EA08CE3D9}"/>
              </a:ext>
            </a:extLst>
          </p:cNvPr>
          <p:cNvSpPr/>
          <p:nvPr userDrawn="1"/>
        </p:nvSpPr>
        <p:spPr>
          <a:xfrm>
            <a:off x="4131733" y="4906436"/>
            <a:ext cx="3293534" cy="430887"/>
          </a:xfrm>
          <a:prstGeom prst="rect">
            <a:avLst/>
          </a:prstGeom>
        </p:spPr>
        <p:txBody>
          <a:bodyPr wrap="square">
            <a:spAutoFit/>
          </a:bodyPr>
          <a:lstStyle/>
          <a:p>
            <a:pPr lvl="0" algn="ctr" eaLnBrk="1" fontAlgn="auto" hangingPunct="1">
              <a:spcBef>
                <a:spcPts val="0"/>
              </a:spcBef>
              <a:spcAft>
                <a:spcPts val="0"/>
              </a:spcAft>
              <a:defRPr/>
            </a:pPr>
            <a:r>
              <a:rPr lang="en-US" sz="1100" b="0" kern="0">
                <a:solidFill>
                  <a:schemeClr val="tx2"/>
                </a:solidFill>
                <a:latin typeface="Synchrony Sans"/>
                <a:ea typeface="+mn-ea"/>
                <a:cs typeface="Synchrony Sans"/>
              </a:rPr>
              <a:t>Great Places to Work</a:t>
            </a:r>
          </a:p>
          <a:p>
            <a:pPr lvl="0" algn="ctr" eaLnBrk="1" fontAlgn="auto" hangingPunct="1">
              <a:spcBef>
                <a:spcPts val="0"/>
              </a:spcBef>
              <a:spcAft>
                <a:spcPts val="0"/>
              </a:spcAft>
              <a:defRPr/>
            </a:pPr>
            <a:r>
              <a:rPr lang="en-US" sz="1100" kern="0">
                <a:solidFill>
                  <a:schemeClr val="tx2"/>
                </a:solidFill>
                <a:latin typeface="Synchrony Sans"/>
                <a:cs typeface="Synchrony Sans"/>
              </a:rPr>
              <a:t>Best Workplaces in Financial Services &amp; Insurance</a:t>
            </a:r>
            <a:endParaRPr kumimoji="0" lang="en-US" sz="1100" b="0" i="0" u="none" strike="noStrike" kern="0" cap="none" spc="0" normalizeH="0" baseline="0" noProof="0">
              <a:ln>
                <a:noFill/>
              </a:ln>
              <a:solidFill>
                <a:schemeClr val="tx2"/>
              </a:solidFill>
              <a:effectLst/>
              <a:uLnTx/>
              <a:uFillTx/>
              <a:latin typeface="Synchrony Sans"/>
              <a:ea typeface="+mn-ea"/>
              <a:cs typeface="Synchrony Sans"/>
            </a:endParaRPr>
          </a:p>
        </p:txBody>
      </p:sp>
      <p:sp>
        <p:nvSpPr>
          <p:cNvPr id="11" name="Rectangle 10">
            <a:extLst>
              <a:ext uri="{FF2B5EF4-FFF2-40B4-BE49-F238E27FC236}">
                <a16:creationId xmlns:a16="http://schemas.microsoft.com/office/drawing/2014/main" id="{34607409-806D-0247-A2E5-202EA08CE3D9}"/>
              </a:ext>
            </a:extLst>
          </p:cNvPr>
          <p:cNvSpPr/>
          <p:nvPr userDrawn="1"/>
        </p:nvSpPr>
        <p:spPr>
          <a:xfrm>
            <a:off x="7704667" y="2798236"/>
            <a:ext cx="3293534" cy="430887"/>
          </a:xfrm>
          <a:prstGeom prst="rect">
            <a:avLst/>
          </a:prstGeom>
        </p:spPr>
        <p:txBody>
          <a:bodyPr wrap="square">
            <a:spAutoFit/>
          </a:bodyPr>
          <a:lstStyle/>
          <a:p>
            <a:pPr lvl="0" algn="ctr" eaLnBrk="1" fontAlgn="auto" hangingPunct="1">
              <a:spcBef>
                <a:spcPts val="0"/>
              </a:spcBef>
              <a:spcAft>
                <a:spcPts val="0"/>
              </a:spcAft>
              <a:defRPr/>
            </a:pPr>
            <a:r>
              <a:rPr lang="en-US" sz="1100" b="0" kern="0">
                <a:solidFill>
                  <a:schemeClr val="tx2"/>
                </a:solidFill>
                <a:latin typeface="Synchrony Sans"/>
                <a:ea typeface="+mn-ea"/>
                <a:cs typeface="Synchrony Sans"/>
              </a:rPr>
              <a:t>Great Places to Work</a:t>
            </a:r>
          </a:p>
          <a:p>
            <a:pPr lvl="0" algn="ctr" eaLnBrk="1" fontAlgn="auto" hangingPunct="1">
              <a:spcBef>
                <a:spcPts val="0"/>
              </a:spcBef>
              <a:spcAft>
                <a:spcPts val="0"/>
              </a:spcAft>
              <a:defRPr/>
            </a:pPr>
            <a:r>
              <a:rPr lang="en-US" sz="1100" kern="0">
                <a:solidFill>
                  <a:schemeClr val="tx2"/>
                </a:solidFill>
                <a:latin typeface="Synchrony Sans"/>
                <a:cs typeface="Synchrony Sans"/>
              </a:rPr>
              <a:t>Best Workplaces for Giving Back</a:t>
            </a:r>
            <a:endParaRPr kumimoji="0" lang="en-US" sz="1100" b="0" i="0" u="none" strike="noStrike" kern="0" cap="none" spc="0" normalizeH="0" baseline="0" noProof="0">
              <a:ln>
                <a:noFill/>
              </a:ln>
              <a:solidFill>
                <a:schemeClr val="tx2"/>
              </a:solidFill>
              <a:effectLst/>
              <a:uLnTx/>
              <a:uFillTx/>
              <a:latin typeface="Synchrony Sans"/>
              <a:ea typeface="+mn-ea"/>
              <a:cs typeface="Synchrony Sans"/>
            </a:endParaRPr>
          </a:p>
        </p:txBody>
      </p:sp>
      <p:pic>
        <p:nvPicPr>
          <p:cNvPr id="12" name="Picture 11"/>
          <p:cNvPicPr>
            <a:picLocks noChangeAspect="1"/>
          </p:cNvPicPr>
          <p:nvPr userDrawn="1"/>
        </p:nvPicPr>
        <p:blipFill>
          <a:blip r:embed="rId6"/>
          <a:stretch>
            <a:fillRect/>
          </a:stretch>
        </p:blipFill>
        <p:spPr>
          <a:xfrm>
            <a:off x="7670800" y="1617136"/>
            <a:ext cx="3327399" cy="1133509"/>
          </a:xfrm>
          <a:prstGeom prst="rect">
            <a:avLst/>
          </a:prstGeom>
        </p:spPr>
      </p:pic>
      <p:sp>
        <p:nvSpPr>
          <p:cNvPr id="13" name="Rectangle 12">
            <a:extLst>
              <a:ext uri="{FF2B5EF4-FFF2-40B4-BE49-F238E27FC236}">
                <a16:creationId xmlns:a16="http://schemas.microsoft.com/office/drawing/2014/main" id="{34607409-806D-0247-A2E5-202EA08CE3D9}"/>
              </a:ext>
            </a:extLst>
          </p:cNvPr>
          <p:cNvSpPr/>
          <p:nvPr userDrawn="1"/>
        </p:nvSpPr>
        <p:spPr>
          <a:xfrm>
            <a:off x="520692" y="4931841"/>
            <a:ext cx="2963333" cy="430887"/>
          </a:xfrm>
          <a:prstGeom prst="rect">
            <a:avLst/>
          </a:prstGeom>
        </p:spPr>
        <p:txBody>
          <a:bodyPr wrap="square">
            <a:spAutoFit/>
          </a:bodyPr>
          <a:lstStyle/>
          <a:p>
            <a:pPr lvl="0" algn="ctr" eaLnBrk="1" fontAlgn="auto" hangingPunct="1">
              <a:spcBef>
                <a:spcPts val="0"/>
              </a:spcBef>
              <a:spcAft>
                <a:spcPts val="0"/>
              </a:spcAft>
              <a:defRPr/>
            </a:pPr>
            <a:r>
              <a:rPr lang="en-US" sz="1100" b="0" kern="0">
                <a:solidFill>
                  <a:schemeClr val="tx2"/>
                </a:solidFill>
                <a:latin typeface="Synchrony Sans"/>
                <a:ea typeface="+mn-ea"/>
                <a:cs typeface="Synchrony Sans"/>
              </a:rPr>
              <a:t>Diversity Best Practices</a:t>
            </a:r>
          </a:p>
          <a:p>
            <a:pPr lvl="0" algn="ctr" eaLnBrk="1" fontAlgn="auto" hangingPunct="1">
              <a:spcBef>
                <a:spcPts val="0"/>
              </a:spcBef>
              <a:spcAft>
                <a:spcPts val="0"/>
              </a:spcAft>
              <a:defRPr/>
            </a:pPr>
            <a:r>
              <a:rPr lang="en-US" sz="1100" kern="0">
                <a:solidFill>
                  <a:schemeClr val="tx2"/>
                </a:solidFill>
                <a:latin typeface="Synchrony Sans"/>
                <a:cs typeface="Synchrony Sans"/>
              </a:rPr>
              <a:t>Leading Inclusion Index Company 2018</a:t>
            </a:r>
            <a:endParaRPr kumimoji="0" lang="en-US" sz="1100" b="0" i="0" u="none" strike="noStrike" kern="0" cap="none" spc="0" normalizeH="0" baseline="0" noProof="0">
              <a:ln>
                <a:noFill/>
              </a:ln>
              <a:solidFill>
                <a:schemeClr val="tx2"/>
              </a:solidFill>
              <a:effectLst/>
              <a:uLnTx/>
              <a:uFillTx/>
              <a:latin typeface="Synchrony Sans"/>
              <a:ea typeface="+mn-ea"/>
              <a:cs typeface="Synchrony Sans"/>
            </a:endParaRPr>
          </a:p>
        </p:txBody>
      </p:sp>
      <p:sp>
        <p:nvSpPr>
          <p:cNvPr id="15" name="Rectangle 14">
            <a:extLst>
              <a:ext uri="{FF2B5EF4-FFF2-40B4-BE49-F238E27FC236}">
                <a16:creationId xmlns:a16="http://schemas.microsoft.com/office/drawing/2014/main" id="{34607409-806D-0247-A2E5-202EA08CE3D9}"/>
              </a:ext>
            </a:extLst>
          </p:cNvPr>
          <p:cNvSpPr/>
          <p:nvPr userDrawn="1"/>
        </p:nvSpPr>
        <p:spPr>
          <a:xfrm>
            <a:off x="4159779" y="2836336"/>
            <a:ext cx="3293534" cy="430887"/>
          </a:xfrm>
          <a:prstGeom prst="rect">
            <a:avLst/>
          </a:prstGeom>
        </p:spPr>
        <p:txBody>
          <a:bodyPr wrap="square">
            <a:spAutoFit/>
          </a:bodyPr>
          <a:lstStyle/>
          <a:p>
            <a:pPr lvl="0" algn="ctr" eaLnBrk="1" fontAlgn="auto" hangingPunct="1">
              <a:spcBef>
                <a:spcPts val="0"/>
              </a:spcBef>
              <a:spcAft>
                <a:spcPts val="0"/>
              </a:spcAft>
              <a:defRPr/>
            </a:pPr>
            <a:r>
              <a:rPr lang="en-US" sz="1100" b="0" kern="0">
                <a:solidFill>
                  <a:schemeClr val="tx2"/>
                </a:solidFill>
                <a:latin typeface="Synchrony Sans"/>
                <a:ea typeface="+mn-ea"/>
                <a:cs typeface="Synchrony Sans"/>
              </a:rPr>
              <a:t>LEAD 2018 Winner Best Customer Service Leadership Training</a:t>
            </a:r>
            <a:endParaRPr kumimoji="0" lang="en-US" sz="1100" b="0" i="0" u="none" strike="noStrike" kern="0" cap="none" spc="0" normalizeH="0" baseline="0" noProof="0">
              <a:ln>
                <a:noFill/>
              </a:ln>
              <a:solidFill>
                <a:schemeClr val="tx2"/>
              </a:solidFill>
              <a:effectLst/>
              <a:uLnTx/>
              <a:uFillTx/>
              <a:latin typeface="Synchrony Sans"/>
              <a:ea typeface="+mn-ea"/>
              <a:cs typeface="Synchrony Sans"/>
            </a:endParaRPr>
          </a:p>
        </p:txBody>
      </p:sp>
      <p:sp>
        <p:nvSpPr>
          <p:cNvPr id="16"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17" name="Straight Connector 16"/>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19" name="Rectangle 18"/>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pic>
        <p:nvPicPr>
          <p:cNvPr id="25" name="Picture 24"/>
          <p:cNvPicPr>
            <a:picLocks noChangeAspect="1"/>
          </p:cNvPicPr>
          <p:nvPr userDrawn="1"/>
        </p:nvPicPr>
        <p:blipFill>
          <a:blip r:embed="rId8"/>
          <a:stretch>
            <a:fillRect/>
          </a:stretch>
        </p:blipFill>
        <p:spPr>
          <a:xfrm>
            <a:off x="4546600" y="1562100"/>
            <a:ext cx="2768346" cy="1191006"/>
          </a:xfrm>
          <a:prstGeom prst="rect">
            <a:avLst/>
          </a:prstGeom>
        </p:spPr>
      </p:pic>
    </p:spTree>
    <p:extLst>
      <p:ext uri="{BB962C8B-B14F-4D97-AF65-F5344CB8AC3E}">
        <p14:creationId xmlns:p14="http://schemas.microsoft.com/office/powerpoint/2010/main" val="28269866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P Timelin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203200" y="1816098"/>
            <a:ext cx="12246430" cy="3175001"/>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5" name="Rectangle 4"/>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cxnSp>
        <p:nvCxnSpPr>
          <p:cNvPr id="7" name="Straight Connector 6"/>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240486" y="253150"/>
            <a:ext cx="3556000" cy="46166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2400" b="1">
                <a:latin typeface="Synchrony Sans"/>
                <a:cs typeface="Synchrony Sans"/>
              </a:rPr>
              <a:t>BLP Timeline</a:t>
            </a:r>
          </a:p>
        </p:txBody>
      </p:sp>
    </p:spTree>
    <p:extLst>
      <p:ext uri="{BB962C8B-B14F-4D97-AF65-F5344CB8AC3E}">
        <p14:creationId xmlns:p14="http://schemas.microsoft.com/office/powerpoint/2010/main" val="295225887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3" name="Rectangle 2"/>
          <p:cNvSpPr/>
          <p:nvPr userDrawn="1"/>
        </p:nvSpPr>
        <p:spPr bwMode="auto">
          <a:xfrm>
            <a:off x="8568267" y="287868"/>
            <a:ext cx="3623733" cy="6265332"/>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cxnSp>
        <p:nvCxnSpPr>
          <p:cNvPr id="4" name="Straight Connector 3"/>
          <p:cNvCxnSpPr/>
          <p:nvPr userDrawn="1"/>
        </p:nvCxnSpPr>
        <p:spPr bwMode="auto">
          <a:xfrm>
            <a:off x="2565400" y="1435100"/>
            <a:ext cx="36322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Rectangle 7"/>
          <p:cNvSpPr/>
          <p:nvPr userDrawn="1"/>
        </p:nvSpPr>
        <p:spPr bwMode="auto">
          <a:xfrm>
            <a:off x="0" y="0"/>
            <a:ext cx="12192000" cy="317500"/>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9" name="Rectangle 8"/>
          <p:cNvSpPr/>
          <p:nvPr userDrawn="1"/>
        </p:nvSpPr>
        <p:spPr bwMode="auto">
          <a:xfrm>
            <a:off x="0" y="6540500"/>
            <a:ext cx="12192000" cy="317500"/>
          </a:xfrm>
          <a:prstGeom prst="rect">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Synchrony Sans"/>
            </a:endParaRPr>
          </a:p>
        </p:txBody>
      </p:sp>
      <p:sp>
        <p:nvSpPr>
          <p:cNvPr id="14" name="Picture Placeholder 13"/>
          <p:cNvSpPr>
            <a:spLocks noGrp="1"/>
          </p:cNvSpPr>
          <p:nvPr>
            <p:ph type="pic" sz="quarter" idx="11"/>
          </p:nvPr>
        </p:nvSpPr>
        <p:spPr>
          <a:xfrm>
            <a:off x="749446" y="571499"/>
            <a:ext cx="1688954" cy="1669762"/>
          </a:xfrm>
          <a:prstGeom prst="ellipse">
            <a:avLst/>
          </a:prstGeom>
          <a:ln>
            <a:solidFill>
              <a:schemeClr val="tx1"/>
            </a:solidFill>
          </a:ln>
        </p:spPr>
        <p:txBody>
          <a:bodyPr vert="horz"/>
          <a:lstStyle>
            <a:lvl1pPr marL="0" indent="0">
              <a:buNone/>
              <a:defRPr sz="900"/>
            </a:lvl1pPr>
          </a:lstStyle>
          <a:p>
            <a:r>
              <a:rPr lang="en-US"/>
              <a:t>Click icon to add picture</a:t>
            </a:r>
          </a:p>
        </p:txBody>
      </p:sp>
      <p:sp>
        <p:nvSpPr>
          <p:cNvPr id="16" name="Text Placeholder 15"/>
          <p:cNvSpPr>
            <a:spLocks noGrp="1"/>
          </p:cNvSpPr>
          <p:nvPr>
            <p:ph type="body" sz="quarter" idx="12" hasCustomPrompt="1"/>
          </p:nvPr>
        </p:nvSpPr>
        <p:spPr>
          <a:xfrm>
            <a:off x="2641600" y="914400"/>
            <a:ext cx="4432300" cy="533400"/>
          </a:xfrm>
          <a:prstGeom prst="rect">
            <a:avLst/>
          </a:prstGeom>
        </p:spPr>
        <p:txBody>
          <a:bodyPr vert="horz"/>
          <a:lstStyle>
            <a:lvl1pPr marL="0" indent="0">
              <a:buNone/>
              <a:defRPr sz="2400" b="1" i="0">
                <a:latin typeface="Synchrony Sans"/>
                <a:cs typeface="Synchrony Sans"/>
              </a:defRPr>
            </a:lvl1pPr>
            <a:lvl2pPr marL="457200" indent="0">
              <a:buNone/>
              <a:defRPr/>
            </a:lvl2pPr>
            <a:lvl3pPr marL="914400" indent="0">
              <a:buNone/>
              <a:defRPr/>
            </a:lvl3pPr>
            <a:lvl4pPr marL="1371600" indent="0">
              <a:buNone/>
              <a:defRPr/>
            </a:lvl4pPr>
            <a:lvl5pPr marL="1828800" indent="0">
              <a:buNone/>
              <a:defRPr/>
            </a:lvl5pPr>
          </a:lstStyle>
          <a:p>
            <a:pPr lvl="0"/>
            <a:r>
              <a:rPr lang="en-US"/>
              <a:t>FIRST NAME’S JOURNEY</a:t>
            </a:r>
          </a:p>
        </p:txBody>
      </p:sp>
      <p:sp>
        <p:nvSpPr>
          <p:cNvPr id="17" name="Text Placeholder 15"/>
          <p:cNvSpPr>
            <a:spLocks noGrp="1"/>
          </p:cNvSpPr>
          <p:nvPr>
            <p:ph type="body" sz="quarter" idx="13" hasCustomPrompt="1"/>
          </p:nvPr>
        </p:nvSpPr>
        <p:spPr>
          <a:xfrm>
            <a:off x="2654300" y="1435100"/>
            <a:ext cx="3505200" cy="533400"/>
          </a:xfrm>
          <a:prstGeom prst="rect">
            <a:avLst/>
          </a:prstGeom>
        </p:spPr>
        <p:txBody>
          <a:bodyPr vert="horz"/>
          <a:lstStyle>
            <a:lvl1pPr marL="0" indent="0">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a:t>Name of Department</a:t>
            </a:r>
          </a:p>
        </p:txBody>
      </p:sp>
      <p:sp>
        <p:nvSpPr>
          <p:cNvPr id="2" name="TextBox 1"/>
          <p:cNvSpPr txBox="1"/>
          <p:nvPr userDrawn="1"/>
        </p:nvSpPr>
        <p:spPr>
          <a:xfrm>
            <a:off x="-3488267" y="999067"/>
            <a:ext cx="3268134" cy="5355313"/>
          </a:xfrm>
          <a:prstGeom prst="rect">
            <a:avLst/>
          </a:prstGeom>
          <a:noFill/>
        </p:spPr>
        <p:txBody>
          <a:bodyPr wrap="square" rtlCol="0">
            <a:spAutoFit/>
          </a:bodyPr>
          <a:lstStyle/>
          <a:p>
            <a:r>
              <a:rPr lang="en-US">
                <a:latin typeface="Synchrony Sans"/>
              </a:rPr>
              <a:t>This slide is to guide your personal introduction during your session.</a:t>
            </a:r>
          </a:p>
          <a:p>
            <a:endParaRPr lang="en-US">
              <a:latin typeface="Synchrony Sans"/>
            </a:endParaRPr>
          </a:p>
          <a:p>
            <a:r>
              <a:rPr lang="en-US">
                <a:latin typeface="Synchrony Sans"/>
              </a:rPr>
              <a:t>How to fill out this slide:</a:t>
            </a:r>
          </a:p>
          <a:p>
            <a:endParaRPr lang="en-US">
              <a:latin typeface="Synchrony Sans"/>
            </a:endParaRPr>
          </a:p>
          <a:p>
            <a:pPr marL="342900" indent="-342900">
              <a:buFont typeface="+mj-lt"/>
              <a:buAutoNum type="arabicPeriod"/>
            </a:pPr>
            <a:r>
              <a:rPr lang="en-US">
                <a:latin typeface="Synchrony Sans"/>
              </a:rPr>
              <a:t>Click the icon in the upper left corner to add your picture.</a:t>
            </a:r>
          </a:p>
          <a:p>
            <a:pPr marL="342900" indent="-342900">
              <a:buFont typeface="+mj-lt"/>
              <a:buAutoNum type="arabicPeriod"/>
            </a:pPr>
            <a:r>
              <a:rPr lang="en-US">
                <a:latin typeface="Synchrony Sans"/>
              </a:rPr>
              <a:t>Edit the text boxes to include your name and the name of your department</a:t>
            </a:r>
          </a:p>
          <a:p>
            <a:pPr marL="342900" indent="-342900">
              <a:buFont typeface="+mj-lt"/>
              <a:buAutoNum type="arabicPeriod"/>
            </a:pPr>
            <a:r>
              <a:rPr lang="en-US">
                <a:latin typeface="Synchrony Sans"/>
              </a:rPr>
              <a:t>For the “Event”  boxes on your timeline, select  6 meaningful milestones from your professional and/or personal life and describe those briefly.</a:t>
            </a:r>
          </a:p>
          <a:p>
            <a:endParaRPr lang="en-US">
              <a:latin typeface="Synchrony Sans"/>
            </a:endParaRPr>
          </a:p>
        </p:txBody>
      </p:sp>
      <p:pic>
        <p:nvPicPr>
          <p:cNvPr id="15" name="Picture 14">
            <a:extLst>
              <a:ext uri="{FF2B5EF4-FFF2-40B4-BE49-F238E27FC236}">
                <a16:creationId xmlns:a16="http://schemas.microsoft.com/office/drawing/2014/main" id="{645E3247-090E-4476-8643-A393A40E2B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734940" y="494398"/>
            <a:ext cx="2443718" cy="863548"/>
          </a:xfrm>
          <a:prstGeom prst="rect">
            <a:avLst/>
          </a:prstGeom>
        </p:spPr>
      </p:pic>
      <p:pic>
        <p:nvPicPr>
          <p:cNvPr id="21" name="Picture 20" descr="Timeline Bar.png"/>
          <p:cNvPicPr>
            <a:picLocks noChangeAspect="1"/>
          </p:cNvPicPr>
          <p:nvPr userDrawn="1"/>
        </p:nvPicPr>
        <p:blipFill rotWithShape="1">
          <a:blip r:embed="rId3" cstate="email">
            <a:extLst>
              <a:ext uri="{28A0092B-C50C-407E-A947-70E740481C1C}">
                <a14:useLocalDpi xmlns:a14="http://schemas.microsoft.com/office/drawing/2010/main"/>
              </a:ext>
            </a:extLst>
          </a:blip>
          <a:srcRect r="10506"/>
          <a:stretch/>
        </p:blipFill>
        <p:spPr>
          <a:xfrm>
            <a:off x="778978" y="694739"/>
            <a:ext cx="7789290" cy="5845761"/>
          </a:xfrm>
          <a:prstGeom prst="rect">
            <a:avLst/>
          </a:prstGeom>
        </p:spPr>
      </p:pic>
      <p:sp>
        <p:nvSpPr>
          <p:cNvPr id="6" name="Text Placeholder 5"/>
          <p:cNvSpPr>
            <a:spLocks noGrp="1"/>
          </p:cNvSpPr>
          <p:nvPr>
            <p:ph type="body" sz="quarter" idx="14" hasCustomPrompt="1"/>
          </p:nvPr>
        </p:nvSpPr>
        <p:spPr>
          <a:xfrm>
            <a:off x="8821740" y="1879598"/>
            <a:ext cx="3032125" cy="4470400"/>
          </a:xfrm>
          <a:prstGeom prst="rect">
            <a:avLst/>
          </a:prstGeom>
        </p:spPr>
        <p:txBody>
          <a:bodyPr vert="horz"/>
          <a:lstStyle>
            <a:lvl1pPr marL="0" indent="0">
              <a:buFontTx/>
              <a:buNone/>
              <a:defRPr sz="1600" b="0" baseline="0"/>
            </a:lvl1pPr>
            <a:lvl2pPr marL="457200" indent="0">
              <a:buFontTx/>
              <a:buNone/>
              <a:defRPr sz="1600"/>
            </a:lvl2pPr>
            <a:lvl3pPr marL="914400" indent="0">
              <a:buFontTx/>
              <a:buNone/>
              <a:defRPr sz="1400"/>
            </a:lvl3pPr>
            <a:lvl4pPr marL="1371600" indent="0">
              <a:buFontTx/>
              <a:buNone/>
              <a:defRPr sz="1200"/>
            </a:lvl4pPr>
            <a:lvl5pPr marL="1828800" indent="0">
              <a:buFontTx/>
              <a:buNone/>
              <a:defRPr sz="1200"/>
            </a:lvl5pPr>
          </a:lstStyle>
          <a:p>
            <a:pPr lvl="0"/>
            <a:r>
              <a:rPr lang="en-US"/>
              <a:t>Add highlights such as: Internal Synchrony projects/initiatives, diversity networks, rewards/recognition, other highlights of your time at Synchrony</a:t>
            </a:r>
          </a:p>
        </p:txBody>
      </p:sp>
      <p:sp>
        <p:nvSpPr>
          <p:cNvPr id="22" name="TextBox 21"/>
          <p:cNvSpPr txBox="1"/>
          <p:nvPr userDrawn="1"/>
        </p:nvSpPr>
        <p:spPr>
          <a:xfrm>
            <a:off x="8822268" y="1388533"/>
            <a:ext cx="3556000"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b="1">
                <a:latin typeface="Synchrony Sans"/>
                <a:cs typeface="Synchrony Sans"/>
              </a:rPr>
              <a:t>BLP Highlights:</a:t>
            </a:r>
          </a:p>
        </p:txBody>
      </p:sp>
      <p:sp>
        <p:nvSpPr>
          <p:cNvPr id="18" name="Picture Placeholder 13"/>
          <p:cNvSpPr>
            <a:spLocks noGrp="1"/>
          </p:cNvSpPr>
          <p:nvPr>
            <p:ph type="pic" sz="quarter" idx="15"/>
          </p:nvPr>
        </p:nvSpPr>
        <p:spPr>
          <a:xfrm>
            <a:off x="12640813" y="633017"/>
            <a:ext cx="1053954" cy="1041978"/>
          </a:xfrm>
          <a:prstGeom prst="ellipse">
            <a:avLst/>
          </a:prstGeom>
          <a:ln>
            <a:solidFill>
              <a:schemeClr val="tx1"/>
            </a:solidFill>
          </a:ln>
        </p:spPr>
        <p:txBody>
          <a:bodyPr vert="horz"/>
          <a:lstStyle>
            <a:lvl1pPr marL="0" indent="0">
              <a:buNone/>
              <a:defRPr sz="900"/>
            </a:lvl1pPr>
          </a:lstStyle>
          <a:p>
            <a:r>
              <a:rPr lang="en-US"/>
              <a:t>Click icon to add picture</a:t>
            </a:r>
          </a:p>
        </p:txBody>
      </p:sp>
      <p:sp>
        <p:nvSpPr>
          <p:cNvPr id="19" name="Picture Placeholder 13"/>
          <p:cNvSpPr>
            <a:spLocks noGrp="1"/>
          </p:cNvSpPr>
          <p:nvPr>
            <p:ph type="pic" sz="quarter" idx="16"/>
          </p:nvPr>
        </p:nvSpPr>
        <p:spPr>
          <a:xfrm>
            <a:off x="13877287" y="606067"/>
            <a:ext cx="1053954" cy="1041978"/>
          </a:xfrm>
          <a:prstGeom prst="ellipse">
            <a:avLst/>
          </a:prstGeom>
          <a:ln>
            <a:solidFill>
              <a:schemeClr val="tx1"/>
            </a:solidFill>
          </a:ln>
        </p:spPr>
        <p:txBody>
          <a:bodyPr vert="horz"/>
          <a:lstStyle>
            <a:lvl1pPr marL="0" indent="0">
              <a:buNone/>
              <a:defRPr sz="900"/>
            </a:lvl1pPr>
          </a:lstStyle>
          <a:p>
            <a:r>
              <a:rPr lang="en-US"/>
              <a:t>Click icon to add picture</a:t>
            </a:r>
          </a:p>
        </p:txBody>
      </p:sp>
      <p:sp>
        <p:nvSpPr>
          <p:cNvPr id="20" name="Picture Placeholder 13"/>
          <p:cNvSpPr>
            <a:spLocks noGrp="1"/>
          </p:cNvSpPr>
          <p:nvPr>
            <p:ph type="pic" sz="quarter" idx="17"/>
          </p:nvPr>
        </p:nvSpPr>
        <p:spPr>
          <a:xfrm>
            <a:off x="12633121" y="1823806"/>
            <a:ext cx="1053954" cy="1041978"/>
          </a:xfrm>
          <a:prstGeom prst="ellipse">
            <a:avLst/>
          </a:prstGeom>
          <a:ln>
            <a:solidFill>
              <a:schemeClr val="tx1"/>
            </a:solidFill>
          </a:ln>
        </p:spPr>
        <p:txBody>
          <a:bodyPr vert="horz"/>
          <a:lstStyle>
            <a:lvl1pPr marL="0" indent="0">
              <a:buNone/>
              <a:defRPr sz="900"/>
            </a:lvl1pPr>
          </a:lstStyle>
          <a:p>
            <a:r>
              <a:rPr lang="en-US"/>
              <a:t>Click icon to add picture</a:t>
            </a:r>
          </a:p>
        </p:txBody>
      </p:sp>
      <p:sp>
        <p:nvSpPr>
          <p:cNvPr id="23" name="Picture Placeholder 13"/>
          <p:cNvSpPr>
            <a:spLocks noGrp="1"/>
          </p:cNvSpPr>
          <p:nvPr>
            <p:ph type="pic" sz="quarter" idx="18"/>
          </p:nvPr>
        </p:nvSpPr>
        <p:spPr>
          <a:xfrm>
            <a:off x="13882295" y="1847656"/>
            <a:ext cx="1053954" cy="1041978"/>
          </a:xfrm>
          <a:prstGeom prst="ellipse">
            <a:avLst/>
          </a:prstGeom>
          <a:ln>
            <a:solidFill>
              <a:schemeClr val="tx1"/>
            </a:solidFill>
          </a:ln>
        </p:spPr>
        <p:txBody>
          <a:bodyPr vert="horz"/>
          <a:lstStyle>
            <a:lvl1pPr marL="0" indent="0">
              <a:buNone/>
              <a:defRPr sz="900"/>
            </a:lvl1pPr>
          </a:lstStyle>
          <a:p>
            <a:r>
              <a:rPr lang="en-US"/>
              <a:t>Click icon to add picture</a:t>
            </a:r>
          </a:p>
        </p:txBody>
      </p:sp>
      <p:sp>
        <p:nvSpPr>
          <p:cNvPr id="24" name="Picture Placeholder 13"/>
          <p:cNvSpPr>
            <a:spLocks noGrp="1"/>
          </p:cNvSpPr>
          <p:nvPr>
            <p:ph type="pic" sz="quarter" idx="19"/>
          </p:nvPr>
        </p:nvSpPr>
        <p:spPr>
          <a:xfrm>
            <a:off x="12640047" y="3036163"/>
            <a:ext cx="1053954" cy="1041978"/>
          </a:xfrm>
          <a:prstGeom prst="ellipse">
            <a:avLst/>
          </a:prstGeom>
          <a:ln>
            <a:solidFill>
              <a:schemeClr val="tx1"/>
            </a:solidFill>
          </a:ln>
        </p:spPr>
        <p:txBody>
          <a:bodyPr vert="horz"/>
          <a:lstStyle>
            <a:lvl1pPr marL="0" indent="0">
              <a:buNone/>
              <a:defRPr sz="900"/>
            </a:lvl1pPr>
          </a:lstStyle>
          <a:p>
            <a:r>
              <a:rPr lang="en-US"/>
              <a:t>Click icon to add picture</a:t>
            </a:r>
          </a:p>
        </p:txBody>
      </p:sp>
      <p:sp>
        <p:nvSpPr>
          <p:cNvPr id="25" name="Picture Placeholder 13"/>
          <p:cNvSpPr>
            <a:spLocks noGrp="1"/>
          </p:cNvSpPr>
          <p:nvPr>
            <p:ph type="pic" sz="quarter" idx="20"/>
          </p:nvPr>
        </p:nvSpPr>
        <p:spPr>
          <a:xfrm>
            <a:off x="13889221" y="3021913"/>
            <a:ext cx="1053954" cy="1041978"/>
          </a:xfrm>
          <a:prstGeom prst="ellipse">
            <a:avLst/>
          </a:prstGeom>
          <a:ln>
            <a:solidFill>
              <a:schemeClr val="tx1"/>
            </a:solidFill>
          </a:ln>
        </p:spPr>
        <p:txBody>
          <a:bodyPr vert="horz"/>
          <a:lstStyle>
            <a:lvl1pPr marL="0" indent="0">
              <a:buNone/>
              <a:defRPr sz="900"/>
            </a:lvl1pPr>
          </a:lstStyle>
          <a:p>
            <a:r>
              <a:rPr lang="en-US"/>
              <a:t>Click icon to add picture</a:t>
            </a:r>
          </a:p>
        </p:txBody>
      </p:sp>
      <p:sp>
        <p:nvSpPr>
          <p:cNvPr id="26" name="TextBox 25"/>
          <p:cNvSpPr txBox="1"/>
          <p:nvPr userDrawn="1"/>
        </p:nvSpPr>
        <p:spPr>
          <a:xfrm>
            <a:off x="12576991" y="112302"/>
            <a:ext cx="3268134" cy="369332"/>
          </a:xfrm>
          <a:prstGeom prst="rect">
            <a:avLst/>
          </a:prstGeom>
          <a:noFill/>
        </p:spPr>
        <p:txBody>
          <a:bodyPr wrap="square" rtlCol="0">
            <a:spAutoFit/>
          </a:bodyPr>
          <a:lstStyle/>
          <a:p>
            <a:r>
              <a:rPr lang="en-US">
                <a:latin typeface="Synchrony Sans"/>
              </a:rPr>
              <a:t>Add your</a:t>
            </a:r>
            <a:r>
              <a:rPr lang="en-US" baseline="0">
                <a:latin typeface="Synchrony Sans"/>
              </a:rPr>
              <a:t> own photos</a:t>
            </a:r>
            <a:endParaRPr lang="en-US">
              <a:latin typeface="Synchrony Sans"/>
            </a:endParaRPr>
          </a:p>
        </p:txBody>
      </p:sp>
      <p:sp>
        <p:nvSpPr>
          <p:cNvPr id="27" name="TextBox 26"/>
          <p:cNvSpPr txBox="1"/>
          <p:nvPr userDrawn="1"/>
        </p:nvSpPr>
        <p:spPr>
          <a:xfrm>
            <a:off x="12864083" y="4344382"/>
            <a:ext cx="3268134" cy="369332"/>
          </a:xfrm>
          <a:prstGeom prst="rect">
            <a:avLst/>
          </a:prstGeom>
          <a:noFill/>
        </p:spPr>
        <p:txBody>
          <a:bodyPr wrap="square" rtlCol="0">
            <a:spAutoFit/>
          </a:bodyPr>
          <a:lstStyle/>
          <a:p>
            <a:r>
              <a:rPr lang="en-US">
                <a:latin typeface="Synchrony Sans"/>
              </a:rPr>
              <a:t>Template Photos</a:t>
            </a:r>
          </a:p>
        </p:txBody>
      </p:sp>
    </p:spTree>
    <p:extLst>
      <p:ext uri="{BB962C8B-B14F-4D97-AF65-F5344CB8AC3E}">
        <p14:creationId xmlns:p14="http://schemas.microsoft.com/office/powerpoint/2010/main" val="133466709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flip="none" rotWithShape="1">
          <a:gsLst>
            <a:gs pos="97000">
              <a:schemeClr val="bg1">
                <a:lumMod val="78000"/>
              </a:schemeClr>
            </a:gs>
            <a:gs pos="0">
              <a:schemeClr val="bg1">
                <a:alpha val="85000"/>
                <a:lumMod val="92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17" name="Group 16"/>
          <p:cNvGrpSpPr/>
          <p:nvPr userDrawn="1"/>
        </p:nvGrpSpPr>
        <p:grpSpPr>
          <a:xfrm>
            <a:off x="190594" y="1091880"/>
            <a:ext cx="11891069" cy="3829713"/>
            <a:chOff x="142945" y="685955"/>
            <a:chExt cx="8918302" cy="3829713"/>
          </a:xfrm>
        </p:grpSpPr>
        <p:sp>
          <p:nvSpPr>
            <p:cNvPr id="18" name="Rectangle 17"/>
            <p:cNvSpPr/>
            <p:nvPr/>
          </p:nvSpPr>
          <p:spPr>
            <a:xfrm>
              <a:off x="4124492" y="309881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Rectangle 18"/>
            <p:cNvSpPr/>
            <p:nvPr/>
          </p:nvSpPr>
          <p:spPr>
            <a:xfrm>
              <a:off x="3779558"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Rectangle 19"/>
            <p:cNvSpPr/>
            <p:nvPr/>
          </p:nvSpPr>
          <p:spPr>
            <a:xfrm>
              <a:off x="3607094" y="309881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 name="Rectangle 20"/>
            <p:cNvSpPr/>
            <p:nvPr/>
          </p:nvSpPr>
          <p:spPr>
            <a:xfrm>
              <a:off x="3434630"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 name="Rectangle 21"/>
            <p:cNvSpPr/>
            <p:nvPr/>
          </p:nvSpPr>
          <p:spPr>
            <a:xfrm>
              <a:off x="3262165" y="309881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Rectangle 22"/>
            <p:cNvSpPr/>
            <p:nvPr/>
          </p:nvSpPr>
          <p:spPr>
            <a:xfrm>
              <a:off x="2917237" y="2913829"/>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4" name="Rectangle 23"/>
            <p:cNvSpPr/>
            <p:nvPr/>
          </p:nvSpPr>
          <p:spPr>
            <a:xfrm>
              <a:off x="2399844" y="247349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5" name="Rectangle 24"/>
            <p:cNvSpPr/>
            <p:nvPr/>
          </p:nvSpPr>
          <p:spPr>
            <a:xfrm>
              <a:off x="2227380"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Rectangle 25"/>
            <p:cNvSpPr/>
            <p:nvPr/>
          </p:nvSpPr>
          <p:spPr>
            <a:xfrm>
              <a:off x="1882452" y="309881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Rectangle 26"/>
            <p:cNvSpPr/>
            <p:nvPr/>
          </p:nvSpPr>
          <p:spPr>
            <a:xfrm>
              <a:off x="1537524"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Rectangle 27"/>
            <p:cNvSpPr/>
            <p:nvPr/>
          </p:nvSpPr>
          <p:spPr>
            <a:xfrm>
              <a:off x="1192595" y="2913829"/>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Rectangle 28"/>
            <p:cNvSpPr/>
            <p:nvPr/>
          </p:nvSpPr>
          <p:spPr>
            <a:xfrm>
              <a:off x="1020131"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Rectangle 29"/>
            <p:cNvSpPr/>
            <p:nvPr/>
          </p:nvSpPr>
          <p:spPr>
            <a:xfrm>
              <a:off x="847667" y="309881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Rectangle 30"/>
            <p:cNvSpPr/>
            <p:nvPr/>
          </p:nvSpPr>
          <p:spPr>
            <a:xfrm>
              <a:off x="502738"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2" name="Rectangle 31"/>
            <p:cNvSpPr/>
            <p:nvPr/>
          </p:nvSpPr>
          <p:spPr>
            <a:xfrm>
              <a:off x="4118442" y="3943884"/>
              <a:ext cx="121365" cy="379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Rectangle 32"/>
            <p:cNvSpPr/>
            <p:nvPr/>
          </p:nvSpPr>
          <p:spPr>
            <a:xfrm>
              <a:off x="3945972" y="4134306"/>
              <a:ext cx="121365" cy="379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4" name="Rectangle 33"/>
            <p:cNvSpPr/>
            <p:nvPr/>
          </p:nvSpPr>
          <p:spPr>
            <a:xfrm>
              <a:off x="3773508"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Rectangle 34"/>
            <p:cNvSpPr/>
            <p:nvPr/>
          </p:nvSpPr>
          <p:spPr>
            <a:xfrm>
              <a:off x="3601044" y="3943884"/>
              <a:ext cx="121365" cy="379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6" name="Rectangle 35"/>
            <p:cNvSpPr/>
            <p:nvPr/>
          </p:nvSpPr>
          <p:spPr>
            <a:xfrm>
              <a:off x="3428580" y="4134306"/>
              <a:ext cx="121365" cy="3792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7" name="Rectangle 36"/>
            <p:cNvSpPr/>
            <p:nvPr/>
          </p:nvSpPr>
          <p:spPr>
            <a:xfrm>
              <a:off x="3256115" y="3943884"/>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8" name="Rectangle 37"/>
            <p:cNvSpPr/>
            <p:nvPr/>
          </p:nvSpPr>
          <p:spPr>
            <a:xfrm>
              <a:off x="3083651" y="4134306"/>
              <a:ext cx="121365" cy="379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Rectangle 38"/>
            <p:cNvSpPr/>
            <p:nvPr/>
          </p:nvSpPr>
          <p:spPr>
            <a:xfrm>
              <a:off x="2911187" y="3758902"/>
              <a:ext cx="121365" cy="3792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0" name="Rectangle 39"/>
            <p:cNvSpPr/>
            <p:nvPr/>
          </p:nvSpPr>
          <p:spPr>
            <a:xfrm>
              <a:off x="2738723" y="3943884"/>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ectangle 40"/>
            <p:cNvSpPr/>
            <p:nvPr/>
          </p:nvSpPr>
          <p:spPr>
            <a:xfrm>
              <a:off x="2566259"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2" name="Rectangle 41"/>
            <p:cNvSpPr/>
            <p:nvPr/>
          </p:nvSpPr>
          <p:spPr>
            <a:xfrm>
              <a:off x="2393794" y="3943884"/>
              <a:ext cx="121365" cy="379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3" name="Rectangle 42"/>
            <p:cNvSpPr/>
            <p:nvPr/>
          </p:nvSpPr>
          <p:spPr>
            <a:xfrm>
              <a:off x="2221330"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4" name="Rectangle 43"/>
            <p:cNvSpPr/>
            <p:nvPr/>
          </p:nvSpPr>
          <p:spPr>
            <a:xfrm>
              <a:off x="2048866"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Rectangle 44"/>
            <p:cNvSpPr/>
            <p:nvPr/>
          </p:nvSpPr>
          <p:spPr>
            <a:xfrm>
              <a:off x="1876402" y="3943884"/>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6" name="Rectangle 45"/>
            <p:cNvSpPr/>
            <p:nvPr/>
          </p:nvSpPr>
          <p:spPr>
            <a:xfrm>
              <a:off x="1703938" y="4134306"/>
              <a:ext cx="121365" cy="379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7" name="Rectangle 46"/>
            <p:cNvSpPr/>
            <p:nvPr/>
          </p:nvSpPr>
          <p:spPr>
            <a:xfrm>
              <a:off x="1531474"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8" name="Rectangle 47"/>
            <p:cNvSpPr/>
            <p:nvPr/>
          </p:nvSpPr>
          <p:spPr>
            <a:xfrm>
              <a:off x="1359009"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Rectangle 48"/>
            <p:cNvSpPr/>
            <p:nvPr/>
          </p:nvSpPr>
          <p:spPr>
            <a:xfrm>
              <a:off x="1186545" y="375890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0" name="Rectangle 49"/>
            <p:cNvSpPr/>
            <p:nvPr/>
          </p:nvSpPr>
          <p:spPr>
            <a:xfrm>
              <a:off x="1014081"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1" name="Rectangle 50"/>
            <p:cNvSpPr/>
            <p:nvPr/>
          </p:nvSpPr>
          <p:spPr>
            <a:xfrm>
              <a:off x="841617" y="3943884"/>
              <a:ext cx="121365" cy="3792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2" name="Rectangle 51"/>
            <p:cNvSpPr/>
            <p:nvPr/>
          </p:nvSpPr>
          <p:spPr>
            <a:xfrm>
              <a:off x="669153"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Rectangle 52"/>
            <p:cNvSpPr/>
            <p:nvPr/>
          </p:nvSpPr>
          <p:spPr>
            <a:xfrm>
              <a:off x="496688"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4" name="Rectangle 53"/>
            <p:cNvSpPr/>
            <p:nvPr/>
          </p:nvSpPr>
          <p:spPr>
            <a:xfrm>
              <a:off x="324224" y="3943884"/>
              <a:ext cx="121365" cy="379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5" name="Rectangle 54"/>
            <p:cNvSpPr/>
            <p:nvPr/>
          </p:nvSpPr>
          <p:spPr>
            <a:xfrm>
              <a:off x="151760" y="4134306"/>
              <a:ext cx="121365" cy="379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6" name="Rectangle 55"/>
            <p:cNvSpPr/>
            <p:nvPr/>
          </p:nvSpPr>
          <p:spPr>
            <a:xfrm>
              <a:off x="4121467" y="3524068"/>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Rectangle 56"/>
            <p:cNvSpPr/>
            <p:nvPr/>
          </p:nvSpPr>
          <p:spPr>
            <a:xfrm>
              <a:off x="3948997"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8" name="Rectangle 57"/>
            <p:cNvSpPr/>
            <p:nvPr/>
          </p:nvSpPr>
          <p:spPr>
            <a:xfrm>
              <a:off x="3086676"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9" name="Rectangle 58"/>
            <p:cNvSpPr/>
            <p:nvPr/>
          </p:nvSpPr>
          <p:spPr>
            <a:xfrm>
              <a:off x="2914212" y="3339086"/>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0" name="Rectangle 59"/>
            <p:cNvSpPr/>
            <p:nvPr/>
          </p:nvSpPr>
          <p:spPr>
            <a:xfrm>
              <a:off x="2741748" y="3524068"/>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1" name="Rectangle 60"/>
            <p:cNvSpPr/>
            <p:nvPr/>
          </p:nvSpPr>
          <p:spPr>
            <a:xfrm>
              <a:off x="2569284"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2" name="Rectangle 61"/>
            <p:cNvSpPr/>
            <p:nvPr/>
          </p:nvSpPr>
          <p:spPr>
            <a:xfrm>
              <a:off x="2396819" y="3524068"/>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3" name="Rectangle 62"/>
            <p:cNvSpPr/>
            <p:nvPr/>
          </p:nvSpPr>
          <p:spPr>
            <a:xfrm>
              <a:off x="2051891"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4" name="Rectangle 63"/>
            <p:cNvSpPr/>
            <p:nvPr/>
          </p:nvSpPr>
          <p:spPr>
            <a:xfrm>
              <a:off x="1706963"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5" name="Rectangle 64"/>
            <p:cNvSpPr/>
            <p:nvPr/>
          </p:nvSpPr>
          <p:spPr>
            <a:xfrm>
              <a:off x="1534498"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6" name="Rectangle 65"/>
            <p:cNvSpPr/>
            <p:nvPr/>
          </p:nvSpPr>
          <p:spPr>
            <a:xfrm>
              <a:off x="672177"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7" name="Rectangle 66"/>
            <p:cNvSpPr/>
            <p:nvPr/>
          </p:nvSpPr>
          <p:spPr>
            <a:xfrm>
              <a:off x="327249" y="3524068"/>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8" name="Rectangle 67"/>
            <p:cNvSpPr/>
            <p:nvPr/>
          </p:nvSpPr>
          <p:spPr>
            <a:xfrm>
              <a:off x="7906946" y="309881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9" name="Rectangle 68"/>
            <p:cNvSpPr/>
            <p:nvPr/>
          </p:nvSpPr>
          <p:spPr>
            <a:xfrm>
              <a:off x="7562012"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0" name="Rectangle 69"/>
            <p:cNvSpPr/>
            <p:nvPr/>
          </p:nvSpPr>
          <p:spPr>
            <a:xfrm>
              <a:off x="7389548" y="309881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Rectangle 70"/>
            <p:cNvSpPr/>
            <p:nvPr/>
          </p:nvSpPr>
          <p:spPr>
            <a:xfrm>
              <a:off x="7217084"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2" name="Rectangle 71"/>
            <p:cNvSpPr/>
            <p:nvPr/>
          </p:nvSpPr>
          <p:spPr>
            <a:xfrm>
              <a:off x="7044619" y="309881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3" name="Rectangle 72"/>
            <p:cNvSpPr/>
            <p:nvPr/>
          </p:nvSpPr>
          <p:spPr>
            <a:xfrm>
              <a:off x="6872155"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4" name="Rectangle 73"/>
            <p:cNvSpPr/>
            <p:nvPr/>
          </p:nvSpPr>
          <p:spPr>
            <a:xfrm>
              <a:off x="6699691" y="2913829"/>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5" name="Rectangle 74"/>
            <p:cNvSpPr/>
            <p:nvPr/>
          </p:nvSpPr>
          <p:spPr>
            <a:xfrm>
              <a:off x="6354762"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6" name="Rectangle 75"/>
            <p:cNvSpPr/>
            <p:nvPr/>
          </p:nvSpPr>
          <p:spPr>
            <a:xfrm>
              <a:off x="6182298" y="309881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7" name="Rectangle 76"/>
            <p:cNvSpPr/>
            <p:nvPr/>
          </p:nvSpPr>
          <p:spPr>
            <a:xfrm>
              <a:off x="6009834"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8" name="Rectangle 77"/>
            <p:cNvSpPr/>
            <p:nvPr/>
          </p:nvSpPr>
          <p:spPr>
            <a:xfrm>
              <a:off x="5664906" y="309881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9" name="Rectangle 78"/>
            <p:cNvSpPr/>
            <p:nvPr/>
          </p:nvSpPr>
          <p:spPr>
            <a:xfrm>
              <a:off x="5319977"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0" name="Rectangle 79"/>
            <p:cNvSpPr/>
            <p:nvPr/>
          </p:nvSpPr>
          <p:spPr>
            <a:xfrm>
              <a:off x="4975049" y="2913829"/>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1" name="Rectangle 80"/>
            <p:cNvSpPr/>
            <p:nvPr/>
          </p:nvSpPr>
          <p:spPr>
            <a:xfrm>
              <a:off x="4802585" y="32892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2" name="Rectangle 81"/>
            <p:cNvSpPr/>
            <p:nvPr/>
          </p:nvSpPr>
          <p:spPr>
            <a:xfrm>
              <a:off x="4630120" y="309881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3" name="Rectangle 82"/>
            <p:cNvSpPr/>
            <p:nvPr/>
          </p:nvSpPr>
          <p:spPr>
            <a:xfrm>
              <a:off x="7900896" y="3943884"/>
              <a:ext cx="121365" cy="379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4" name="Rectangle 83"/>
            <p:cNvSpPr/>
            <p:nvPr/>
          </p:nvSpPr>
          <p:spPr>
            <a:xfrm>
              <a:off x="7728426" y="4134306"/>
              <a:ext cx="121365" cy="379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5" name="Rectangle 84"/>
            <p:cNvSpPr/>
            <p:nvPr/>
          </p:nvSpPr>
          <p:spPr>
            <a:xfrm>
              <a:off x="7555962"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6" name="Rectangle 85"/>
            <p:cNvSpPr/>
            <p:nvPr/>
          </p:nvSpPr>
          <p:spPr>
            <a:xfrm>
              <a:off x="7383498" y="3943884"/>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7" name="Rectangle 86"/>
            <p:cNvSpPr/>
            <p:nvPr/>
          </p:nvSpPr>
          <p:spPr>
            <a:xfrm>
              <a:off x="7211034" y="4134306"/>
              <a:ext cx="121365" cy="3792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8" name="Rectangle 87"/>
            <p:cNvSpPr/>
            <p:nvPr/>
          </p:nvSpPr>
          <p:spPr>
            <a:xfrm>
              <a:off x="7038569" y="3943884"/>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9" name="Rectangle 88"/>
            <p:cNvSpPr/>
            <p:nvPr/>
          </p:nvSpPr>
          <p:spPr>
            <a:xfrm>
              <a:off x="6866105" y="4134306"/>
              <a:ext cx="121365" cy="379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0" name="Rectangle 89"/>
            <p:cNvSpPr/>
            <p:nvPr/>
          </p:nvSpPr>
          <p:spPr>
            <a:xfrm>
              <a:off x="6693641" y="3758902"/>
              <a:ext cx="121365" cy="379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1" name="Rectangle 90"/>
            <p:cNvSpPr/>
            <p:nvPr/>
          </p:nvSpPr>
          <p:spPr>
            <a:xfrm>
              <a:off x="6521177" y="3943884"/>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2" name="Rectangle 91"/>
            <p:cNvSpPr/>
            <p:nvPr/>
          </p:nvSpPr>
          <p:spPr>
            <a:xfrm>
              <a:off x="6348712"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3" name="Rectangle 92"/>
            <p:cNvSpPr/>
            <p:nvPr/>
          </p:nvSpPr>
          <p:spPr>
            <a:xfrm>
              <a:off x="6176248" y="3943884"/>
              <a:ext cx="121365" cy="379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4" name="Rectangle 93"/>
            <p:cNvSpPr/>
            <p:nvPr/>
          </p:nvSpPr>
          <p:spPr>
            <a:xfrm>
              <a:off x="6003784"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5" name="Rectangle 94"/>
            <p:cNvSpPr/>
            <p:nvPr/>
          </p:nvSpPr>
          <p:spPr>
            <a:xfrm>
              <a:off x="5831320"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6" name="Rectangle 95"/>
            <p:cNvSpPr/>
            <p:nvPr/>
          </p:nvSpPr>
          <p:spPr>
            <a:xfrm>
              <a:off x="5658856" y="3943884"/>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7" name="Rectangle 96"/>
            <p:cNvSpPr/>
            <p:nvPr/>
          </p:nvSpPr>
          <p:spPr>
            <a:xfrm>
              <a:off x="5486391" y="4134306"/>
              <a:ext cx="121365" cy="3792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8" name="Rectangle 97"/>
            <p:cNvSpPr/>
            <p:nvPr/>
          </p:nvSpPr>
          <p:spPr>
            <a:xfrm>
              <a:off x="5313927"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9" name="Rectangle 98"/>
            <p:cNvSpPr/>
            <p:nvPr/>
          </p:nvSpPr>
          <p:spPr>
            <a:xfrm>
              <a:off x="5141463"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0" name="Rectangle 99"/>
            <p:cNvSpPr/>
            <p:nvPr/>
          </p:nvSpPr>
          <p:spPr>
            <a:xfrm>
              <a:off x="4968999" y="3758902"/>
              <a:ext cx="121365" cy="379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1" name="Rectangle 100"/>
            <p:cNvSpPr/>
            <p:nvPr/>
          </p:nvSpPr>
          <p:spPr>
            <a:xfrm>
              <a:off x="4796535"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2" name="Rectangle 101"/>
            <p:cNvSpPr/>
            <p:nvPr/>
          </p:nvSpPr>
          <p:spPr>
            <a:xfrm>
              <a:off x="4624070" y="3943884"/>
              <a:ext cx="121365" cy="3792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3" name="Rectangle 102"/>
            <p:cNvSpPr/>
            <p:nvPr/>
          </p:nvSpPr>
          <p:spPr>
            <a:xfrm>
              <a:off x="4451606"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4" name="Rectangle 103"/>
            <p:cNvSpPr/>
            <p:nvPr/>
          </p:nvSpPr>
          <p:spPr>
            <a:xfrm>
              <a:off x="4279142" y="4134306"/>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5" name="Rectangle 104"/>
            <p:cNvSpPr/>
            <p:nvPr/>
          </p:nvSpPr>
          <p:spPr>
            <a:xfrm>
              <a:off x="7903921" y="3524068"/>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6" name="Rectangle 105"/>
            <p:cNvSpPr/>
            <p:nvPr/>
          </p:nvSpPr>
          <p:spPr>
            <a:xfrm>
              <a:off x="7731451"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7" name="Rectangle 106"/>
            <p:cNvSpPr/>
            <p:nvPr/>
          </p:nvSpPr>
          <p:spPr>
            <a:xfrm>
              <a:off x="7558987"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8" name="Rectangle 107"/>
            <p:cNvSpPr/>
            <p:nvPr/>
          </p:nvSpPr>
          <p:spPr>
            <a:xfrm>
              <a:off x="7041594" y="3524068"/>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9" name="Rectangle 108"/>
            <p:cNvSpPr/>
            <p:nvPr/>
          </p:nvSpPr>
          <p:spPr>
            <a:xfrm>
              <a:off x="6869130"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0" name="Rectangle 109"/>
            <p:cNvSpPr/>
            <p:nvPr/>
          </p:nvSpPr>
          <p:spPr>
            <a:xfrm>
              <a:off x="6696666" y="3339086"/>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1" name="Rectangle 110"/>
            <p:cNvSpPr/>
            <p:nvPr/>
          </p:nvSpPr>
          <p:spPr>
            <a:xfrm>
              <a:off x="6524202" y="3524068"/>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2" name="Rectangle 111"/>
            <p:cNvSpPr/>
            <p:nvPr/>
          </p:nvSpPr>
          <p:spPr>
            <a:xfrm>
              <a:off x="6351737"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3" name="Rectangle 112"/>
            <p:cNvSpPr/>
            <p:nvPr/>
          </p:nvSpPr>
          <p:spPr>
            <a:xfrm>
              <a:off x="6179273" y="3524068"/>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4" name="Rectangle 113"/>
            <p:cNvSpPr/>
            <p:nvPr/>
          </p:nvSpPr>
          <p:spPr>
            <a:xfrm>
              <a:off x="6006809"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5" name="Rectangle 114"/>
            <p:cNvSpPr/>
            <p:nvPr/>
          </p:nvSpPr>
          <p:spPr>
            <a:xfrm>
              <a:off x="5834345"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6" name="Rectangle 115"/>
            <p:cNvSpPr/>
            <p:nvPr/>
          </p:nvSpPr>
          <p:spPr>
            <a:xfrm>
              <a:off x="5661881" y="3524068"/>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7" name="Rectangle 116"/>
            <p:cNvSpPr/>
            <p:nvPr/>
          </p:nvSpPr>
          <p:spPr>
            <a:xfrm>
              <a:off x="5489416"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Rectangle 117"/>
            <p:cNvSpPr/>
            <p:nvPr/>
          </p:nvSpPr>
          <p:spPr>
            <a:xfrm>
              <a:off x="5316952"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9" name="Rectangle 118"/>
            <p:cNvSpPr/>
            <p:nvPr/>
          </p:nvSpPr>
          <p:spPr>
            <a:xfrm>
              <a:off x="4972024" y="3339086"/>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0" name="Rectangle 119"/>
            <p:cNvSpPr/>
            <p:nvPr/>
          </p:nvSpPr>
          <p:spPr>
            <a:xfrm>
              <a:off x="4799559"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1" name="Rectangle 120"/>
            <p:cNvSpPr/>
            <p:nvPr/>
          </p:nvSpPr>
          <p:spPr>
            <a:xfrm>
              <a:off x="4454631" y="371449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2" name="Rectangle 121"/>
            <p:cNvSpPr/>
            <p:nvPr/>
          </p:nvSpPr>
          <p:spPr>
            <a:xfrm>
              <a:off x="8773468" y="291597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3" name="Rectangle 122"/>
            <p:cNvSpPr/>
            <p:nvPr/>
          </p:nvSpPr>
          <p:spPr>
            <a:xfrm>
              <a:off x="8601004" y="3291376"/>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4" name="Rectangle 123"/>
            <p:cNvSpPr/>
            <p:nvPr/>
          </p:nvSpPr>
          <p:spPr>
            <a:xfrm>
              <a:off x="8428539" y="3100954"/>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5" name="Rectangle 124"/>
            <p:cNvSpPr/>
            <p:nvPr/>
          </p:nvSpPr>
          <p:spPr>
            <a:xfrm>
              <a:off x="8083611" y="3291376"/>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6" name="Rectangle 125"/>
            <p:cNvSpPr/>
            <p:nvPr/>
          </p:nvSpPr>
          <p:spPr>
            <a:xfrm>
              <a:off x="8939882" y="4136449"/>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7" name="Rectangle 126"/>
            <p:cNvSpPr/>
            <p:nvPr/>
          </p:nvSpPr>
          <p:spPr>
            <a:xfrm>
              <a:off x="8767418" y="3761045"/>
              <a:ext cx="121365" cy="3792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8" name="Rectangle 127"/>
            <p:cNvSpPr/>
            <p:nvPr/>
          </p:nvSpPr>
          <p:spPr>
            <a:xfrm>
              <a:off x="8594954" y="4136449"/>
              <a:ext cx="121365" cy="379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9" name="Rectangle 128"/>
            <p:cNvSpPr/>
            <p:nvPr/>
          </p:nvSpPr>
          <p:spPr>
            <a:xfrm>
              <a:off x="8422489" y="4120195"/>
              <a:ext cx="121365" cy="3792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0" name="Rectangle 129"/>
            <p:cNvSpPr/>
            <p:nvPr/>
          </p:nvSpPr>
          <p:spPr>
            <a:xfrm>
              <a:off x="8077561" y="4136449"/>
              <a:ext cx="121365" cy="37921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1" name="Rectangle 130"/>
            <p:cNvSpPr/>
            <p:nvPr/>
          </p:nvSpPr>
          <p:spPr>
            <a:xfrm>
              <a:off x="8770443" y="3341229"/>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2" name="Rectangle 131"/>
            <p:cNvSpPr/>
            <p:nvPr/>
          </p:nvSpPr>
          <p:spPr>
            <a:xfrm>
              <a:off x="8597978" y="37166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3" name="Rectangle 132"/>
            <p:cNvSpPr/>
            <p:nvPr/>
          </p:nvSpPr>
          <p:spPr>
            <a:xfrm>
              <a:off x="8253050" y="371663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4" name="Rectangle 133"/>
            <p:cNvSpPr/>
            <p:nvPr/>
          </p:nvSpPr>
          <p:spPr>
            <a:xfrm>
              <a:off x="4109627" y="215841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5" name="Rectangle 134"/>
            <p:cNvSpPr/>
            <p:nvPr/>
          </p:nvSpPr>
          <p:spPr>
            <a:xfrm>
              <a:off x="3764693" y="234883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6" name="Rectangle 135"/>
            <p:cNvSpPr/>
            <p:nvPr/>
          </p:nvSpPr>
          <p:spPr>
            <a:xfrm>
              <a:off x="3592229" y="215841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7" name="Rectangle 136"/>
            <p:cNvSpPr/>
            <p:nvPr/>
          </p:nvSpPr>
          <p:spPr>
            <a:xfrm>
              <a:off x="3419765" y="234883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8" name="Rectangle 137"/>
            <p:cNvSpPr/>
            <p:nvPr/>
          </p:nvSpPr>
          <p:spPr>
            <a:xfrm>
              <a:off x="2212515" y="234883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9" name="Rectangle 138"/>
            <p:cNvSpPr/>
            <p:nvPr/>
          </p:nvSpPr>
          <p:spPr>
            <a:xfrm>
              <a:off x="1867587" y="215841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0" name="Rectangle 139"/>
            <p:cNvSpPr/>
            <p:nvPr/>
          </p:nvSpPr>
          <p:spPr>
            <a:xfrm>
              <a:off x="1177730" y="197343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1" name="Rectangle 140"/>
            <p:cNvSpPr/>
            <p:nvPr/>
          </p:nvSpPr>
          <p:spPr>
            <a:xfrm>
              <a:off x="487873" y="124353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2" name="Rectangle 141"/>
            <p:cNvSpPr/>
            <p:nvPr/>
          </p:nvSpPr>
          <p:spPr>
            <a:xfrm>
              <a:off x="142945" y="234883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3" name="Rectangle 142"/>
            <p:cNvSpPr/>
            <p:nvPr/>
          </p:nvSpPr>
          <p:spPr>
            <a:xfrm>
              <a:off x="3934132" y="277409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4" name="Rectangle 143"/>
            <p:cNvSpPr/>
            <p:nvPr/>
          </p:nvSpPr>
          <p:spPr>
            <a:xfrm>
              <a:off x="3071811" y="1937376"/>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5" name="Rectangle 144"/>
            <p:cNvSpPr/>
            <p:nvPr/>
          </p:nvSpPr>
          <p:spPr>
            <a:xfrm>
              <a:off x="2726883" y="258367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6" name="Rectangle 145"/>
            <p:cNvSpPr/>
            <p:nvPr/>
          </p:nvSpPr>
          <p:spPr>
            <a:xfrm>
              <a:off x="2554419" y="277409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7" name="Rectangle 146"/>
            <p:cNvSpPr/>
            <p:nvPr/>
          </p:nvSpPr>
          <p:spPr>
            <a:xfrm>
              <a:off x="2037026" y="277409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8" name="Rectangle 147"/>
            <p:cNvSpPr/>
            <p:nvPr/>
          </p:nvSpPr>
          <p:spPr>
            <a:xfrm>
              <a:off x="1692098" y="277409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9" name="Rectangle 148"/>
            <p:cNvSpPr/>
            <p:nvPr/>
          </p:nvSpPr>
          <p:spPr>
            <a:xfrm>
              <a:off x="1519633" y="2117499"/>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0" name="Rectangle 149"/>
            <p:cNvSpPr/>
            <p:nvPr/>
          </p:nvSpPr>
          <p:spPr>
            <a:xfrm>
              <a:off x="312384" y="258367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1" name="Rectangle 150"/>
            <p:cNvSpPr/>
            <p:nvPr/>
          </p:nvSpPr>
          <p:spPr>
            <a:xfrm>
              <a:off x="7892081" y="215841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2" name="Rectangle 151"/>
            <p:cNvSpPr/>
            <p:nvPr/>
          </p:nvSpPr>
          <p:spPr>
            <a:xfrm>
              <a:off x="7547147" y="136985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3" name="Rectangle 152"/>
            <p:cNvSpPr/>
            <p:nvPr/>
          </p:nvSpPr>
          <p:spPr>
            <a:xfrm>
              <a:off x="7374683" y="170704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4" name="Rectangle 153"/>
            <p:cNvSpPr/>
            <p:nvPr/>
          </p:nvSpPr>
          <p:spPr>
            <a:xfrm>
              <a:off x="7202219" y="234883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5" name="Rectangle 154"/>
            <p:cNvSpPr/>
            <p:nvPr/>
          </p:nvSpPr>
          <p:spPr>
            <a:xfrm>
              <a:off x="7029754" y="215841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6" name="Rectangle 155"/>
            <p:cNvSpPr/>
            <p:nvPr/>
          </p:nvSpPr>
          <p:spPr>
            <a:xfrm>
              <a:off x="6857290" y="1669018"/>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7" name="Rectangle 156"/>
            <p:cNvSpPr/>
            <p:nvPr/>
          </p:nvSpPr>
          <p:spPr>
            <a:xfrm>
              <a:off x="6684826" y="68595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8" name="Rectangle 157"/>
            <p:cNvSpPr/>
            <p:nvPr/>
          </p:nvSpPr>
          <p:spPr>
            <a:xfrm>
              <a:off x="6339897" y="234883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9" name="Rectangle 158"/>
            <p:cNvSpPr/>
            <p:nvPr/>
          </p:nvSpPr>
          <p:spPr>
            <a:xfrm>
              <a:off x="6167433" y="1858627"/>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0" name="Rectangle 159"/>
            <p:cNvSpPr/>
            <p:nvPr/>
          </p:nvSpPr>
          <p:spPr>
            <a:xfrm>
              <a:off x="5650041" y="170704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1" name="Rectangle 160"/>
            <p:cNvSpPr/>
            <p:nvPr/>
          </p:nvSpPr>
          <p:spPr>
            <a:xfrm>
              <a:off x="5305112" y="171576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2" name="Rectangle 161"/>
            <p:cNvSpPr/>
            <p:nvPr/>
          </p:nvSpPr>
          <p:spPr>
            <a:xfrm>
              <a:off x="4960184" y="1973431"/>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3" name="Rectangle 162"/>
            <p:cNvSpPr/>
            <p:nvPr/>
          </p:nvSpPr>
          <p:spPr>
            <a:xfrm>
              <a:off x="4615255" y="215841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4" name="Rectangle 163"/>
            <p:cNvSpPr/>
            <p:nvPr/>
          </p:nvSpPr>
          <p:spPr>
            <a:xfrm>
              <a:off x="4270327" y="234883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5" name="Rectangle 164"/>
            <p:cNvSpPr/>
            <p:nvPr/>
          </p:nvSpPr>
          <p:spPr>
            <a:xfrm>
              <a:off x="7889056" y="258367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6" name="Rectangle 165"/>
            <p:cNvSpPr/>
            <p:nvPr/>
          </p:nvSpPr>
          <p:spPr>
            <a:xfrm>
              <a:off x="7716586" y="277409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7" name="Rectangle 166"/>
            <p:cNvSpPr/>
            <p:nvPr/>
          </p:nvSpPr>
          <p:spPr>
            <a:xfrm>
              <a:off x="7544122" y="2473493"/>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8" name="Rectangle 167"/>
            <p:cNvSpPr/>
            <p:nvPr/>
          </p:nvSpPr>
          <p:spPr>
            <a:xfrm>
              <a:off x="7026729" y="258367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9" name="Rectangle 168"/>
            <p:cNvSpPr/>
            <p:nvPr/>
          </p:nvSpPr>
          <p:spPr>
            <a:xfrm>
              <a:off x="6854265" y="209427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0" name="Rectangle 169"/>
            <p:cNvSpPr/>
            <p:nvPr/>
          </p:nvSpPr>
          <p:spPr>
            <a:xfrm>
              <a:off x="6681801" y="1540544"/>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1" name="Rectangle 170"/>
            <p:cNvSpPr/>
            <p:nvPr/>
          </p:nvSpPr>
          <p:spPr>
            <a:xfrm>
              <a:off x="6509337" y="258367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2" name="Rectangle 171"/>
            <p:cNvSpPr/>
            <p:nvPr/>
          </p:nvSpPr>
          <p:spPr>
            <a:xfrm>
              <a:off x="6336872" y="277409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3" name="Rectangle 172"/>
            <p:cNvSpPr/>
            <p:nvPr/>
          </p:nvSpPr>
          <p:spPr>
            <a:xfrm>
              <a:off x="6164408" y="2283884"/>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4" name="Rectangle 173"/>
            <p:cNvSpPr/>
            <p:nvPr/>
          </p:nvSpPr>
          <p:spPr>
            <a:xfrm>
              <a:off x="5991944" y="194161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5" name="Rectangle 174"/>
            <p:cNvSpPr/>
            <p:nvPr/>
          </p:nvSpPr>
          <p:spPr>
            <a:xfrm>
              <a:off x="5819480" y="277409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6" name="Rectangle 175"/>
            <p:cNvSpPr/>
            <p:nvPr/>
          </p:nvSpPr>
          <p:spPr>
            <a:xfrm>
              <a:off x="5647016" y="258367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7" name="Rectangle 176"/>
            <p:cNvSpPr/>
            <p:nvPr/>
          </p:nvSpPr>
          <p:spPr>
            <a:xfrm>
              <a:off x="5474551" y="277409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8" name="Rectangle 177"/>
            <p:cNvSpPr/>
            <p:nvPr/>
          </p:nvSpPr>
          <p:spPr>
            <a:xfrm>
              <a:off x="5302087" y="2141020"/>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9" name="Rectangle 178"/>
            <p:cNvSpPr/>
            <p:nvPr/>
          </p:nvSpPr>
          <p:spPr>
            <a:xfrm>
              <a:off x="4784694" y="158398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0" name="Rectangle 179"/>
            <p:cNvSpPr/>
            <p:nvPr/>
          </p:nvSpPr>
          <p:spPr>
            <a:xfrm>
              <a:off x="8773233" y="155860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1" name="Rectangle 180"/>
            <p:cNvSpPr/>
            <p:nvPr/>
          </p:nvSpPr>
          <p:spPr>
            <a:xfrm>
              <a:off x="8586139" y="1267589"/>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2" name="Rectangle 181"/>
            <p:cNvSpPr/>
            <p:nvPr/>
          </p:nvSpPr>
          <p:spPr>
            <a:xfrm>
              <a:off x="8413674" y="2160556"/>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3" name="Rectangle 182"/>
            <p:cNvSpPr/>
            <p:nvPr/>
          </p:nvSpPr>
          <p:spPr>
            <a:xfrm>
              <a:off x="8068746" y="2350978"/>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4" name="Rectangle 183"/>
            <p:cNvSpPr/>
            <p:nvPr/>
          </p:nvSpPr>
          <p:spPr>
            <a:xfrm>
              <a:off x="8770208" y="1983862"/>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5" name="Rectangle 184"/>
            <p:cNvSpPr/>
            <p:nvPr/>
          </p:nvSpPr>
          <p:spPr>
            <a:xfrm>
              <a:off x="8583113" y="277623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6" name="Rectangle 185"/>
            <p:cNvSpPr/>
            <p:nvPr/>
          </p:nvSpPr>
          <p:spPr>
            <a:xfrm>
              <a:off x="8238185" y="2776235"/>
              <a:ext cx="121365" cy="3792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187" name="Rectangle 186"/>
          <p:cNvSpPr/>
          <p:nvPr userDrawn="1"/>
        </p:nvSpPr>
        <p:spPr>
          <a:xfrm>
            <a:off x="0" y="5034988"/>
            <a:ext cx="12192000" cy="18230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188" name="Picture 18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5920" y="5320406"/>
            <a:ext cx="3965616" cy="1401347"/>
          </a:xfrm>
          <a:prstGeom prst="rect">
            <a:avLst/>
          </a:prstGeom>
        </p:spPr>
      </p:pic>
      <p:sp>
        <p:nvSpPr>
          <p:cNvPr id="189" name="Text Placeholder 4"/>
          <p:cNvSpPr>
            <a:spLocks noGrp="1"/>
          </p:cNvSpPr>
          <p:nvPr>
            <p:ph type="body" sz="quarter" idx="11"/>
          </p:nvPr>
        </p:nvSpPr>
        <p:spPr>
          <a:xfrm>
            <a:off x="1240367" y="1249364"/>
            <a:ext cx="10203784" cy="788987"/>
          </a:xfrm>
          <a:prstGeom prst="rect">
            <a:avLst/>
          </a:prstGeom>
        </p:spPr>
        <p:txBody>
          <a:bodyPr anchor="b"/>
          <a:lstStyle>
            <a:lvl1pPr marL="0" indent="0">
              <a:buNone/>
              <a:defRPr lang="en-US" smtClean="0">
                <a:latin typeface="+mj-lt"/>
              </a:defRPr>
            </a:lvl1pPr>
          </a:lstStyle>
          <a:p>
            <a:pPr lvl="0">
              <a:lnSpc>
                <a:spcPct val="90000"/>
              </a:lnSpc>
              <a:spcBef>
                <a:spcPct val="50000"/>
              </a:spcBef>
              <a:buClrTx/>
            </a:pPr>
            <a:r>
              <a:rPr lang="en-US"/>
              <a:t>Edit Master text styles</a:t>
            </a:r>
          </a:p>
        </p:txBody>
      </p:sp>
      <p:sp>
        <p:nvSpPr>
          <p:cNvPr id="190" name="Text Placeholder 5"/>
          <p:cNvSpPr>
            <a:spLocks noGrp="1"/>
          </p:cNvSpPr>
          <p:nvPr>
            <p:ph type="body" sz="quarter" idx="12"/>
          </p:nvPr>
        </p:nvSpPr>
        <p:spPr>
          <a:xfrm>
            <a:off x="7484264" y="5597243"/>
            <a:ext cx="4286536" cy="698500"/>
          </a:xfrm>
          <a:prstGeom prst="rect">
            <a:avLst/>
          </a:prstGeom>
        </p:spPr>
        <p:txBody>
          <a:bodyPr/>
          <a:lstStyle>
            <a:lvl1pPr marL="0" indent="0">
              <a:lnSpc>
                <a:spcPct val="100000"/>
              </a:lnSpc>
              <a:spcBef>
                <a:spcPts val="0"/>
              </a:spcBef>
              <a:buNone/>
              <a:defRPr sz="1600">
                <a:solidFill>
                  <a:schemeClr val="bg1"/>
                </a:solidFill>
                <a:latin typeface="+mn-lt"/>
                <a:cs typeface="Synchrony Sans"/>
              </a:defRPr>
            </a:lvl1pPr>
            <a:lvl2pPr>
              <a:defRPr sz="1600">
                <a:solidFill>
                  <a:schemeClr val="bg1"/>
                </a:solidFill>
                <a:latin typeface="Arial" panose="020B0604020202020204" pitchFamily="34" charset="0"/>
                <a:cs typeface="Arial" panose="020B0604020202020204" pitchFamily="34" charset="0"/>
              </a:defRPr>
            </a:lvl2pPr>
            <a:lvl3pPr>
              <a:defRPr sz="1600">
                <a:solidFill>
                  <a:schemeClr val="bg1"/>
                </a:solidFill>
                <a:latin typeface="Arial" panose="020B0604020202020204" pitchFamily="34" charset="0"/>
                <a:cs typeface="Arial" panose="020B0604020202020204" pitchFamily="34" charset="0"/>
              </a:defRPr>
            </a:lvl3pPr>
            <a:lvl4pPr>
              <a:defRPr sz="1600">
                <a:solidFill>
                  <a:schemeClr val="bg1"/>
                </a:solidFill>
                <a:latin typeface="Arial" panose="020B0604020202020204" pitchFamily="34" charset="0"/>
                <a:cs typeface="Arial" panose="020B0604020202020204" pitchFamily="34" charset="0"/>
              </a:defRPr>
            </a:lvl4pPr>
            <a:lvl5pPr>
              <a:defRPr sz="1600">
                <a:solidFill>
                  <a:schemeClr val="bg1"/>
                </a:solidFill>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35587037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97000">
              <a:schemeClr val="bg1">
                <a:lumMod val="78000"/>
              </a:schemeClr>
            </a:gs>
            <a:gs pos="0">
              <a:schemeClr val="bg1">
                <a:alpha val="85000"/>
                <a:lumMod val="92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82" name="Rectangle 181"/>
          <p:cNvSpPr/>
          <p:nvPr userDrawn="1"/>
        </p:nvSpPr>
        <p:spPr>
          <a:xfrm>
            <a:off x="0" y="5034987"/>
            <a:ext cx="12192000" cy="18230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186" name="Group 185"/>
          <p:cNvGrpSpPr/>
          <p:nvPr userDrawn="1"/>
        </p:nvGrpSpPr>
        <p:grpSpPr>
          <a:xfrm>
            <a:off x="5660341" y="5034987"/>
            <a:ext cx="6403912" cy="1823014"/>
            <a:chOff x="4245256" y="5034987"/>
            <a:chExt cx="4802934" cy="1823014"/>
          </a:xfrm>
        </p:grpSpPr>
        <p:sp>
          <p:nvSpPr>
            <p:cNvPr id="187" name="Rectangle 186"/>
            <p:cNvSpPr/>
            <p:nvPr/>
          </p:nvSpPr>
          <p:spPr>
            <a:xfrm>
              <a:off x="7864636" y="6571632"/>
              <a:ext cx="110325" cy="286369"/>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8" name="Rectangle 187"/>
            <p:cNvSpPr/>
            <p:nvPr/>
          </p:nvSpPr>
          <p:spPr>
            <a:xfrm>
              <a:off x="7394301" y="6571632"/>
              <a:ext cx="110325" cy="286369"/>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9" name="Rectangle 188"/>
            <p:cNvSpPr/>
            <p:nvPr/>
          </p:nvSpPr>
          <p:spPr>
            <a:xfrm>
              <a:off x="7080747" y="6571632"/>
              <a:ext cx="110325" cy="286369"/>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0" name="Rectangle 189"/>
            <p:cNvSpPr/>
            <p:nvPr/>
          </p:nvSpPr>
          <p:spPr>
            <a:xfrm>
              <a:off x="6767194" y="6403477"/>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1" name="Rectangle 190"/>
            <p:cNvSpPr/>
            <p:nvPr/>
          </p:nvSpPr>
          <p:spPr>
            <a:xfrm>
              <a:off x="6296864" y="6003193"/>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2" name="Rectangle 191"/>
            <p:cNvSpPr/>
            <p:nvPr/>
          </p:nvSpPr>
          <p:spPr>
            <a:xfrm>
              <a:off x="5826535" y="6571632"/>
              <a:ext cx="110325" cy="286369"/>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3" name="Rectangle 192"/>
            <p:cNvSpPr/>
            <p:nvPr/>
          </p:nvSpPr>
          <p:spPr>
            <a:xfrm>
              <a:off x="5199428" y="6403477"/>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4" name="Rectangle 193"/>
            <p:cNvSpPr/>
            <p:nvPr/>
          </p:nvSpPr>
          <p:spPr>
            <a:xfrm>
              <a:off x="4885875" y="6571633"/>
              <a:ext cx="110325" cy="286368"/>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5" name="Rectangle 194"/>
            <p:cNvSpPr/>
            <p:nvPr/>
          </p:nvSpPr>
          <p:spPr>
            <a:xfrm>
              <a:off x="8637825" y="6403477"/>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6" name="Rectangle 195"/>
            <p:cNvSpPr/>
            <p:nvPr/>
          </p:nvSpPr>
          <p:spPr>
            <a:xfrm>
              <a:off x="8324271" y="6571632"/>
              <a:ext cx="110325" cy="286369"/>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7" name="Rectangle 196"/>
            <p:cNvSpPr/>
            <p:nvPr/>
          </p:nvSpPr>
          <p:spPr>
            <a:xfrm>
              <a:off x="7851123" y="5716774"/>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8" name="Rectangle 197"/>
            <p:cNvSpPr/>
            <p:nvPr/>
          </p:nvSpPr>
          <p:spPr>
            <a:xfrm>
              <a:off x="7537564" y="5889875"/>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9" name="Rectangle 198"/>
            <p:cNvSpPr/>
            <p:nvPr/>
          </p:nvSpPr>
          <p:spPr>
            <a:xfrm>
              <a:off x="7380788" y="5716774"/>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0" name="Rectangle 199"/>
            <p:cNvSpPr/>
            <p:nvPr/>
          </p:nvSpPr>
          <p:spPr>
            <a:xfrm>
              <a:off x="7224012" y="5889875"/>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1" name="Rectangle 200"/>
            <p:cNvSpPr/>
            <p:nvPr/>
          </p:nvSpPr>
          <p:spPr>
            <a:xfrm>
              <a:off x="6910458" y="5129268"/>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2" name="Rectangle 201"/>
            <p:cNvSpPr/>
            <p:nvPr/>
          </p:nvSpPr>
          <p:spPr>
            <a:xfrm>
              <a:off x="6440129" y="5889875"/>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3" name="Rectangle 202"/>
            <p:cNvSpPr/>
            <p:nvPr/>
          </p:nvSpPr>
          <p:spPr>
            <a:xfrm>
              <a:off x="6283351" y="5034987"/>
              <a:ext cx="110325" cy="144752"/>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4" name="Rectangle 203"/>
            <p:cNvSpPr/>
            <p:nvPr/>
          </p:nvSpPr>
          <p:spPr>
            <a:xfrm>
              <a:off x="6126575" y="5889875"/>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5" name="Rectangle 204"/>
            <p:cNvSpPr/>
            <p:nvPr/>
          </p:nvSpPr>
          <p:spPr>
            <a:xfrm>
              <a:off x="5813022" y="5716774"/>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6" name="Rectangle 205"/>
            <p:cNvSpPr/>
            <p:nvPr/>
          </p:nvSpPr>
          <p:spPr>
            <a:xfrm>
              <a:off x="5499469" y="5293007"/>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7" name="Rectangle 206"/>
            <p:cNvSpPr/>
            <p:nvPr/>
          </p:nvSpPr>
          <p:spPr>
            <a:xfrm>
              <a:off x="5185915" y="5548619"/>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8" name="Rectangle 207"/>
            <p:cNvSpPr/>
            <p:nvPr/>
          </p:nvSpPr>
          <p:spPr>
            <a:xfrm>
              <a:off x="4872363" y="5716774"/>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9" name="Rectangle 208"/>
            <p:cNvSpPr/>
            <p:nvPr/>
          </p:nvSpPr>
          <p:spPr>
            <a:xfrm>
              <a:off x="4245256" y="5889875"/>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0" name="Rectangle 209"/>
            <p:cNvSpPr/>
            <p:nvPr/>
          </p:nvSpPr>
          <p:spPr>
            <a:xfrm>
              <a:off x="7848373" y="6103349"/>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1" name="Rectangle 210"/>
            <p:cNvSpPr/>
            <p:nvPr/>
          </p:nvSpPr>
          <p:spPr>
            <a:xfrm>
              <a:off x="7691591" y="6276450"/>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2" name="Rectangle 211"/>
            <p:cNvSpPr/>
            <p:nvPr/>
          </p:nvSpPr>
          <p:spPr>
            <a:xfrm>
              <a:off x="7534815" y="6276450"/>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3" name="Rectangle 212"/>
            <p:cNvSpPr/>
            <p:nvPr/>
          </p:nvSpPr>
          <p:spPr>
            <a:xfrm>
              <a:off x="7064484" y="5200013"/>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4" name="Rectangle 213"/>
            <p:cNvSpPr/>
            <p:nvPr/>
          </p:nvSpPr>
          <p:spPr>
            <a:xfrm>
              <a:off x="6907708" y="5515843"/>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5" name="Rectangle 214"/>
            <p:cNvSpPr/>
            <p:nvPr/>
          </p:nvSpPr>
          <p:spPr>
            <a:xfrm>
              <a:off x="6750932" y="5357132"/>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6" name="Rectangle 215"/>
            <p:cNvSpPr/>
            <p:nvPr/>
          </p:nvSpPr>
          <p:spPr>
            <a:xfrm>
              <a:off x="6594155" y="6103349"/>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7" name="Rectangle 216"/>
            <p:cNvSpPr/>
            <p:nvPr/>
          </p:nvSpPr>
          <p:spPr>
            <a:xfrm>
              <a:off x="6437379" y="6276450"/>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8" name="Rectangle 217"/>
            <p:cNvSpPr/>
            <p:nvPr/>
          </p:nvSpPr>
          <p:spPr>
            <a:xfrm>
              <a:off x="6280601" y="5221589"/>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9" name="Rectangle 218"/>
            <p:cNvSpPr/>
            <p:nvPr/>
          </p:nvSpPr>
          <p:spPr>
            <a:xfrm>
              <a:off x="6123825" y="6276450"/>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0" name="Rectangle 219"/>
            <p:cNvSpPr/>
            <p:nvPr/>
          </p:nvSpPr>
          <p:spPr>
            <a:xfrm>
              <a:off x="5967049" y="6276450"/>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1" name="Rectangle 220"/>
            <p:cNvSpPr/>
            <p:nvPr/>
          </p:nvSpPr>
          <p:spPr>
            <a:xfrm>
              <a:off x="5810272" y="6103349"/>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2" name="Rectangle 221"/>
            <p:cNvSpPr/>
            <p:nvPr/>
          </p:nvSpPr>
          <p:spPr>
            <a:xfrm>
              <a:off x="5653496" y="6276450"/>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3" name="Rectangle 222"/>
            <p:cNvSpPr/>
            <p:nvPr/>
          </p:nvSpPr>
          <p:spPr>
            <a:xfrm>
              <a:off x="5496718" y="5679582"/>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4" name="Rectangle 223"/>
            <p:cNvSpPr/>
            <p:nvPr/>
          </p:nvSpPr>
          <p:spPr>
            <a:xfrm>
              <a:off x="5183166" y="5935194"/>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5" name="Rectangle 224"/>
            <p:cNvSpPr/>
            <p:nvPr/>
          </p:nvSpPr>
          <p:spPr>
            <a:xfrm>
              <a:off x="5026389" y="5671335"/>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6" name="Rectangle 225"/>
            <p:cNvSpPr/>
            <p:nvPr/>
          </p:nvSpPr>
          <p:spPr>
            <a:xfrm>
              <a:off x="4712835" y="6276450"/>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7" name="Rectangle 226"/>
            <p:cNvSpPr/>
            <p:nvPr/>
          </p:nvSpPr>
          <p:spPr>
            <a:xfrm>
              <a:off x="4399283" y="6103349"/>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8" name="Rectangle 227"/>
            <p:cNvSpPr/>
            <p:nvPr/>
          </p:nvSpPr>
          <p:spPr>
            <a:xfrm>
              <a:off x="8937865" y="5314389"/>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9" name="Rectangle 228"/>
            <p:cNvSpPr/>
            <p:nvPr/>
          </p:nvSpPr>
          <p:spPr>
            <a:xfrm>
              <a:off x="8624312" y="5548619"/>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0" name="Rectangle 229"/>
            <p:cNvSpPr/>
            <p:nvPr/>
          </p:nvSpPr>
          <p:spPr>
            <a:xfrm>
              <a:off x="8310758" y="5716774"/>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1" name="Rectangle 230"/>
            <p:cNvSpPr/>
            <p:nvPr/>
          </p:nvSpPr>
          <p:spPr>
            <a:xfrm>
              <a:off x="7997205" y="5889875"/>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2" name="Rectangle 231"/>
            <p:cNvSpPr/>
            <p:nvPr/>
          </p:nvSpPr>
          <p:spPr>
            <a:xfrm>
              <a:off x="8935115" y="5700964"/>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3" name="Rectangle 232"/>
            <p:cNvSpPr/>
            <p:nvPr/>
          </p:nvSpPr>
          <p:spPr>
            <a:xfrm>
              <a:off x="8621562" y="5935194"/>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4" name="Rectangle 233"/>
            <p:cNvSpPr/>
            <p:nvPr/>
          </p:nvSpPr>
          <p:spPr>
            <a:xfrm>
              <a:off x="8464785" y="5194597"/>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5" name="Rectangle 234"/>
            <p:cNvSpPr/>
            <p:nvPr/>
          </p:nvSpPr>
          <p:spPr>
            <a:xfrm>
              <a:off x="8151232" y="6276450"/>
              <a:ext cx="110325" cy="344725"/>
            </a:xfrm>
            <a:prstGeom prst="rect">
              <a:avLst/>
            </a:prstGeom>
            <a:solidFill>
              <a:srgbClr val="505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236" name="Text Placeholder 199"/>
          <p:cNvSpPr>
            <a:spLocks noGrp="1"/>
          </p:cNvSpPr>
          <p:nvPr>
            <p:ph type="body" sz="quarter" idx="10" hasCustomPrompt="1"/>
          </p:nvPr>
        </p:nvSpPr>
        <p:spPr>
          <a:xfrm>
            <a:off x="577576" y="1600200"/>
            <a:ext cx="9824979" cy="702756"/>
          </a:xfrm>
          <a:prstGeom prst="rect">
            <a:avLst/>
          </a:prstGeom>
        </p:spPr>
        <p:txBody>
          <a:bodyPr wrap="square" lIns="0">
            <a:spAutoFit/>
          </a:bodyPr>
          <a:lstStyle>
            <a:lvl1pPr marL="0" indent="0">
              <a:lnSpc>
                <a:spcPct val="150000"/>
              </a:lnSpc>
              <a:buNone/>
              <a:defRPr sz="2800" b="1">
                <a:solidFill>
                  <a:schemeClr val="tx1"/>
                </a:solidFill>
                <a:latin typeface="+mj-lt"/>
                <a:cs typeface="Synchrony Sans"/>
              </a:defRPr>
            </a:lvl1pPr>
          </a:lstStyle>
          <a:p>
            <a:pPr lvl="0"/>
            <a:r>
              <a:rPr lang="en-US"/>
              <a:t>Click to edit Master text styles</a:t>
            </a:r>
          </a:p>
        </p:txBody>
      </p:sp>
      <p:sp>
        <p:nvSpPr>
          <p:cNvPr id="238" name="Text Placeholder 5"/>
          <p:cNvSpPr>
            <a:spLocks noGrp="1"/>
          </p:cNvSpPr>
          <p:nvPr>
            <p:ph type="body" sz="quarter" idx="13" hasCustomPrompt="1"/>
          </p:nvPr>
        </p:nvSpPr>
        <p:spPr>
          <a:xfrm>
            <a:off x="7299332" y="5748898"/>
            <a:ext cx="4576323" cy="338554"/>
          </a:xfrm>
          <a:prstGeom prst="rect">
            <a:avLst/>
          </a:prstGeom>
        </p:spPr>
        <p:txBody>
          <a:bodyPr anchor="ctr">
            <a:spAutoFit/>
          </a:bodyPr>
          <a:lstStyle>
            <a:lvl1pPr marL="0" indent="0">
              <a:lnSpc>
                <a:spcPct val="100000"/>
              </a:lnSpc>
              <a:spcBef>
                <a:spcPts val="600"/>
              </a:spcBef>
              <a:buNone/>
              <a:defRPr sz="1600">
                <a:solidFill>
                  <a:schemeClr val="bg1"/>
                </a:solidFill>
                <a:latin typeface="+mn-lt"/>
                <a:cs typeface="Synchrony Sans"/>
              </a:defRPr>
            </a:lvl1pPr>
            <a:lvl2pPr>
              <a:defRPr sz="1600">
                <a:solidFill>
                  <a:schemeClr val="bg1"/>
                </a:solidFill>
                <a:latin typeface="Arial" panose="020B0604020202020204" pitchFamily="34" charset="0"/>
                <a:cs typeface="Arial" panose="020B0604020202020204" pitchFamily="34" charset="0"/>
              </a:defRPr>
            </a:lvl2pPr>
            <a:lvl3pPr>
              <a:defRPr sz="1600">
                <a:solidFill>
                  <a:schemeClr val="bg1"/>
                </a:solidFill>
                <a:latin typeface="Arial" panose="020B0604020202020204" pitchFamily="34" charset="0"/>
                <a:cs typeface="Arial" panose="020B0604020202020204" pitchFamily="34" charset="0"/>
              </a:defRPr>
            </a:lvl3pPr>
            <a:lvl4pPr>
              <a:defRPr sz="1600">
                <a:solidFill>
                  <a:schemeClr val="bg1"/>
                </a:solidFill>
                <a:latin typeface="Arial" panose="020B0604020202020204" pitchFamily="34" charset="0"/>
                <a:cs typeface="Arial" panose="020B0604020202020204" pitchFamily="34" charset="0"/>
              </a:defRPr>
            </a:lvl4pPr>
            <a:lvl5pPr>
              <a:defRPr sz="1600">
                <a:solidFill>
                  <a:schemeClr val="bg1"/>
                </a:solidFill>
                <a:latin typeface="Arial" panose="020B0604020202020204" pitchFamily="34" charset="0"/>
                <a:cs typeface="Arial" panose="020B0604020202020204" pitchFamily="34" charset="0"/>
              </a:defRPr>
            </a:lvl5pPr>
          </a:lstStyle>
          <a:p>
            <a:pPr lvl="0"/>
            <a:r>
              <a:rPr lang="en-US"/>
              <a:t>Click to edit Master text styles</a:t>
            </a:r>
          </a:p>
        </p:txBody>
      </p:sp>
      <p:pic>
        <p:nvPicPr>
          <p:cNvPr id="57" name="Picture 56">
            <a:extLst>
              <a:ext uri="{FF2B5EF4-FFF2-40B4-BE49-F238E27FC236}">
                <a16:creationId xmlns:a16="http://schemas.microsoft.com/office/drawing/2014/main" id="{851142B4-3EAA-4A53-BEFE-AC2BF35116D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5920" y="5320406"/>
            <a:ext cx="3965616" cy="1401347"/>
          </a:xfrm>
          <a:prstGeom prst="rect">
            <a:avLst/>
          </a:prstGeom>
        </p:spPr>
      </p:pic>
    </p:spTree>
    <p:extLst>
      <p:ext uri="{BB962C8B-B14F-4D97-AF65-F5344CB8AC3E}">
        <p14:creationId xmlns:p14="http://schemas.microsoft.com/office/powerpoint/2010/main" val="25065741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_Title and Content">
    <p:bg>
      <p:bgPr>
        <a:solidFill>
          <a:schemeClr val="bg1"/>
        </a:solidFill>
        <a:effectLst/>
      </p:bgPr>
    </p:bg>
    <p:spTree>
      <p:nvGrpSpPr>
        <p:cNvPr id="1" name=""/>
        <p:cNvGrpSpPr/>
        <p:nvPr/>
      </p:nvGrpSpPr>
      <p:grpSpPr>
        <a:xfrm>
          <a:off x="0" y="0"/>
          <a:ext cx="0" cy="0"/>
          <a:chOff x="0" y="0"/>
          <a:chExt cx="0" cy="0"/>
        </a:xfrm>
      </p:grpSpPr>
      <p:sp>
        <p:nvSpPr>
          <p:cNvPr id="79" name="TextBox 78"/>
          <p:cNvSpPr txBox="1"/>
          <p:nvPr userDrawn="1"/>
        </p:nvSpPr>
        <p:spPr>
          <a:xfrm>
            <a:off x="528486" y="407606"/>
            <a:ext cx="4122548" cy="430887"/>
          </a:xfrm>
          <a:prstGeom prst="rect">
            <a:avLst/>
          </a:prstGeom>
        </p:spPr>
        <p:txBody>
          <a:bodyPr lIns="0" anchor="b"/>
          <a:lstStyle>
            <a:defPPr>
              <a:defRPr lang="en-US"/>
            </a:defPPr>
            <a:lvl1pPr marL="0" lvl="0" indent="0" eaLnBrk="1" hangingPunct="1">
              <a:spcBef>
                <a:spcPct val="20000"/>
              </a:spcBef>
              <a:buClr>
                <a:schemeClr val="folHlink"/>
              </a:buClr>
              <a:buSzPct val="60000"/>
              <a:buFont typeface="Wingdings" pitchFamily="2" charset="2"/>
              <a:buNone/>
              <a:defRPr sz="2200">
                <a:latin typeface="+mj-lt"/>
                <a:cs typeface="Arial" panose="020B0604020202020204" pitchFamily="34" charset="0"/>
              </a:defRPr>
            </a:lvl1pPr>
            <a:lvl2pPr marL="742950" indent="-285750" eaLnBrk="1" hangingPunct="1">
              <a:spcBef>
                <a:spcPct val="20000"/>
              </a:spcBef>
              <a:buClrTx/>
              <a:buSzPct val="55000"/>
              <a:buFont typeface="Wingdings" pitchFamily="2" charset="2"/>
              <a:buChar char="n"/>
              <a:defRPr sz="2200">
                <a:latin typeface="Arial" panose="020B0604020202020204" pitchFamily="34" charset="0"/>
                <a:cs typeface="Arial" panose="020B0604020202020204" pitchFamily="34" charset="0"/>
              </a:defRPr>
            </a:lvl2pPr>
            <a:lvl3pPr marL="1143000" indent="-228600" eaLnBrk="1" hangingPunct="1">
              <a:spcBef>
                <a:spcPct val="20000"/>
              </a:spcBef>
              <a:buClrTx/>
              <a:buSzPct val="50000"/>
              <a:buFont typeface="Wingdings" pitchFamily="2" charset="2"/>
              <a:buChar char="n"/>
              <a:defRPr sz="2200">
                <a:latin typeface="Arial" panose="020B0604020202020204" pitchFamily="34" charset="0"/>
                <a:cs typeface="Arial" panose="020B0604020202020204" pitchFamily="34" charset="0"/>
              </a:defRPr>
            </a:lvl3pPr>
            <a:lvl4pPr marL="1600200" indent="-228600" eaLnBrk="1" hangingPunct="1">
              <a:spcBef>
                <a:spcPct val="20000"/>
              </a:spcBef>
              <a:buClrTx/>
              <a:buSzPct val="55000"/>
              <a:buFont typeface="Wingdings" pitchFamily="2" charset="2"/>
              <a:buChar char="n"/>
              <a:defRPr sz="2200">
                <a:latin typeface="Arial" panose="020B0604020202020204" pitchFamily="34" charset="0"/>
                <a:cs typeface="Arial" panose="020B0604020202020204" pitchFamily="34" charset="0"/>
              </a:defRPr>
            </a:lvl4pPr>
            <a:lvl5pPr marL="2057400" indent="-228600" eaLnBrk="1" hangingPunct="1">
              <a:spcBef>
                <a:spcPct val="20000"/>
              </a:spcBef>
              <a:buClrTx/>
              <a:buSzPct val="50000"/>
              <a:buFont typeface="Wingdings" pitchFamily="2" charset="2"/>
              <a:buChar char="n"/>
              <a:defRPr sz="2200">
                <a:latin typeface="Arial" panose="020B0604020202020204" pitchFamily="34" charset="0"/>
                <a:cs typeface="Arial" panose="020B0604020202020204" pitchFamily="34" charset="0"/>
              </a:defRPr>
            </a:lvl5pPr>
            <a:lvl6pPr marL="2514600" indent="-228600" fontAlgn="base">
              <a:spcBef>
                <a:spcPct val="20000"/>
              </a:spcBef>
              <a:spcAft>
                <a:spcPct val="0"/>
              </a:spcAft>
              <a:buClr>
                <a:schemeClr val="accent1"/>
              </a:buClr>
              <a:buSzPct val="50000"/>
              <a:buFont typeface="Wingdings" pitchFamily="2" charset="2"/>
              <a:buChar char="n"/>
              <a:defRPr sz="2000">
                <a:latin typeface="+mn-lt"/>
              </a:defRPr>
            </a:lvl6pPr>
            <a:lvl7pPr marL="2971800" indent="-228600" fontAlgn="base">
              <a:spcBef>
                <a:spcPct val="20000"/>
              </a:spcBef>
              <a:spcAft>
                <a:spcPct val="0"/>
              </a:spcAft>
              <a:buClr>
                <a:schemeClr val="accent1"/>
              </a:buClr>
              <a:buSzPct val="50000"/>
              <a:buFont typeface="Wingdings" pitchFamily="2" charset="2"/>
              <a:buChar char="n"/>
              <a:defRPr sz="2000">
                <a:latin typeface="+mn-lt"/>
              </a:defRPr>
            </a:lvl7pPr>
            <a:lvl8pPr marL="3429000" indent="-228600" fontAlgn="base">
              <a:spcBef>
                <a:spcPct val="20000"/>
              </a:spcBef>
              <a:spcAft>
                <a:spcPct val="0"/>
              </a:spcAft>
              <a:buClr>
                <a:schemeClr val="accent1"/>
              </a:buClr>
              <a:buSzPct val="50000"/>
              <a:buFont typeface="Wingdings" pitchFamily="2" charset="2"/>
              <a:buChar char="n"/>
              <a:defRPr sz="2000">
                <a:latin typeface="+mn-lt"/>
              </a:defRPr>
            </a:lvl8pPr>
            <a:lvl9pPr marL="3886200" indent="-228600" fontAlgn="base">
              <a:spcBef>
                <a:spcPct val="20000"/>
              </a:spcBef>
              <a:spcAft>
                <a:spcPct val="0"/>
              </a:spcAft>
              <a:buClr>
                <a:schemeClr val="accent1"/>
              </a:buClr>
              <a:buSzPct val="50000"/>
              <a:buFont typeface="Wingdings" pitchFamily="2" charset="2"/>
              <a:buChar char="n"/>
              <a:defRPr sz="2000">
                <a:latin typeface="+mn-lt"/>
              </a:defRPr>
            </a:lvl9pPr>
          </a:lstStyle>
          <a:p>
            <a:pPr lvl="0"/>
            <a:r>
              <a:rPr lang="en-US" sz="3200">
                <a:cs typeface="Synchrony Sans"/>
              </a:rPr>
              <a:t>Content</a:t>
            </a:r>
          </a:p>
        </p:txBody>
      </p:sp>
      <p:sp>
        <p:nvSpPr>
          <p:cNvPr id="80" name="Text Placeholder 2"/>
          <p:cNvSpPr>
            <a:spLocks noGrp="1"/>
          </p:cNvSpPr>
          <p:nvPr>
            <p:ph type="body" sz="quarter" idx="10"/>
          </p:nvPr>
        </p:nvSpPr>
        <p:spPr>
          <a:xfrm>
            <a:off x="385225" y="1600201"/>
            <a:ext cx="11154059" cy="2486025"/>
          </a:xfrm>
          <a:prstGeom prst="rect">
            <a:avLst/>
          </a:prstGeom>
        </p:spPr>
        <p:txBody>
          <a:bodyPr/>
          <a:lstStyle>
            <a:lvl1pPr marL="0" indent="0">
              <a:buNone/>
              <a:defRPr sz="2400">
                <a:solidFill>
                  <a:schemeClr val="tx1"/>
                </a:solidFill>
                <a:latin typeface="+mn-lt"/>
                <a:cs typeface="Synchrony Sans"/>
              </a:defRPr>
            </a:lvl1pPr>
            <a:lvl2pPr marL="344488" indent="-342900">
              <a:buClrTx/>
              <a:buFont typeface="Arial" panose="020B0604020202020204" pitchFamily="34" charset="0"/>
              <a:buChar char="•"/>
              <a:defRPr sz="2400">
                <a:solidFill>
                  <a:schemeClr val="tx1"/>
                </a:solidFill>
                <a:latin typeface="+mn-lt"/>
                <a:cs typeface="Synchrony Sans"/>
              </a:defRPr>
            </a:lvl2pPr>
            <a:lvl3pPr marL="798513" indent="-342900">
              <a:buClrTx/>
              <a:buFont typeface="Arial" panose="020B0604020202020204" pitchFamily="34" charset="0"/>
              <a:buChar char="•"/>
              <a:defRPr sz="2400">
                <a:solidFill>
                  <a:schemeClr val="tx1"/>
                </a:solidFill>
                <a:latin typeface="+mn-lt"/>
                <a:cs typeface="Synchrony Sans"/>
              </a:defRPr>
            </a:lvl3pPr>
            <a:lvl4pPr marL="1201737" indent="-342900">
              <a:buClrTx/>
              <a:buFont typeface="Arial" panose="020B0604020202020204" pitchFamily="34" charset="0"/>
              <a:buChar char="•"/>
              <a:defRPr sz="2400">
                <a:solidFill>
                  <a:schemeClr val="tx1"/>
                </a:solidFill>
                <a:latin typeface="+mn-lt"/>
                <a:cs typeface="Synchrony Sans"/>
              </a:defRPr>
            </a:lvl4pPr>
            <a:lvl5pPr marL="1603375" indent="-342900">
              <a:buClrTx/>
              <a:buFont typeface="Arial" panose="020B0604020202020204" pitchFamily="34" charset="0"/>
              <a:buChar char="•"/>
              <a:defRPr sz="2400">
                <a:solidFill>
                  <a:schemeClr val="tx1"/>
                </a:solidFill>
                <a:latin typeface="+mn-lt"/>
                <a:cs typeface="Synchrony San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1" name="Picture 80">
            <a:extLst>
              <a:ext uri="{FF2B5EF4-FFF2-40B4-BE49-F238E27FC236}">
                <a16:creationId xmlns:a16="http://schemas.microsoft.com/office/drawing/2014/main" id="{645E3247-090E-4476-8643-A393A40E2B9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81483" y="157108"/>
            <a:ext cx="3014862" cy="1065375"/>
          </a:xfrm>
          <a:prstGeom prst="rect">
            <a:avLst/>
          </a:prstGeom>
        </p:spPr>
      </p:pic>
      <p:grpSp>
        <p:nvGrpSpPr>
          <p:cNvPr id="82" name="Group 81">
            <a:extLst>
              <a:ext uri="{FF2B5EF4-FFF2-40B4-BE49-F238E27FC236}">
                <a16:creationId xmlns:a16="http://schemas.microsoft.com/office/drawing/2014/main" id="{A1F21B78-A499-4585-8E78-31D3EA490999}"/>
              </a:ext>
            </a:extLst>
          </p:cNvPr>
          <p:cNvGrpSpPr/>
          <p:nvPr userDrawn="1"/>
        </p:nvGrpSpPr>
        <p:grpSpPr>
          <a:xfrm>
            <a:off x="208778" y="6275930"/>
            <a:ext cx="11755149" cy="516876"/>
            <a:chOff x="272695" y="6000164"/>
            <a:chExt cx="8816362" cy="516876"/>
          </a:xfrm>
        </p:grpSpPr>
        <p:sp>
          <p:nvSpPr>
            <p:cNvPr id="83" name="Rectangle 82">
              <a:extLst>
                <a:ext uri="{FF2B5EF4-FFF2-40B4-BE49-F238E27FC236}">
                  <a16:creationId xmlns:a16="http://schemas.microsoft.com/office/drawing/2014/main" id="{FD774483-6475-43CB-A572-06D629EC913A}"/>
                </a:ext>
              </a:extLst>
            </p:cNvPr>
            <p:cNvSpPr/>
            <p:nvPr/>
          </p:nvSpPr>
          <p:spPr>
            <a:xfrm>
              <a:off x="9006164" y="6256567"/>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84" name="Rectangle 83">
              <a:extLst>
                <a:ext uri="{FF2B5EF4-FFF2-40B4-BE49-F238E27FC236}">
                  <a16:creationId xmlns:a16="http://schemas.microsoft.com/office/drawing/2014/main" id="{F826C59A-FD1B-4221-B403-0257E759B2AA}"/>
                </a:ext>
              </a:extLst>
            </p:cNvPr>
            <p:cNvSpPr/>
            <p:nvPr/>
          </p:nvSpPr>
          <p:spPr>
            <a:xfrm>
              <a:off x="8888370"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85" name="Rectangle 84">
              <a:extLst>
                <a:ext uri="{FF2B5EF4-FFF2-40B4-BE49-F238E27FC236}">
                  <a16:creationId xmlns:a16="http://schemas.microsoft.com/office/drawing/2014/main" id="{C470C368-C245-4F7E-AC37-5D96298D42D7}"/>
                </a:ext>
              </a:extLst>
            </p:cNvPr>
            <p:cNvSpPr/>
            <p:nvPr/>
          </p:nvSpPr>
          <p:spPr>
            <a:xfrm>
              <a:off x="8770575"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86" name="Rectangle 85">
              <a:extLst>
                <a:ext uri="{FF2B5EF4-FFF2-40B4-BE49-F238E27FC236}">
                  <a16:creationId xmlns:a16="http://schemas.microsoft.com/office/drawing/2014/main" id="{D7C77965-8A2F-403D-AD11-DFF897F1B6AD}"/>
                </a:ext>
              </a:extLst>
            </p:cNvPr>
            <p:cNvSpPr/>
            <p:nvPr/>
          </p:nvSpPr>
          <p:spPr>
            <a:xfrm>
              <a:off x="8652782" y="6256567"/>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87" name="Rectangle 86">
              <a:extLst>
                <a:ext uri="{FF2B5EF4-FFF2-40B4-BE49-F238E27FC236}">
                  <a16:creationId xmlns:a16="http://schemas.microsoft.com/office/drawing/2014/main" id="{296ECD47-0DB1-4977-BF8C-8723A85A4465}"/>
                </a:ext>
              </a:extLst>
            </p:cNvPr>
            <p:cNvSpPr/>
            <p:nvPr/>
          </p:nvSpPr>
          <p:spPr>
            <a:xfrm>
              <a:off x="8534986"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88" name="Rectangle 87">
              <a:extLst>
                <a:ext uri="{FF2B5EF4-FFF2-40B4-BE49-F238E27FC236}">
                  <a16:creationId xmlns:a16="http://schemas.microsoft.com/office/drawing/2014/main" id="{74730E92-A8DB-4575-B17A-F27D32B0C858}"/>
                </a:ext>
              </a:extLst>
            </p:cNvPr>
            <p:cNvSpPr/>
            <p:nvPr/>
          </p:nvSpPr>
          <p:spPr>
            <a:xfrm>
              <a:off x="8417193"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89" name="Rectangle 88">
              <a:extLst>
                <a:ext uri="{FF2B5EF4-FFF2-40B4-BE49-F238E27FC236}">
                  <a16:creationId xmlns:a16="http://schemas.microsoft.com/office/drawing/2014/main" id="{D8C64165-E5B0-4F8E-AAB8-340A6CA72E2F}"/>
                </a:ext>
              </a:extLst>
            </p:cNvPr>
            <p:cNvSpPr/>
            <p:nvPr/>
          </p:nvSpPr>
          <p:spPr>
            <a:xfrm>
              <a:off x="8299398" y="6000164"/>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90" name="Rectangle 89">
              <a:extLst>
                <a:ext uri="{FF2B5EF4-FFF2-40B4-BE49-F238E27FC236}">
                  <a16:creationId xmlns:a16="http://schemas.microsoft.com/office/drawing/2014/main" id="{C843D638-6166-4D30-B90B-9032CC84E43D}"/>
                </a:ext>
              </a:extLst>
            </p:cNvPr>
            <p:cNvSpPr/>
            <p:nvPr/>
          </p:nvSpPr>
          <p:spPr>
            <a:xfrm>
              <a:off x="8181604"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91" name="Rectangle 90">
              <a:extLst>
                <a:ext uri="{FF2B5EF4-FFF2-40B4-BE49-F238E27FC236}">
                  <a16:creationId xmlns:a16="http://schemas.microsoft.com/office/drawing/2014/main" id="{BFC352DA-2894-479E-A650-34E20476ABC5}"/>
                </a:ext>
              </a:extLst>
            </p:cNvPr>
            <p:cNvSpPr/>
            <p:nvPr/>
          </p:nvSpPr>
          <p:spPr>
            <a:xfrm>
              <a:off x="8063810"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92" name="Rectangle 91">
              <a:extLst>
                <a:ext uri="{FF2B5EF4-FFF2-40B4-BE49-F238E27FC236}">
                  <a16:creationId xmlns:a16="http://schemas.microsoft.com/office/drawing/2014/main" id="{014A8119-1E30-48CC-B7D5-16634A9A9AF7}"/>
                </a:ext>
              </a:extLst>
            </p:cNvPr>
            <p:cNvSpPr/>
            <p:nvPr/>
          </p:nvSpPr>
          <p:spPr>
            <a:xfrm>
              <a:off x="7946015" y="6126508"/>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93" name="Rectangle 92">
              <a:extLst>
                <a:ext uri="{FF2B5EF4-FFF2-40B4-BE49-F238E27FC236}">
                  <a16:creationId xmlns:a16="http://schemas.microsoft.com/office/drawing/2014/main" id="{9BF8A429-9D3C-4225-A7A3-2A55CF48EF8D}"/>
                </a:ext>
              </a:extLst>
            </p:cNvPr>
            <p:cNvSpPr/>
            <p:nvPr/>
          </p:nvSpPr>
          <p:spPr>
            <a:xfrm>
              <a:off x="7828221"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94" name="Rectangle 93">
              <a:extLst>
                <a:ext uri="{FF2B5EF4-FFF2-40B4-BE49-F238E27FC236}">
                  <a16:creationId xmlns:a16="http://schemas.microsoft.com/office/drawing/2014/main" id="{F12BA45D-F8C0-4CB0-B172-5860EE739C5A}"/>
                </a:ext>
              </a:extLst>
            </p:cNvPr>
            <p:cNvSpPr/>
            <p:nvPr/>
          </p:nvSpPr>
          <p:spPr>
            <a:xfrm>
              <a:off x="7710427"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95" name="Rectangle 94">
              <a:extLst>
                <a:ext uri="{FF2B5EF4-FFF2-40B4-BE49-F238E27FC236}">
                  <a16:creationId xmlns:a16="http://schemas.microsoft.com/office/drawing/2014/main" id="{9C406553-3A3E-4CB6-BB5D-DEE4A37CE6CC}"/>
                </a:ext>
              </a:extLst>
            </p:cNvPr>
            <p:cNvSpPr/>
            <p:nvPr/>
          </p:nvSpPr>
          <p:spPr>
            <a:xfrm>
              <a:off x="7592633" y="6126508"/>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96" name="Rectangle 95">
              <a:extLst>
                <a:ext uri="{FF2B5EF4-FFF2-40B4-BE49-F238E27FC236}">
                  <a16:creationId xmlns:a16="http://schemas.microsoft.com/office/drawing/2014/main" id="{8ABD82FA-9BB9-457F-B241-CA34FDDEE626}"/>
                </a:ext>
              </a:extLst>
            </p:cNvPr>
            <p:cNvSpPr/>
            <p:nvPr/>
          </p:nvSpPr>
          <p:spPr>
            <a:xfrm>
              <a:off x="7474839"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97" name="Rectangle 96">
              <a:extLst>
                <a:ext uri="{FF2B5EF4-FFF2-40B4-BE49-F238E27FC236}">
                  <a16:creationId xmlns:a16="http://schemas.microsoft.com/office/drawing/2014/main" id="{7D287292-17C6-4561-8F31-E300338C06BE}"/>
                </a:ext>
              </a:extLst>
            </p:cNvPr>
            <p:cNvSpPr/>
            <p:nvPr/>
          </p:nvSpPr>
          <p:spPr>
            <a:xfrm>
              <a:off x="7357045"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98" name="Rectangle 97">
              <a:extLst>
                <a:ext uri="{FF2B5EF4-FFF2-40B4-BE49-F238E27FC236}">
                  <a16:creationId xmlns:a16="http://schemas.microsoft.com/office/drawing/2014/main" id="{6290216F-4352-4B6C-A3AB-B3F4DD31A73D}"/>
                </a:ext>
              </a:extLst>
            </p:cNvPr>
            <p:cNvSpPr/>
            <p:nvPr/>
          </p:nvSpPr>
          <p:spPr>
            <a:xfrm>
              <a:off x="7239249"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99" name="Rectangle 98">
              <a:extLst>
                <a:ext uri="{FF2B5EF4-FFF2-40B4-BE49-F238E27FC236}">
                  <a16:creationId xmlns:a16="http://schemas.microsoft.com/office/drawing/2014/main" id="{E2AE4EE9-759A-4E49-9978-F7FA72A67526}"/>
                </a:ext>
              </a:extLst>
            </p:cNvPr>
            <p:cNvSpPr/>
            <p:nvPr/>
          </p:nvSpPr>
          <p:spPr>
            <a:xfrm>
              <a:off x="7121456" y="6000164"/>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00" name="Rectangle 99">
              <a:extLst>
                <a:ext uri="{FF2B5EF4-FFF2-40B4-BE49-F238E27FC236}">
                  <a16:creationId xmlns:a16="http://schemas.microsoft.com/office/drawing/2014/main" id="{BA1F4AF6-D4AD-42CD-8439-CB69D8924564}"/>
                </a:ext>
              </a:extLst>
            </p:cNvPr>
            <p:cNvSpPr/>
            <p:nvPr/>
          </p:nvSpPr>
          <p:spPr>
            <a:xfrm>
              <a:off x="7003661"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01" name="Rectangle 100">
              <a:extLst>
                <a:ext uri="{FF2B5EF4-FFF2-40B4-BE49-F238E27FC236}">
                  <a16:creationId xmlns:a16="http://schemas.microsoft.com/office/drawing/2014/main" id="{C127933C-F372-4F23-8E67-EAC68ECC1F8D}"/>
                </a:ext>
              </a:extLst>
            </p:cNvPr>
            <p:cNvSpPr/>
            <p:nvPr/>
          </p:nvSpPr>
          <p:spPr>
            <a:xfrm>
              <a:off x="6885867" y="6126508"/>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02" name="Rectangle 101">
              <a:extLst>
                <a:ext uri="{FF2B5EF4-FFF2-40B4-BE49-F238E27FC236}">
                  <a16:creationId xmlns:a16="http://schemas.microsoft.com/office/drawing/2014/main" id="{8A136432-CF8C-4856-A2E1-163C1143324B}"/>
                </a:ext>
              </a:extLst>
            </p:cNvPr>
            <p:cNvSpPr/>
            <p:nvPr/>
          </p:nvSpPr>
          <p:spPr>
            <a:xfrm>
              <a:off x="6768073"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03" name="Rectangle 102">
              <a:extLst>
                <a:ext uri="{FF2B5EF4-FFF2-40B4-BE49-F238E27FC236}">
                  <a16:creationId xmlns:a16="http://schemas.microsoft.com/office/drawing/2014/main" id="{3EB0C6CF-8E39-40BB-9674-B22770599F86}"/>
                </a:ext>
              </a:extLst>
            </p:cNvPr>
            <p:cNvSpPr/>
            <p:nvPr/>
          </p:nvSpPr>
          <p:spPr>
            <a:xfrm>
              <a:off x="6650278"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04" name="Rectangle 103">
              <a:extLst>
                <a:ext uri="{FF2B5EF4-FFF2-40B4-BE49-F238E27FC236}">
                  <a16:creationId xmlns:a16="http://schemas.microsoft.com/office/drawing/2014/main" id="{4CB90D37-6DAD-4E3E-9028-27925BC78D87}"/>
                </a:ext>
              </a:extLst>
            </p:cNvPr>
            <p:cNvSpPr/>
            <p:nvPr/>
          </p:nvSpPr>
          <p:spPr>
            <a:xfrm>
              <a:off x="6532484"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05" name="Rectangle 104">
              <a:extLst>
                <a:ext uri="{FF2B5EF4-FFF2-40B4-BE49-F238E27FC236}">
                  <a16:creationId xmlns:a16="http://schemas.microsoft.com/office/drawing/2014/main" id="{84ADB01A-51FE-48BE-B6F0-E96CC9C46F8C}"/>
                </a:ext>
              </a:extLst>
            </p:cNvPr>
            <p:cNvSpPr/>
            <p:nvPr/>
          </p:nvSpPr>
          <p:spPr>
            <a:xfrm>
              <a:off x="6414690" y="6256567"/>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06" name="Rectangle 105">
              <a:extLst>
                <a:ext uri="{FF2B5EF4-FFF2-40B4-BE49-F238E27FC236}">
                  <a16:creationId xmlns:a16="http://schemas.microsoft.com/office/drawing/2014/main" id="{E745256A-CB8A-4AC0-B7D9-CD797B918EC1}"/>
                </a:ext>
              </a:extLst>
            </p:cNvPr>
            <p:cNvSpPr/>
            <p:nvPr/>
          </p:nvSpPr>
          <p:spPr>
            <a:xfrm>
              <a:off x="2981967"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07" name="Rectangle 106">
              <a:extLst>
                <a:ext uri="{FF2B5EF4-FFF2-40B4-BE49-F238E27FC236}">
                  <a16:creationId xmlns:a16="http://schemas.microsoft.com/office/drawing/2014/main" id="{D2E0F5E0-B9EF-4FF0-8133-19779B0EF2F8}"/>
                </a:ext>
              </a:extLst>
            </p:cNvPr>
            <p:cNvSpPr/>
            <p:nvPr/>
          </p:nvSpPr>
          <p:spPr>
            <a:xfrm>
              <a:off x="2864169" y="6256567"/>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08" name="Rectangle 107">
              <a:extLst>
                <a:ext uri="{FF2B5EF4-FFF2-40B4-BE49-F238E27FC236}">
                  <a16:creationId xmlns:a16="http://schemas.microsoft.com/office/drawing/2014/main" id="{DA358B3F-9176-4277-957D-C373358DF537}"/>
                </a:ext>
              </a:extLst>
            </p:cNvPr>
            <p:cNvSpPr/>
            <p:nvPr/>
          </p:nvSpPr>
          <p:spPr>
            <a:xfrm>
              <a:off x="2746375"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09" name="Rectangle 108">
              <a:extLst>
                <a:ext uri="{FF2B5EF4-FFF2-40B4-BE49-F238E27FC236}">
                  <a16:creationId xmlns:a16="http://schemas.microsoft.com/office/drawing/2014/main" id="{5A036131-7E2A-4723-A8F2-2FE29F751C5E}"/>
                </a:ext>
              </a:extLst>
            </p:cNvPr>
            <p:cNvSpPr/>
            <p:nvPr/>
          </p:nvSpPr>
          <p:spPr>
            <a:xfrm>
              <a:off x="2628580" y="6126508"/>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10" name="Rectangle 109">
              <a:extLst>
                <a:ext uri="{FF2B5EF4-FFF2-40B4-BE49-F238E27FC236}">
                  <a16:creationId xmlns:a16="http://schemas.microsoft.com/office/drawing/2014/main" id="{20647142-042D-44B5-9D07-E3C96251208F}"/>
                </a:ext>
              </a:extLst>
            </p:cNvPr>
            <p:cNvSpPr/>
            <p:nvPr/>
          </p:nvSpPr>
          <p:spPr>
            <a:xfrm>
              <a:off x="2510787" y="6256567"/>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11" name="Rectangle 110">
              <a:extLst>
                <a:ext uri="{FF2B5EF4-FFF2-40B4-BE49-F238E27FC236}">
                  <a16:creationId xmlns:a16="http://schemas.microsoft.com/office/drawing/2014/main" id="{1DE8EECC-1CF2-4F6C-9E05-1D9969C2FF0C}"/>
                </a:ext>
              </a:extLst>
            </p:cNvPr>
            <p:cNvSpPr/>
            <p:nvPr/>
          </p:nvSpPr>
          <p:spPr>
            <a:xfrm>
              <a:off x="2392991"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12" name="Rectangle 111">
              <a:extLst>
                <a:ext uri="{FF2B5EF4-FFF2-40B4-BE49-F238E27FC236}">
                  <a16:creationId xmlns:a16="http://schemas.microsoft.com/office/drawing/2014/main" id="{369C2601-CCB7-4010-A17F-BF03335AA33B}"/>
                </a:ext>
              </a:extLst>
            </p:cNvPr>
            <p:cNvSpPr/>
            <p:nvPr/>
          </p:nvSpPr>
          <p:spPr>
            <a:xfrm>
              <a:off x="2275198"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13" name="Rectangle 112">
              <a:extLst>
                <a:ext uri="{FF2B5EF4-FFF2-40B4-BE49-F238E27FC236}">
                  <a16:creationId xmlns:a16="http://schemas.microsoft.com/office/drawing/2014/main" id="{98F1BA5A-B5DC-4C5E-BCBF-1AA9EDB19A4A}"/>
                </a:ext>
              </a:extLst>
            </p:cNvPr>
            <p:cNvSpPr/>
            <p:nvPr/>
          </p:nvSpPr>
          <p:spPr>
            <a:xfrm>
              <a:off x="2157403" y="6000164"/>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14" name="Rectangle 113">
              <a:extLst>
                <a:ext uri="{FF2B5EF4-FFF2-40B4-BE49-F238E27FC236}">
                  <a16:creationId xmlns:a16="http://schemas.microsoft.com/office/drawing/2014/main" id="{4D4B5DB0-760E-41C0-B104-6343A08C1A7F}"/>
                </a:ext>
              </a:extLst>
            </p:cNvPr>
            <p:cNvSpPr/>
            <p:nvPr/>
          </p:nvSpPr>
          <p:spPr>
            <a:xfrm>
              <a:off x="2039609"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15" name="Rectangle 114">
              <a:extLst>
                <a:ext uri="{FF2B5EF4-FFF2-40B4-BE49-F238E27FC236}">
                  <a16:creationId xmlns:a16="http://schemas.microsoft.com/office/drawing/2014/main" id="{C0AA5228-15FB-4386-8422-C06DBC60A481}"/>
                </a:ext>
              </a:extLst>
            </p:cNvPr>
            <p:cNvSpPr/>
            <p:nvPr/>
          </p:nvSpPr>
          <p:spPr>
            <a:xfrm>
              <a:off x="1921815"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16" name="Rectangle 115">
              <a:extLst>
                <a:ext uri="{FF2B5EF4-FFF2-40B4-BE49-F238E27FC236}">
                  <a16:creationId xmlns:a16="http://schemas.microsoft.com/office/drawing/2014/main" id="{A4410C40-FC75-4CB5-AD1F-AD0DDA7C3FE2}"/>
                </a:ext>
              </a:extLst>
            </p:cNvPr>
            <p:cNvSpPr/>
            <p:nvPr/>
          </p:nvSpPr>
          <p:spPr>
            <a:xfrm>
              <a:off x="1804020" y="6126508"/>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17" name="Rectangle 116">
              <a:extLst>
                <a:ext uri="{FF2B5EF4-FFF2-40B4-BE49-F238E27FC236}">
                  <a16:creationId xmlns:a16="http://schemas.microsoft.com/office/drawing/2014/main" id="{A6A07132-AF11-402A-8626-A04446470F80}"/>
                </a:ext>
              </a:extLst>
            </p:cNvPr>
            <p:cNvSpPr/>
            <p:nvPr/>
          </p:nvSpPr>
          <p:spPr>
            <a:xfrm>
              <a:off x="1686226"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18" name="Rectangle 117">
              <a:extLst>
                <a:ext uri="{FF2B5EF4-FFF2-40B4-BE49-F238E27FC236}">
                  <a16:creationId xmlns:a16="http://schemas.microsoft.com/office/drawing/2014/main" id="{D4F5F8B7-0B2D-4F39-825F-8DE196992E22}"/>
                </a:ext>
              </a:extLst>
            </p:cNvPr>
            <p:cNvSpPr/>
            <p:nvPr/>
          </p:nvSpPr>
          <p:spPr>
            <a:xfrm>
              <a:off x="1568432"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19" name="Rectangle 118">
              <a:extLst>
                <a:ext uri="{FF2B5EF4-FFF2-40B4-BE49-F238E27FC236}">
                  <a16:creationId xmlns:a16="http://schemas.microsoft.com/office/drawing/2014/main" id="{AE03F8DF-1418-406C-A44F-AEE0B69FE8FF}"/>
                </a:ext>
              </a:extLst>
            </p:cNvPr>
            <p:cNvSpPr/>
            <p:nvPr/>
          </p:nvSpPr>
          <p:spPr>
            <a:xfrm>
              <a:off x="1450638" y="6126508"/>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20" name="Rectangle 119">
              <a:extLst>
                <a:ext uri="{FF2B5EF4-FFF2-40B4-BE49-F238E27FC236}">
                  <a16:creationId xmlns:a16="http://schemas.microsoft.com/office/drawing/2014/main" id="{CD144A37-AFDC-49D0-AD8A-02645CD55816}"/>
                </a:ext>
              </a:extLst>
            </p:cNvPr>
            <p:cNvSpPr/>
            <p:nvPr/>
          </p:nvSpPr>
          <p:spPr>
            <a:xfrm>
              <a:off x="1332844"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21" name="Rectangle 120">
              <a:extLst>
                <a:ext uri="{FF2B5EF4-FFF2-40B4-BE49-F238E27FC236}">
                  <a16:creationId xmlns:a16="http://schemas.microsoft.com/office/drawing/2014/main" id="{A734D9D9-829E-4826-950B-E732DC02B438}"/>
                </a:ext>
              </a:extLst>
            </p:cNvPr>
            <p:cNvSpPr/>
            <p:nvPr/>
          </p:nvSpPr>
          <p:spPr>
            <a:xfrm>
              <a:off x="1215050"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22" name="Rectangle 121">
              <a:extLst>
                <a:ext uri="{FF2B5EF4-FFF2-40B4-BE49-F238E27FC236}">
                  <a16:creationId xmlns:a16="http://schemas.microsoft.com/office/drawing/2014/main" id="{1C1ED552-63F0-4508-818B-269ADF9F748B}"/>
                </a:ext>
              </a:extLst>
            </p:cNvPr>
            <p:cNvSpPr/>
            <p:nvPr/>
          </p:nvSpPr>
          <p:spPr>
            <a:xfrm>
              <a:off x="1097254"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23" name="Rectangle 122">
              <a:extLst>
                <a:ext uri="{FF2B5EF4-FFF2-40B4-BE49-F238E27FC236}">
                  <a16:creationId xmlns:a16="http://schemas.microsoft.com/office/drawing/2014/main" id="{E0074925-2499-4F51-9440-5729DC23CF54}"/>
                </a:ext>
              </a:extLst>
            </p:cNvPr>
            <p:cNvSpPr/>
            <p:nvPr/>
          </p:nvSpPr>
          <p:spPr>
            <a:xfrm>
              <a:off x="979461" y="6000164"/>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24" name="Rectangle 123">
              <a:extLst>
                <a:ext uri="{FF2B5EF4-FFF2-40B4-BE49-F238E27FC236}">
                  <a16:creationId xmlns:a16="http://schemas.microsoft.com/office/drawing/2014/main" id="{ACA0D4A0-5EBC-447D-B57A-9C5D43ECC070}"/>
                </a:ext>
              </a:extLst>
            </p:cNvPr>
            <p:cNvSpPr/>
            <p:nvPr/>
          </p:nvSpPr>
          <p:spPr>
            <a:xfrm>
              <a:off x="861666"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25" name="Rectangle 124">
              <a:extLst>
                <a:ext uri="{FF2B5EF4-FFF2-40B4-BE49-F238E27FC236}">
                  <a16:creationId xmlns:a16="http://schemas.microsoft.com/office/drawing/2014/main" id="{B85A6D24-7AA5-451E-8FD5-2ADFC106D6BD}"/>
                </a:ext>
              </a:extLst>
            </p:cNvPr>
            <p:cNvSpPr/>
            <p:nvPr/>
          </p:nvSpPr>
          <p:spPr>
            <a:xfrm>
              <a:off x="743872" y="6126508"/>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26" name="Rectangle 125">
              <a:extLst>
                <a:ext uri="{FF2B5EF4-FFF2-40B4-BE49-F238E27FC236}">
                  <a16:creationId xmlns:a16="http://schemas.microsoft.com/office/drawing/2014/main" id="{B99B54FF-1EC0-4636-9CEB-68101416E7D7}"/>
                </a:ext>
              </a:extLst>
            </p:cNvPr>
            <p:cNvSpPr/>
            <p:nvPr/>
          </p:nvSpPr>
          <p:spPr>
            <a:xfrm>
              <a:off x="626078"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27" name="Rectangle 126">
              <a:extLst>
                <a:ext uri="{FF2B5EF4-FFF2-40B4-BE49-F238E27FC236}">
                  <a16:creationId xmlns:a16="http://schemas.microsoft.com/office/drawing/2014/main" id="{73C6A5AB-27D1-4D01-A8CC-C70CBC3DABC5}"/>
                </a:ext>
              </a:extLst>
            </p:cNvPr>
            <p:cNvSpPr/>
            <p:nvPr/>
          </p:nvSpPr>
          <p:spPr>
            <a:xfrm>
              <a:off x="508283"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28" name="Rectangle 127">
              <a:extLst>
                <a:ext uri="{FF2B5EF4-FFF2-40B4-BE49-F238E27FC236}">
                  <a16:creationId xmlns:a16="http://schemas.microsoft.com/office/drawing/2014/main" id="{E92CA7B4-E463-45AC-9992-E886087E47E7}"/>
                </a:ext>
              </a:extLst>
            </p:cNvPr>
            <p:cNvSpPr/>
            <p:nvPr/>
          </p:nvSpPr>
          <p:spPr>
            <a:xfrm>
              <a:off x="390489"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29" name="Rectangle 128">
              <a:extLst>
                <a:ext uri="{FF2B5EF4-FFF2-40B4-BE49-F238E27FC236}">
                  <a16:creationId xmlns:a16="http://schemas.microsoft.com/office/drawing/2014/main" id="{E08338F5-B89E-4825-B427-E700FAB6E4AE}"/>
                </a:ext>
              </a:extLst>
            </p:cNvPr>
            <p:cNvSpPr/>
            <p:nvPr/>
          </p:nvSpPr>
          <p:spPr>
            <a:xfrm>
              <a:off x="272695"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30" name="Rectangle 129">
              <a:extLst>
                <a:ext uri="{FF2B5EF4-FFF2-40B4-BE49-F238E27FC236}">
                  <a16:creationId xmlns:a16="http://schemas.microsoft.com/office/drawing/2014/main" id="{8AC59F5F-264C-466B-BE89-02F48968FD70}"/>
                </a:ext>
              </a:extLst>
            </p:cNvPr>
            <p:cNvSpPr/>
            <p:nvPr/>
          </p:nvSpPr>
          <p:spPr>
            <a:xfrm>
              <a:off x="5565410" y="6126508"/>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31" name="Rectangle 130">
              <a:extLst>
                <a:ext uri="{FF2B5EF4-FFF2-40B4-BE49-F238E27FC236}">
                  <a16:creationId xmlns:a16="http://schemas.microsoft.com/office/drawing/2014/main" id="{9FB7AB56-4459-44DF-8433-1028F855286B}"/>
                </a:ext>
              </a:extLst>
            </p:cNvPr>
            <p:cNvSpPr/>
            <p:nvPr/>
          </p:nvSpPr>
          <p:spPr>
            <a:xfrm>
              <a:off x="5447612" y="6256567"/>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32" name="Rectangle 131">
              <a:extLst>
                <a:ext uri="{FF2B5EF4-FFF2-40B4-BE49-F238E27FC236}">
                  <a16:creationId xmlns:a16="http://schemas.microsoft.com/office/drawing/2014/main" id="{DC8D1DC9-A0E8-40F8-BA49-0C7240DE8123}"/>
                </a:ext>
              </a:extLst>
            </p:cNvPr>
            <p:cNvSpPr/>
            <p:nvPr/>
          </p:nvSpPr>
          <p:spPr>
            <a:xfrm>
              <a:off x="5329818"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33" name="Rectangle 132">
              <a:extLst>
                <a:ext uri="{FF2B5EF4-FFF2-40B4-BE49-F238E27FC236}">
                  <a16:creationId xmlns:a16="http://schemas.microsoft.com/office/drawing/2014/main" id="{FD3BF717-1AD5-482D-AD34-7AC984297E62}"/>
                </a:ext>
              </a:extLst>
            </p:cNvPr>
            <p:cNvSpPr/>
            <p:nvPr/>
          </p:nvSpPr>
          <p:spPr>
            <a:xfrm>
              <a:off x="5212024"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34" name="Rectangle 133">
              <a:extLst>
                <a:ext uri="{FF2B5EF4-FFF2-40B4-BE49-F238E27FC236}">
                  <a16:creationId xmlns:a16="http://schemas.microsoft.com/office/drawing/2014/main" id="{AB078FE6-4113-4023-80DD-2841DEC5E8B8}"/>
                </a:ext>
              </a:extLst>
            </p:cNvPr>
            <p:cNvSpPr/>
            <p:nvPr/>
          </p:nvSpPr>
          <p:spPr>
            <a:xfrm>
              <a:off x="5094229" y="6256567"/>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35" name="Rectangle 134">
              <a:extLst>
                <a:ext uri="{FF2B5EF4-FFF2-40B4-BE49-F238E27FC236}">
                  <a16:creationId xmlns:a16="http://schemas.microsoft.com/office/drawing/2014/main" id="{86BB3D10-49A4-48DA-9FF2-970B1F0A6380}"/>
                </a:ext>
              </a:extLst>
            </p:cNvPr>
            <p:cNvSpPr/>
            <p:nvPr/>
          </p:nvSpPr>
          <p:spPr>
            <a:xfrm>
              <a:off x="4976435"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36" name="Rectangle 135">
              <a:extLst>
                <a:ext uri="{FF2B5EF4-FFF2-40B4-BE49-F238E27FC236}">
                  <a16:creationId xmlns:a16="http://schemas.microsoft.com/office/drawing/2014/main" id="{FBA88BD4-B129-486E-BC8C-FFF0B25156BB}"/>
                </a:ext>
              </a:extLst>
            </p:cNvPr>
            <p:cNvSpPr/>
            <p:nvPr/>
          </p:nvSpPr>
          <p:spPr>
            <a:xfrm>
              <a:off x="4858640"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37" name="Rectangle 136">
              <a:extLst>
                <a:ext uri="{FF2B5EF4-FFF2-40B4-BE49-F238E27FC236}">
                  <a16:creationId xmlns:a16="http://schemas.microsoft.com/office/drawing/2014/main" id="{81269E17-289F-4DD9-87C5-2315FA06CC60}"/>
                </a:ext>
              </a:extLst>
            </p:cNvPr>
            <p:cNvSpPr/>
            <p:nvPr/>
          </p:nvSpPr>
          <p:spPr>
            <a:xfrm>
              <a:off x="4740846" y="6000164"/>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38" name="Rectangle 137">
              <a:extLst>
                <a:ext uri="{FF2B5EF4-FFF2-40B4-BE49-F238E27FC236}">
                  <a16:creationId xmlns:a16="http://schemas.microsoft.com/office/drawing/2014/main" id="{3C64DB59-8834-4A91-8B97-BA398F53478D}"/>
                </a:ext>
              </a:extLst>
            </p:cNvPr>
            <p:cNvSpPr/>
            <p:nvPr/>
          </p:nvSpPr>
          <p:spPr>
            <a:xfrm>
              <a:off x="4623052" y="6126508"/>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39" name="Rectangle 138">
              <a:extLst>
                <a:ext uri="{FF2B5EF4-FFF2-40B4-BE49-F238E27FC236}">
                  <a16:creationId xmlns:a16="http://schemas.microsoft.com/office/drawing/2014/main" id="{A67CDE80-3BE7-40FD-AF58-79D5F308C8EF}"/>
                </a:ext>
              </a:extLst>
            </p:cNvPr>
            <p:cNvSpPr/>
            <p:nvPr/>
          </p:nvSpPr>
          <p:spPr>
            <a:xfrm>
              <a:off x="4505257"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40" name="Rectangle 139">
              <a:extLst>
                <a:ext uri="{FF2B5EF4-FFF2-40B4-BE49-F238E27FC236}">
                  <a16:creationId xmlns:a16="http://schemas.microsoft.com/office/drawing/2014/main" id="{D279E41C-2E38-4E1F-A4C9-4FBF6DF33835}"/>
                </a:ext>
              </a:extLst>
            </p:cNvPr>
            <p:cNvSpPr/>
            <p:nvPr/>
          </p:nvSpPr>
          <p:spPr>
            <a:xfrm>
              <a:off x="4387463" y="6126508"/>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41" name="Rectangle 140">
              <a:extLst>
                <a:ext uri="{FF2B5EF4-FFF2-40B4-BE49-F238E27FC236}">
                  <a16:creationId xmlns:a16="http://schemas.microsoft.com/office/drawing/2014/main" id="{080EFCE9-170E-4F27-9E6B-B5AC841B3E0F}"/>
                </a:ext>
              </a:extLst>
            </p:cNvPr>
            <p:cNvSpPr/>
            <p:nvPr/>
          </p:nvSpPr>
          <p:spPr>
            <a:xfrm>
              <a:off x="4269669"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42" name="Rectangle 141">
              <a:extLst>
                <a:ext uri="{FF2B5EF4-FFF2-40B4-BE49-F238E27FC236}">
                  <a16:creationId xmlns:a16="http://schemas.microsoft.com/office/drawing/2014/main" id="{0015F8AC-E045-4093-970E-18F706CC7EF5}"/>
                </a:ext>
              </a:extLst>
            </p:cNvPr>
            <p:cNvSpPr/>
            <p:nvPr/>
          </p:nvSpPr>
          <p:spPr>
            <a:xfrm>
              <a:off x="4151875"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43" name="Rectangle 142">
              <a:extLst>
                <a:ext uri="{FF2B5EF4-FFF2-40B4-BE49-F238E27FC236}">
                  <a16:creationId xmlns:a16="http://schemas.microsoft.com/office/drawing/2014/main" id="{910F3E29-01E8-4CB3-A6BC-411EA5B5812C}"/>
                </a:ext>
              </a:extLst>
            </p:cNvPr>
            <p:cNvSpPr/>
            <p:nvPr/>
          </p:nvSpPr>
          <p:spPr>
            <a:xfrm>
              <a:off x="4034081" y="6126508"/>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44" name="Rectangle 143">
              <a:extLst>
                <a:ext uri="{FF2B5EF4-FFF2-40B4-BE49-F238E27FC236}">
                  <a16:creationId xmlns:a16="http://schemas.microsoft.com/office/drawing/2014/main" id="{37554FA1-4CFB-4FA3-80DE-14B84E78DB8C}"/>
                </a:ext>
              </a:extLst>
            </p:cNvPr>
            <p:cNvSpPr/>
            <p:nvPr/>
          </p:nvSpPr>
          <p:spPr>
            <a:xfrm>
              <a:off x="3916286" y="6256567"/>
              <a:ext cx="82893" cy="259009"/>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45" name="Rectangle 144">
              <a:extLst>
                <a:ext uri="{FF2B5EF4-FFF2-40B4-BE49-F238E27FC236}">
                  <a16:creationId xmlns:a16="http://schemas.microsoft.com/office/drawing/2014/main" id="{37CD5D69-9A7F-448E-930A-330A875FE212}"/>
                </a:ext>
              </a:extLst>
            </p:cNvPr>
            <p:cNvSpPr/>
            <p:nvPr/>
          </p:nvSpPr>
          <p:spPr>
            <a:xfrm>
              <a:off x="3798492"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46" name="Rectangle 145">
              <a:extLst>
                <a:ext uri="{FF2B5EF4-FFF2-40B4-BE49-F238E27FC236}">
                  <a16:creationId xmlns:a16="http://schemas.microsoft.com/office/drawing/2014/main" id="{82DA11AA-334B-4B64-871F-1B3D1BC8E450}"/>
                </a:ext>
              </a:extLst>
            </p:cNvPr>
            <p:cNvSpPr/>
            <p:nvPr/>
          </p:nvSpPr>
          <p:spPr>
            <a:xfrm>
              <a:off x="3680698"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47" name="Rectangle 146">
              <a:extLst>
                <a:ext uri="{FF2B5EF4-FFF2-40B4-BE49-F238E27FC236}">
                  <a16:creationId xmlns:a16="http://schemas.microsoft.com/office/drawing/2014/main" id="{A8026DA9-FFC3-428A-A005-6798B59F3862}"/>
                </a:ext>
              </a:extLst>
            </p:cNvPr>
            <p:cNvSpPr/>
            <p:nvPr/>
          </p:nvSpPr>
          <p:spPr>
            <a:xfrm>
              <a:off x="3562903" y="6000164"/>
              <a:ext cx="82893" cy="259009"/>
            </a:xfrm>
            <a:prstGeom prst="rect">
              <a:avLst/>
            </a:prstGeom>
            <a:solidFill>
              <a:schemeClr val="bg1">
                <a:lumMod val="9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48" name="Rectangle 147">
              <a:extLst>
                <a:ext uri="{FF2B5EF4-FFF2-40B4-BE49-F238E27FC236}">
                  <a16:creationId xmlns:a16="http://schemas.microsoft.com/office/drawing/2014/main" id="{7AD24AC9-982F-4414-B811-8FE63045BB77}"/>
                </a:ext>
              </a:extLst>
            </p:cNvPr>
            <p:cNvSpPr/>
            <p:nvPr/>
          </p:nvSpPr>
          <p:spPr>
            <a:xfrm>
              <a:off x="3445110"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49" name="Rectangle 148">
              <a:extLst>
                <a:ext uri="{FF2B5EF4-FFF2-40B4-BE49-F238E27FC236}">
                  <a16:creationId xmlns:a16="http://schemas.microsoft.com/office/drawing/2014/main" id="{3F71F821-B7C5-4CB7-A924-D61390406F73}"/>
                </a:ext>
              </a:extLst>
            </p:cNvPr>
            <p:cNvSpPr/>
            <p:nvPr/>
          </p:nvSpPr>
          <p:spPr>
            <a:xfrm>
              <a:off x="3327314" y="6126508"/>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0" name="Rectangle 149">
              <a:extLst>
                <a:ext uri="{FF2B5EF4-FFF2-40B4-BE49-F238E27FC236}">
                  <a16:creationId xmlns:a16="http://schemas.microsoft.com/office/drawing/2014/main" id="{39D31C6A-ED07-4B82-99F3-DC547EC2B5FA}"/>
                </a:ext>
              </a:extLst>
            </p:cNvPr>
            <p:cNvSpPr/>
            <p:nvPr/>
          </p:nvSpPr>
          <p:spPr>
            <a:xfrm>
              <a:off x="3209521" y="6256567"/>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1" name="Rectangle 150">
              <a:extLst>
                <a:ext uri="{FF2B5EF4-FFF2-40B4-BE49-F238E27FC236}">
                  <a16:creationId xmlns:a16="http://schemas.microsoft.com/office/drawing/2014/main" id="{92F9422C-64AA-4EA2-8EF1-1EF2BB218AC8}"/>
                </a:ext>
              </a:extLst>
            </p:cNvPr>
            <p:cNvSpPr/>
            <p:nvPr/>
          </p:nvSpPr>
          <p:spPr>
            <a:xfrm>
              <a:off x="3091726" y="6256567"/>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2" name="Rectangle 151">
              <a:extLst>
                <a:ext uri="{FF2B5EF4-FFF2-40B4-BE49-F238E27FC236}">
                  <a16:creationId xmlns:a16="http://schemas.microsoft.com/office/drawing/2014/main" id="{18D48EF6-CCC9-447B-9D3F-E0FB630C8CB5}"/>
                </a:ext>
              </a:extLst>
            </p:cNvPr>
            <p:cNvSpPr/>
            <p:nvPr/>
          </p:nvSpPr>
          <p:spPr>
            <a:xfrm>
              <a:off x="6275045" y="6258031"/>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3" name="Rectangle 152">
              <a:extLst>
                <a:ext uri="{FF2B5EF4-FFF2-40B4-BE49-F238E27FC236}">
                  <a16:creationId xmlns:a16="http://schemas.microsoft.com/office/drawing/2014/main" id="{B22079E8-4CF4-43A7-996A-B854588FB935}"/>
                </a:ext>
              </a:extLst>
            </p:cNvPr>
            <p:cNvSpPr/>
            <p:nvPr/>
          </p:nvSpPr>
          <p:spPr>
            <a:xfrm>
              <a:off x="6157251" y="6001628"/>
              <a:ext cx="82893" cy="259009"/>
            </a:xfrm>
            <a:prstGeom prst="rect">
              <a:avLst/>
            </a:pr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4" name="Rectangle 153">
              <a:extLst>
                <a:ext uri="{FF2B5EF4-FFF2-40B4-BE49-F238E27FC236}">
                  <a16:creationId xmlns:a16="http://schemas.microsoft.com/office/drawing/2014/main" id="{5EFC330B-3414-4D25-AC77-5371427A21E9}"/>
                </a:ext>
              </a:extLst>
            </p:cNvPr>
            <p:cNvSpPr/>
            <p:nvPr/>
          </p:nvSpPr>
          <p:spPr>
            <a:xfrm>
              <a:off x="6039457" y="6258031"/>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5" name="Rectangle 154">
              <a:extLst>
                <a:ext uri="{FF2B5EF4-FFF2-40B4-BE49-F238E27FC236}">
                  <a16:creationId xmlns:a16="http://schemas.microsoft.com/office/drawing/2014/main" id="{9DDD2A32-31B3-4E19-AC1F-57D5FEBD0416}"/>
                </a:ext>
              </a:extLst>
            </p:cNvPr>
            <p:cNvSpPr/>
            <p:nvPr/>
          </p:nvSpPr>
          <p:spPr>
            <a:xfrm>
              <a:off x="5921662" y="6127972"/>
              <a:ext cx="82893" cy="259009"/>
            </a:xfrm>
            <a:prstGeom prst="rect">
              <a:avLst/>
            </a:prstGeom>
            <a:solidFill>
              <a:srgbClr val="F1C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6" name="Rectangle 155">
              <a:extLst>
                <a:ext uri="{FF2B5EF4-FFF2-40B4-BE49-F238E27FC236}">
                  <a16:creationId xmlns:a16="http://schemas.microsoft.com/office/drawing/2014/main" id="{85236B9D-DBC7-463B-992C-9302199D79C5}"/>
                </a:ext>
              </a:extLst>
            </p:cNvPr>
            <p:cNvSpPr/>
            <p:nvPr/>
          </p:nvSpPr>
          <p:spPr>
            <a:xfrm>
              <a:off x="5803868" y="6258031"/>
              <a:ext cx="82893" cy="259009"/>
            </a:xfrm>
            <a:prstGeom prst="rect">
              <a:avLst/>
            </a:prstGeom>
            <a:solidFill>
              <a:srgbClr val="FFFFFF">
                <a:lumMod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sp>
          <p:nvSpPr>
            <p:cNvPr id="157" name="Rectangle 156">
              <a:extLst>
                <a:ext uri="{FF2B5EF4-FFF2-40B4-BE49-F238E27FC236}">
                  <a16:creationId xmlns:a16="http://schemas.microsoft.com/office/drawing/2014/main" id="{031EE4B5-1E39-40CD-BA23-4B8C402FDE71}"/>
                </a:ext>
              </a:extLst>
            </p:cNvPr>
            <p:cNvSpPr/>
            <p:nvPr/>
          </p:nvSpPr>
          <p:spPr>
            <a:xfrm>
              <a:off x="5686073" y="6258031"/>
              <a:ext cx="82893" cy="259009"/>
            </a:xfrm>
            <a:prstGeom prst="rect">
              <a:avLst/>
            </a:prstGeom>
            <a:solidFill>
              <a:schemeClr val="tx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j-lt"/>
              </a:endParaRPr>
            </a:p>
          </p:txBody>
        </p:sp>
      </p:grpSp>
    </p:spTree>
    <p:extLst>
      <p:ext uri="{BB962C8B-B14F-4D97-AF65-F5344CB8AC3E}">
        <p14:creationId xmlns:p14="http://schemas.microsoft.com/office/powerpoint/2010/main" val="4209382774"/>
      </p:ext>
    </p:extLst>
  </p:cSld>
  <p:clrMapOvr>
    <a:masterClrMapping/>
  </p:clrMapOvr>
  <p:extLst>
    <p:ext uri="{DCECCB84-F9BA-43D5-87BE-67443E8EF086}">
      <p15:sldGuideLst xmlns:p15="http://schemas.microsoft.com/office/powerpoint/2012/main">
        <p15:guide id="1" orient="horz" pos="432">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ext Box 18"/>
          <p:cNvSpPr txBox="1">
            <a:spLocks noChangeArrowheads="1"/>
          </p:cNvSpPr>
          <p:nvPr userDrawn="1"/>
        </p:nvSpPr>
        <p:spPr bwMode="auto">
          <a:xfrm>
            <a:off x="8793930" y="6433924"/>
            <a:ext cx="3274484" cy="276999"/>
          </a:xfrm>
          <a:prstGeom prst="rect">
            <a:avLst/>
          </a:prstGeom>
          <a:noFill/>
        </p:spPr>
        <p:txBody>
          <a:bodyPr wrap="square" rtlCol="0">
            <a:spAutoFit/>
          </a:bodyPr>
          <a:lstStyle>
            <a:defPPr>
              <a:defRPr lang="en-US"/>
            </a:defPPr>
            <a:lvl1pPr>
              <a:defRPr sz="1200">
                <a:solidFill>
                  <a:srgbClr val="9A999B"/>
                </a:solidFill>
                <a:latin typeface="Arial" panose="020B0604020202020204" pitchFamily="34" charset="0"/>
                <a:cs typeface="Arial" panose="020B0604020202020204" pitchFamily="34" charset="0"/>
              </a:defRPr>
            </a:lvl1pPr>
          </a:lstStyle>
          <a:p>
            <a:pPr algn="r" defTabSz="457200" eaLnBrk="1" fontAlgn="auto" hangingPunct="1">
              <a:spcBef>
                <a:spcPts val="0"/>
              </a:spcBef>
              <a:spcAft>
                <a:spcPts val="0"/>
              </a:spcAft>
            </a:pPr>
            <a:fld id="{95990F28-EF56-40AF-B6C1-2CF755EA3890}" type="slidenum">
              <a:rPr lang="en-US" sz="1200">
                <a:latin typeface="+mj-lt"/>
                <a:cs typeface="Synchrony Sans"/>
              </a:rPr>
              <a:pPr algn="r" defTabSz="457200" eaLnBrk="1" fontAlgn="auto" hangingPunct="1">
                <a:spcBef>
                  <a:spcPts val="0"/>
                </a:spcBef>
                <a:spcAft>
                  <a:spcPts val="0"/>
                </a:spcAft>
              </a:pPr>
              <a:t>‹#›</a:t>
            </a:fld>
            <a:r>
              <a:rPr lang="en-US" sz="1200">
                <a:latin typeface="+mj-lt"/>
                <a:cs typeface="Synchrony Sans"/>
              </a:rPr>
              <a:t>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12" y="6303681"/>
            <a:ext cx="1355040" cy="478005"/>
          </a:xfrm>
          <a:prstGeom prst="rect">
            <a:avLst/>
          </a:prstGeom>
        </p:spPr>
      </p:pic>
      <p:sp>
        <p:nvSpPr>
          <p:cNvPr id="4" name="Rectangle 3"/>
          <p:cNvSpPr/>
          <p:nvPr userDrawn="1"/>
        </p:nvSpPr>
        <p:spPr>
          <a:xfrm>
            <a:off x="0" y="6792736"/>
            <a:ext cx="12192000" cy="6978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sz="1800">
              <a:solidFill>
                <a:srgbClr val="FFFFFF"/>
              </a:solidFill>
              <a:latin typeface="+mj-lt"/>
            </a:endParaRPr>
          </a:p>
        </p:txBody>
      </p:sp>
      <p:sp>
        <p:nvSpPr>
          <p:cNvPr id="5" name="Text Placeholder 2"/>
          <p:cNvSpPr>
            <a:spLocks noGrp="1"/>
          </p:cNvSpPr>
          <p:nvPr>
            <p:ph type="body" sz="quarter" idx="10"/>
          </p:nvPr>
        </p:nvSpPr>
        <p:spPr>
          <a:xfrm>
            <a:off x="292301" y="306044"/>
            <a:ext cx="11434033" cy="452438"/>
          </a:xfrm>
          <a:prstGeom prst="rect">
            <a:avLst/>
          </a:prstGeom>
        </p:spPr>
        <p:txBody>
          <a:bodyPr lIns="0" anchor="b"/>
          <a:lstStyle>
            <a:lvl1pPr marL="0" indent="0">
              <a:buNone/>
              <a:defRPr sz="2200">
                <a:solidFill>
                  <a:schemeClr val="tx1"/>
                </a:solidFill>
                <a:latin typeface="+mj-lt"/>
                <a:cs typeface="Synchrony Sans"/>
              </a:defRPr>
            </a:lvl1pPr>
            <a:lvl2pPr>
              <a:buClrTx/>
              <a:defRPr sz="2200">
                <a:solidFill>
                  <a:schemeClr val="tx1"/>
                </a:solidFill>
                <a:latin typeface="Arial" panose="020B0604020202020204" pitchFamily="34" charset="0"/>
                <a:cs typeface="Arial" panose="020B0604020202020204" pitchFamily="34" charset="0"/>
              </a:defRPr>
            </a:lvl2pPr>
            <a:lvl3pPr>
              <a:buClrTx/>
              <a:defRPr sz="2200">
                <a:solidFill>
                  <a:schemeClr val="tx1"/>
                </a:solidFill>
                <a:latin typeface="Arial" panose="020B0604020202020204" pitchFamily="34" charset="0"/>
                <a:cs typeface="Arial" panose="020B0604020202020204" pitchFamily="34" charset="0"/>
              </a:defRPr>
            </a:lvl3pPr>
            <a:lvl4pPr>
              <a:buClrTx/>
              <a:defRPr sz="2200">
                <a:solidFill>
                  <a:schemeClr val="tx1"/>
                </a:solidFill>
                <a:latin typeface="Arial" panose="020B0604020202020204" pitchFamily="34" charset="0"/>
                <a:cs typeface="Arial" panose="020B0604020202020204" pitchFamily="34" charset="0"/>
              </a:defRPr>
            </a:lvl4pPr>
            <a:lvl5pPr>
              <a:buClrTx/>
              <a:defRPr sz="2200">
                <a:solidFill>
                  <a:schemeClr val="tx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6" name="Straight Connector 5"/>
          <p:cNvCxnSpPr/>
          <p:nvPr userDrawn="1"/>
        </p:nvCxnSpPr>
        <p:spPr>
          <a:xfrm>
            <a:off x="209558" y="771523"/>
            <a:ext cx="11725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sz="quarter" idx="13"/>
          </p:nvPr>
        </p:nvSpPr>
        <p:spPr>
          <a:xfrm>
            <a:off x="524933" y="1249364"/>
            <a:ext cx="9772651" cy="3736975"/>
          </a:xfrm>
          <a:prstGeom prst="rect">
            <a:avLst/>
          </a:prstGeom>
        </p:spPr>
        <p:txBody>
          <a:bodyPr lIns="0"/>
          <a:lstStyle>
            <a:lvl1pPr marL="0" indent="0">
              <a:buClrTx/>
              <a:buFont typeface="Arial" panose="020B0604020202020204" pitchFamily="34" charset="0"/>
              <a:buNone/>
              <a:defRPr sz="1800">
                <a:solidFill>
                  <a:schemeClr val="tx1"/>
                </a:solidFill>
                <a:latin typeface="+mn-lt"/>
              </a:defRPr>
            </a:lvl1pPr>
            <a:lvl2pPr marL="285750" indent="0">
              <a:buClrTx/>
              <a:buFont typeface="Arial" panose="020B0604020202020204" pitchFamily="34" charset="0"/>
              <a:buNone/>
              <a:defRPr sz="1800">
                <a:solidFill>
                  <a:schemeClr val="tx1"/>
                </a:solidFill>
                <a:latin typeface="+mn-lt"/>
              </a:defRPr>
            </a:lvl2pPr>
            <a:lvl3pPr marL="914400" indent="0">
              <a:buClrTx/>
              <a:buFont typeface="Arial" panose="020B0604020202020204" pitchFamily="34" charset="0"/>
              <a:buNone/>
              <a:defRPr sz="1800">
                <a:solidFill>
                  <a:schemeClr val="tx1"/>
                </a:solidFill>
                <a:latin typeface="+mn-lt"/>
              </a:defRPr>
            </a:lvl3pPr>
            <a:lvl4pPr marL="1371600" indent="0">
              <a:buClrTx/>
              <a:buFont typeface="Arial" panose="020B0604020202020204" pitchFamily="34" charset="0"/>
              <a:buNone/>
              <a:defRPr sz="1800">
                <a:solidFill>
                  <a:schemeClr val="tx1"/>
                </a:solidFill>
                <a:latin typeface="+mn-lt"/>
              </a:defRPr>
            </a:lvl4pPr>
            <a:lvl5pPr marL="1828800" indent="0">
              <a:buClrTx/>
              <a:buFont typeface="Arial" panose="020B0604020202020204" pitchFamily="34" charset="0"/>
              <a:buNone/>
              <a:defRPr sz="18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1935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147.xml"/><Relationship Id="rId21" Type="http://schemas.openxmlformats.org/officeDocument/2006/relationships/slideLayout" Target="../slideLayouts/slideLayout51.xml"/><Relationship Id="rId42" Type="http://schemas.openxmlformats.org/officeDocument/2006/relationships/slideLayout" Target="../slideLayouts/slideLayout72.xml"/><Relationship Id="rId63" Type="http://schemas.openxmlformats.org/officeDocument/2006/relationships/slideLayout" Target="../slideLayouts/slideLayout93.xml"/><Relationship Id="rId84" Type="http://schemas.openxmlformats.org/officeDocument/2006/relationships/slideLayout" Target="../slideLayouts/slideLayout114.xml"/><Relationship Id="rId138" Type="http://schemas.openxmlformats.org/officeDocument/2006/relationships/slideLayout" Target="../slideLayouts/slideLayout168.xml"/><Relationship Id="rId159" Type="http://schemas.openxmlformats.org/officeDocument/2006/relationships/slideLayout" Target="../slideLayouts/slideLayout189.xml"/><Relationship Id="rId170" Type="http://schemas.openxmlformats.org/officeDocument/2006/relationships/slideLayout" Target="../slideLayouts/slideLayout200.xml"/><Relationship Id="rId107" Type="http://schemas.openxmlformats.org/officeDocument/2006/relationships/slideLayout" Target="../slideLayouts/slideLayout137.xml"/><Relationship Id="rId11" Type="http://schemas.openxmlformats.org/officeDocument/2006/relationships/slideLayout" Target="../slideLayouts/slideLayout41.xml"/><Relationship Id="rId32" Type="http://schemas.openxmlformats.org/officeDocument/2006/relationships/slideLayout" Target="../slideLayouts/slideLayout62.xml"/><Relationship Id="rId53" Type="http://schemas.openxmlformats.org/officeDocument/2006/relationships/slideLayout" Target="../slideLayouts/slideLayout83.xml"/><Relationship Id="rId74" Type="http://schemas.openxmlformats.org/officeDocument/2006/relationships/slideLayout" Target="../slideLayouts/slideLayout104.xml"/><Relationship Id="rId128" Type="http://schemas.openxmlformats.org/officeDocument/2006/relationships/slideLayout" Target="../slideLayouts/slideLayout158.xml"/><Relationship Id="rId149" Type="http://schemas.openxmlformats.org/officeDocument/2006/relationships/slideLayout" Target="../slideLayouts/slideLayout179.xml"/><Relationship Id="rId5" Type="http://schemas.openxmlformats.org/officeDocument/2006/relationships/slideLayout" Target="../slideLayouts/slideLayout35.xml"/><Relationship Id="rId95" Type="http://schemas.openxmlformats.org/officeDocument/2006/relationships/slideLayout" Target="../slideLayouts/slideLayout125.xml"/><Relationship Id="rId160" Type="http://schemas.openxmlformats.org/officeDocument/2006/relationships/slideLayout" Target="../slideLayouts/slideLayout190.xml"/><Relationship Id="rId22" Type="http://schemas.openxmlformats.org/officeDocument/2006/relationships/slideLayout" Target="../slideLayouts/slideLayout52.xml"/><Relationship Id="rId43" Type="http://schemas.openxmlformats.org/officeDocument/2006/relationships/slideLayout" Target="../slideLayouts/slideLayout73.xml"/><Relationship Id="rId64" Type="http://schemas.openxmlformats.org/officeDocument/2006/relationships/slideLayout" Target="../slideLayouts/slideLayout94.xml"/><Relationship Id="rId118" Type="http://schemas.openxmlformats.org/officeDocument/2006/relationships/slideLayout" Target="../slideLayouts/slideLayout148.xml"/><Relationship Id="rId139" Type="http://schemas.openxmlformats.org/officeDocument/2006/relationships/slideLayout" Target="../slideLayouts/slideLayout169.xml"/><Relationship Id="rId85" Type="http://schemas.openxmlformats.org/officeDocument/2006/relationships/slideLayout" Target="../slideLayouts/slideLayout115.xml"/><Relationship Id="rId150" Type="http://schemas.openxmlformats.org/officeDocument/2006/relationships/slideLayout" Target="../slideLayouts/slideLayout180.xml"/><Relationship Id="rId171" Type="http://schemas.openxmlformats.org/officeDocument/2006/relationships/slideLayout" Target="../slideLayouts/slideLayout201.xml"/><Relationship Id="rId12" Type="http://schemas.openxmlformats.org/officeDocument/2006/relationships/slideLayout" Target="../slideLayouts/slideLayout42.xml"/><Relationship Id="rId33" Type="http://schemas.openxmlformats.org/officeDocument/2006/relationships/slideLayout" Target="../slideLayouts/slideLayout63.xml"/><Relationship Id="rId108" Type="http://schemas.openxmlformats.org/officeDocument/2006/relationships/slideLayout" Target="../slideLayouts/slideLayout138.xml"/><Relationship Id="rId129" Type="http://schemas.openxmlformats.org/officeDocument/2006/relationships/slideLayout" Target="../slideLayouts/slideLayout159.xml"/><Relationship Id="rId54" Type="http://schemas.openxmlformats.org/officeDocument/2006/relationships/slideLayout" Target="../slideLayouts/slideLayout84.xml"/><Relationship Id="rId75" Type="http://schemas.openxmlformats.org/officeDocument/2006/relationships/slideLayout" Target="../slideLayouts/slideLayout105.xml"/><Relationship Id="rId96" Type="http://schemas.openxmlformats.org/officeDocument/2006/relationships/slideLayout" Target="../slideLayouts/slideLayout126.xml"/><Relationship Id="rId140" Type="http://schemas.openxmlformats.org/officeDocument/2006/relationships/slideLayout" Target="../slideLayouts/slideLayout170.xml"/><Relationship Id="rId161" Type="http://schemas.openxmlformats.org/officeDocument/2006/relationships/slideLayout" Target="../slideLayouts/slideLayout191.xml"/><Relationship Id="rId6" Type="http://schemas.openxmlformats.org/officeDocument/2006/relationships/slideLayout" Target="../slideLayouts/slideLayout36.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49" Type="http://schemas.openxmlformats.org/officeDocument/2006/relationships/slideLayout" Target="../slideLayouts/slideLayout79.xml"/><Relationship Id="rId114" Type="http://schemas.openxmlformats.org/officeDocument/2006/relationships/slideLayout" Target="../slideLayouts/slideLayout144.xml"/><Relationship Id="rId119" Type="http://schemas.openxmlformats.org/officeDocument/2006/relationships/slideLayout" Target="../slideLayouts/slideLayout149.xml"/><Relationship Id="rId44" Type="http://schemas.openxmlformats.org/officeDocument/2006/relationships/slideLayout" Target="../slideLayouts/slideLayout74.xml"/><Relationship Id="rId60" Type="http://schemas.openxmlformats.org/officeDocument/2006/relationships/slideLayout" Target="../slideLayouts/slideLayout90.xml"/><Relationship Id="rId65" Type="http://schemas.openxmlformats.org/officeDocument/2006/relationships/slideLayout" Target="../slideLayouts/slideLayout95.xml"/><Relationship Id="rId81" Type="http://schemas.openxmlformats.org/officeDocument/2006/relationships/slideLayout" Target="../slideLayouts/slideLayout111.xml"/><Relationship Id="rId86" Type="http://schemas.openxmlformats.org/officeDocument/2006/relationships/slideLayout" Target="../slideLayouts/slideLayout116.xml"/><Relationship Id="rId130" Type="http://schemas.openxmlformats.org/officeDocument/2006/relationships/slideLayout" Target="../slideLayouts/slideLayout160.xml"/><Relationship Id="rId135" Type="http://schemas.openxmlformats.org/officeDocument/2006/relationships/slideLayout" Target="../slideLayouts/slideLayout165.xml"/><Relationship Id="rId151" Type="http://schemas.openxmlformats.org/officeDocument/2006/relationships/slideLayout" Target="../slideLayouts/slideLayout181.xml"/><Relationship Id="rId156" Type="http://schemas.openxmlformats.org/officeDocument/2006/relationships/slideLayout" Target="../slideLayouts/slideLayout186.xml"/><Relationship Id="rId177" Type="http://schemas.openxmlformats.org/officeDocument/2006/relationships/slideLayout" Target="../slideLayouts/slideLayout207.xml"/><Relationship Id="rId172" Type="http://schemas.openxmlformats.org/officeDocument/2006/relationships/slideLayout" Target="../slideLayouts/slideLayout202.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9" Type="http://schemas.openxmlformats.org/officeDocument/2006/relationships/slideLayout" Target="../slideLayouts/slideLayout69.xml"/><Relationship Id="rId109" Type="http://schemas.openxmlformats.org/officeDocument/2006/relationships/slideLayout" Target="../slideLayouts/slideLayout139.xml"/><Relationship Id="rId34" Type="http://schemas.openxmlformats.org/officeDocument/2006/relationships/slideLayout" Target="../slideLayouts/slideLayout64.xml"/><Relationship Id="rId50" Type="http://schemas.openxmlformats.org/officeDocument/2006/relationships/slideLayout" Target="../slideLayouts/slideLayout80.xml"/><Relationship Id="rId55" Type="http://schemas.openxmlformats.org/officeDocument/2006/relationships/slideLayout" Target="../slideLayouts/slideLayout85.xml"/><Relationship Id="rId76" Type="http://schemas.openxmlformats.org/officeDocument/2006/relationships/slideLayout" Target="../slideLayouts/slideLayout106.xml"/><Relationship Id="rId97" Type="http://schemas.openxmlformats.org/officeDocument/2006/relationships/slideLayout" Target="../slideLayouts/slideLayout127.xml"/><Relationship Id="rId104" Type="http://schemas.openxmlformats.org/officeDocument/2006/relationships/slideLayout" Target="../slideLayouts/slideLayout134.xml"/><Relationship Id="rId120" Type="http://schemas.openxmlformats.org/officeDocument/2006/relationships/slideLayout" Target="../slideLayouts/slideLayout150.xml"/><Relationship Id="rId125" Type="http://schemas.openxmlformats.org/officeDocument/2006/relationships/slideLayout" Target="../slideLayouts/slideLayout155.xml"/><Relationship Id="rId141" Type="http://schemas.openxmlformats.org/officeDocument/2006/relationships/slideLayout" Target="../slideLayouts/slideLayout171.xml"/><Relationship Id="rId146" Type="http://schemas.openxmlformats.org/officeDocument/2006/relationships/slideLayout" Target="../slideLayouts/slideLayout176.xml"/><Relationship Id="rId167" Type="http://schemas.openxmlformats.org/officeDocument/2006/relationships/slideLayout" Target="../slideLayouts/slideLayout197.xml"/><Relationship Id="rId7" Type="http://schemas.openxmlformats.org/officeDocument/2006/relationships/slideLayout" Target="../slideLayouts/slideLayout37.xml"/><Relationship Id="rId71" Type="http://schemas.openxmlformats.org/officeDocument/2006/relationships/slideLayout" Target="../slideLayouts/slideLayout101.xml"/><Relationship Id="rId92" Type="http://schemas.openxmlformats.org/officeDocument/2006/relationships/slideLayout" Target="../slideLayouts/slideLayout122.xml"/><Relationship Id="rId162" Type="http://schemas.openxmlformats.org/officeDocument/2006/relationships/slideLayout" Target="../slideLayouts/slideLayout192.xml"/><Relationship Id="rId2" Type="http://schemas.openxmlformats.org/officeDocument/2006/relationships/slideLayout" Target="../slideLayouts/slideLayout32.xml"/><Relationship Id="rId29" Type="http://schemas.openxmlformats.org/officeDocument/2006/relationships/slideLayout" Target="../slideLayouts/slideLayout59.xml"/><Relationship Id="rId24" Type="http://schemas.openxmlformats.org/officeDocument/2006/relationships/slideLayout" Target="../slideLayouts/slideLayout54.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66" Type="http://schemas.openxmlformats.org/officeDocument/2006/relationships/slideLayout" Target="../slideLayouts/slideLayout96.xml"/><Relationship Id="rId87" Type="http://schemas.openxmlformats.org/officeDocument/2006/relationships/slideLayout" Target="../slideLayouts/slideLayout117.xml"/><Relationship Id="rId110" Type="http://schemas.openxmlformats.org/officeDocument/2006/relationships/slideLayout" Target="../slideLayouts/slideLayout140.xml"/><Relationship Id="rId115" Type="http://schemas.openxmlformats.org/officeDocument/2006/relationships/slideLayout" Target="../slideLayouts/slideLayout145.xml"/><Relationship Id="rId131" Type="http://schemas.openxmlformats.org/officeDocument/2006/relationships/slideLayout" Target="../slideLayouts/slideLayout161.xml"/><Relationship Id="rId136" Type="http://schemas.openxmlformats.org/officeDocument/2006/relationships/slideLayout" Target="../slideLayouts/slideLayout166.xml"/><Relationship Id="rId157" Type="http://schemas.openxmlformats.org/officeDocument/2006/relationships/slideLayout" Target="../slideLayouts/slideLayout187.xml"/><Relationship Id="rId178" Type="http://schemas.openxmlformats.org/officeDocument/2006/relationships/slideLayout" Target="../slideLayouts/slideLayout208.xml"/><Relationship Id="rId61" Type="http://schemas.openxmlformats.org/officeDocument/2006/relationships/slideLayout" Target="../slideLayouts/slideLayout91.xml"/><Relationship Id="rId82" Type="http://schemas.openxmlformats.org/officeDocument/2006/relationships/slideLayout" Target="../slideLayouts/slideLayout112.xml"/><Relationship Id="rId152" Type="http://schemas.openxmlformats.org/officeDocument/2006/relationships/slideLayout" Target="../slideLayouts/slideLayout182.xml"/><Relationship Id="rId173" Type="http://schemas.openxmlformats.org/officeDocument/2006/relationships/slideLayout" Target="../slideLayouts/slideLayout203.xml"/><Relationship Id="rId19" Type="http://schemas.openxmlformats.org/officeDocument/2006/relationships/slideLayout" Target="../slideLayouts/slideLayout49.xml"/><Relationship Id="rId14" Type="http://schemas.openxmlformats.org/officeDocument/2006/relationships/slideLayout" Target="../slideLayouts/slideLayout44.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56" Type="http://schemas.openxmlformats.org/officeDocument/2006/relationships/slideLayout" Target="../slideLayouts/slideLayout86.xml"/><Relationship Id="rId77" Type="http://schemas.openxmlformats.org/officeDocument/2006/relationships/slideLayout" Target="../slideLayouts/slideLayout107.xml"/><Relationship Id="rId100" Type="http://schemas.openxmlformats.org/officeDocument/2006/relationships/slideLayout" Target="../slideLayouts/slideLayout130.xml"/><Relationship Id="rId105" Type="http://schemas.openxmlformats.org/officeDocument/2006/relationships/slideLayout" Target="../slideLayouts/slideLayout135.xml"/><Relationship Id="rId126" Type="http://schemas.openxmlformats.org/officeDocument/2006/relationships/slideLayout" Target="../slideLayouts/slideLayout156.xml"/><Relationship Id="rId147" Type="http://schemas.openxmlformats.org/officeDocument/2006/relationships/slideLayout" Target="../slideLayouts/slideLayout177.xml"/><Relationship Id="rId168" Type="http://schemas.openxmlformats.org/officeDocument/2006/relationships/slideLayout" Target="../slideLayouts/slideLayout198.xml"/><Relationship Id="rId8" Type="http://schemas.openxmlformats.org/officeDocument/2006/relationships/slideLayout" Target="../slideLayouts/slideLayout38.xml"/><Relationship Id="rId51" Type="http://schemas.openxmlformats.org/officeDocument/2006/relationships/slideLayout" Target="../slideLayouts/slideLayout81.xml"/><Relationship Id="rId72" Type="http://schemas.openxmlformats.org/officeDocument/2006/relationships/slideLayout" Target="../slideLayouts/slideLayout102.xml"/><Relationship Id="rId93" Type="http://schemas.openxmlformats.org/officeDocument/2006/relationships/slideLayout" Target="../slideLayouts/slideLayout123.xml"/><Relationship Id="rId98" Type="http://schemas.openxmlformats.org/officeDocument/2006/relationships/slideLayout" Target="../slideLayouts/slideLayout128.xml"/><Relationship Id="rId121" Type="http://schemas.openxmlformats.org/officeDocument/2006/relationships/slideLayout" Target="../slideLayouts/slideLayout151.xml"/><Relationship Id="rId142" Type="http://schemas.openxmlformats.org/officeDocument/2006/relationships/slideLayout" Target="../slideLayouts/slideLayout172.xml"/><Relationship Id="rId163" Type="http://schemas.openxmlformats.org/officeDocument/2006/relationships/slideLayout" Target="../slideLayouts/slideLayout193.xml"/><Relationship Id="rId3" Type="http://schemas.openxmlformats.org/officeDocument/2006/relationships/slideLayout" Target="../slideLayouts/slideLayout33.xml"/><Relationship Id="rId25" Type="http://schemas.openxmlformats.org/officeDocument/2006/relationships/slideLayout" Target="../slideLayouts/slideLayout55.xml"/><Relationship Id="rId46" Type="http://schemas.openxmlformats.org/officeDocument/2006/relationships/slideLayout" Target="../slideLayouts/slideLayout76.xml"/><Relationship Id="rId67" Type="http://schemas.openxmlformats.org/officeDocument/2006/relationships/slideLayout" Target="../slideLayouts/slideLayout97.xml"/><Relationship Id="rId116" Type="http://schemas.openxmlformats.org/officeDocument/2006/relationships/slideLayout" Target="../slideLayouts/slideLayout146.xml"/><Relationship Id="rId137" Type="http://schemas.openxmlformats.org/officeDocument/2006/relationships/slideLayout" Target="../slideLayouts/slideLayout167.xml"/><Relationship Id="rId158" Type="http://schemas.openxmlformats.org/officeDocument/2006/relationships/slideLayout" Target="../slideLayouts/slideLayout188.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62" Type="http://schemas.openxmlformats.org/officeDocument/2006/relationships/slideLayout" Target="../slideLayouts/slideLayout92.xml"/><Relationship Id="rId83" Type="http://schemas.openxmlformats.org/officeDocument/2006/relationships/slideLayout" Target="../slideLayouts/slideLayout113.xml"/><Relationship Id="rId88" Type="http://schemas.openxmlformats.org/officeDocument/2006/relationships/slideLayout" Target="../slideLayouts/slideLayout118.xml"/><Relationship Id="rId111" Type="http://schemas.openxmlformats.org/officeDocument/2006/relationships/slideLayout" Target="../slideLayouts/slideLayout141.xml"/><Relationship Id="rId132" Type="http://schemas.openxmlformats.org/officeDocument/2006/relationships/slideLayout" Target="../slideLayouts/slideLayout162.xml"/><Relationship Id="rId153" Type="http://schemas.openxmlformats.org/officeDocument/2006/relationships/slideLayout" Target="../slideLayouts/slideLayout183.xml"/><Relationship Id="rId174" Type="http://schemas.openxmlformats.org/officeDocument/2006/relationships/slideLayout" Target="../slideLayouts/slideLayout204.xml"/><Relationship Id="rId179" Type="http://schemas.openxmlformats.org/officeDocument/2006/relationships/theme" Target="../theme/theme3.xml"/><Relationship Id="rId15" Type="http://schemas.openxmlformats.org/officeDocument/2006/relationships/slideLayout" Target="../slideLayouts/slideLayout45.xml"/><Relationship Id="rId36" Type="http://schemas.openxmlformats.org/officeDocument/2006/relationships/slideLayout" Target="../slideLayouts/slideLayout66.xml"/><Relationship Id="rId57" Type="http://schemas.openxmlformats.org/officeDocument/2006/relationships/slideLayout" Target="../slideLayouts/slideLayout87.xml"/><Relationship Id="rId106" Type="http://schemas.openxmlformats.org/officeDocument/2006/relationships/slideLayout" Target="../slideLayouts/slideLayout136.xml"/><Relationship Id="rId127" Type="http://schemas.openxmlformats.org/officeDocument/2006/relationships/slideLayout" Target="../slideLayouts/slideLayout157.xml"/><Relationship Id="rId10" Type="http://schemas.openxmlformats.org/officeDocument/2006/relationships/slideLayout" Target="../slideLayouts/slideLayout40.xml"/><Relationship Id="rId31" Type="http://schemas.openxmlformats.org/officeDocument/2006/relationships/slideLayout" Target="../slideLayouts/slideLayout61.xml"/><Relationship Id="rId52" Type="http://schemas.openxmlformats.org/officeDocument/2006/relationships/slideLayout" Target="../slideLayouts/slideLayout82.xml"/><Relationship Id="rId73" Type="http://schemas.openxmlformats.org/officeDocument/2006/relationships/slideLayout" Target="../slideLayouts/slideLayout103.xml"/><Relationship Id="rId78" Type="http://schemas.openxmlformats.org/officeDocument/2006/relationships/slideLayout" Target="../slideLayouts/slideLayout108.xml"/><Relationship Id="rId94" Type="http://schemas.openxmlformats.org/officeDocument/2006/relationships/slideLayout" Target="../slideLayouts/slideLayout124.xml"/><Relationship Id="rId99" Type="http://schemas.openxmlformats.org/officeDocument/2006/relationships/slideLayout" Target="../slideLayouts/slideLayout129.xml"/><Relationship Id="rId101" Type="http://schemas.openxmlformats.org/officeDocument/2006/relationships/slideLayout" Target="../slideLayouts/slideLayout131.xml"/><Relationship Id="rId122" Type="http://schemas.openxmlformats.org/officeDocument/2006/relationships/slideLayout" Target="../slideLayouts/slideLayout152.xml"/><Relationship Id="rId143" Type="http://schemas.openxmlformats.org/officeDocument/2006/relationships/slideLayout" Target="../slideLayouts/slideLayout173.xml"/><Relationship Id="rId148" Type="http://schemas.openxmlformats.org/officeDocument/2006/relationships/slideLayout" Target="../slideLayouts/slideLayout178.xml"/><Relationship Id="rId164" Type="http://schemas.openxmlformats.org/officeDocument/2006/relationships/slideLayout" Target="../slideLayouts/slideLayout194.xml"/><Relationship Id="rId169" Type="http://schemas.openxmlformats.org/officeDocument/2006/relationships/slideLayout" Target="../slideLayouts/slideLayout19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26" Type="http://schemas.openxmlformats.org/officeDocument/2006/relationships/slideLayout" Target="../slideLayouts/slideLayout56.xml"/><Relationship Id="rId47" Type="http://schemas.openxmlformats.org/officeDocument/2006/relationships/slideLayout" Target="../slideLayouts/slideLayout77.xml"/><Relationship Id="rId68" Type="http://schemas.openxmlformats.org/officeDocument/2006/relationships/slideLayout" Target="../slideLayouts/slideLayout98.xml"/><Relationship Id="rId89" Type="http://schemas.openxmlformats.org/officeDocument/2006/relationships/slideLayout" Target="../slideLayouts/slideLayout119.xml"/><Relationship Id="rId112" Type="http://schemas.openxmlformats.org/officeDocument/2006/relationships/slideLayout" Target="../slideLayouts/slideLayout142.xml"/><Relationship Id="rId133" Type="http://schemas.openxmlformats.org/officeDocument/2006/relationships/slideLayout" Target="../slideLayouts/slideLayout163.xml"/><Relationship Id="rId154" Type="http://schemas.openxmlformats.org/officeDocument/2006/relationships/slideLayout" Target="../slideLayouts/slideLayout184.xml"/><Relationship Id="rId175" Type="http://schemas.openxmlformats.org/officeDocument/2006/relationships/slideLayout" Target="../slideLayouts/slideLayout205.xml"/><Relationship Id="rId16" Type="http://schemas.openxmlformats.org/officeDocument/2006/relationships/slideLayout" Target="../slideLayouts/slideLayout46.xml"/><Relationship Id="rId37" Type="http://schemas.openxmlformats.org/officeDocument/2006/relationships/slideLayout" Target="../slideLayouts/slideLayout67.xml"/><Relationship Id="rId58" Type="http://schemas.openxmlformats.org/officeDocument/2006/relationships/slideLayout" Target="../slideLayouts/slideLayout88.xml"/><Relationship Id="rId79" Type="http://schemas.openxmlformats.org/officeDocument/2006/relationships/slideLayout" Target="../slideLayouts/slideLayout109.xml"/><Relationship Id="rId102" Type="http://schemas.openxmlformats.org/officeDocument/2006/relationships/slideLayout" Target="../slideLayouts/slideLayout132.xml"/><Relationship Id="rId123" Type="http://schemas.openxmlformats.org/officeDocument/2006/relationships/slideLayout" Target="../slideLayouts/slideLayout153.xml"/><Relationship Id="rId144" Type="http://schemas.openxmlformats.org/officeDocument/2006/relationships/slideLayout" Target="../slideLayouts/slideLayout174.xml"/><Relationship Id="rId90" Type="http://schemas.openxmlformats.org/officeDocument/2006/relationships/slideLayout" Target="../slideLayouts/slideLayout120.xml"/><Relationship Id="rId165" Type="http://schemas.openxmlformats.org/officeDocument/2006/relationships/slideLayout" Target="../slideLayouts/slideLayout195.xml"/><Relationship Id="rId27" Type="http://schemas.openxmlformats.org/officeDocument/2006/relationships/slideLayout" Target="../slideLayouts/slideLayout57.xml"/><Relationship Id="rId48" Type="http://schemas.openxmlformats.org/officeDocument/2006/relationships/slideLayout" Target="../slideLayouts/slideLayout78.xml"/><Relationship Id="rId69" Type="http://schemas.openxmlformats.org/officeDocument/2006/relationships/slideLayout" Target="../slideLayouts/slideLayout99.xml"/><Relationship Id="rId113" Type="http://schemas.openxmlformats.org/officeDocument/2006/relationships/slideLayout" Target="../slideLayouts/slideLayout143.xml"/><Relationship Id="rId134" Type="http://schemas.openxmlformats.org/officeDocument/2006/relationships/slideLayout" Target="../slideLayouts/slideLayout164.xml"/><Relationship Id="rId80" Type="http://schemas.openxmlformats.org/officeDocument/2006/relationships/slideLayout" Target="../slideLayouts/slideLayout110.xml"/><Relationship Id="rId155" Type="http://schemas.openxmlformats.org/officeDocument/2006/relationships/slideLayout" Target="../slideLayouts/slideLayout185.xml"/><Relationship Id="rId176" Type="http://schemas.openxmlformats.org/officeDocument/2006/relationships/slideLayout" Target="../slideLayouts/slideLayout206.xml"/><Relationship Id="rId17" Type="http://schemas.openxmlformats.org/officeDocument/2006/relationships/slideLayout" Target="../slideLayouts/slideLayout47.xml"/><Relationship Id="rId38" Type="http://schemas.openxmlformats.org/officeDocument/2006/relationships/slideLayout" Target="../slideLayouts/slideLayout68.xml"/><Relationship Id="rId59" Type="http://schemas.openxmlformats.org/officeDocument/2006/relationships/slideLayout" Target="../slideLayouts/slideLayout89.xml"/><Relationship Id="rId103" Type="http://schemas.openxmlformats.org/officeDocument/2006/relationships/slideLayout" Target="../slideLayouts/slideLayout133.xml"/><Relationship Id="rId124" Type="http://schemas.openxmlformats.org/officeDocument/2006/relationships/slideLayout" Target="../slideLayouts/slideLayout154.xml"/><Relationship Id="rId70" Type="http://schemas.openxmlformats.org/officeDocument/2006/relationships/slideLayout" Target="../slideLayouts/slideLayout100.xml"/><Relationship Id="rId91" Type="http://schemas.openxmlformats.org/officeDocument/2006/relationships/slideLayout" Target="../slideLayouts/slideLayout121.xml"/><Relationship Id="rId145" Type="http://schemas.openxmlformats.org/officeDocument/2006/relationships/slideLayout" Target="../slideLayouts/slideLayout175.xml"/><Relationship Id="rId166" Type="http://schemas.openxmlformats.org/officeDocument/2006/relationships/slideLayout" Target="../slideLayouts/slideLayout196.xml"/><Relationship Id="rId1"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1.xml"/><Relationship Id="rId2" Type="http://schemas.openxmlformats.org/officeDocument/2006/relationships/slideLayout" Target="../slideLayouts/slideLayout210.xml"/><Relationship Id="rId1" Type="http://schemas.openxmlformats.org/officeDocument/2006/relationships/slideLayout" Target="../slideLayouts/slideLayout209.xml"/><Relationship Id="rId5" Type="http://schemas.openxmlformats.org/officeDocument/2006/relationships/theme" Target="../theme/theme4.xml"/><Relationship Id="rId4" Type="http://schemas.openxmlformats.org/officeDocument/2006/relationships/slideLayout" Target="../slideLayouts/slideLayout21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38.xml"/><Relationship Id="rId21" Type="http://schemas.openxmlformats.org/officeDocument/2006/relationships/slideLayout" Target="../slideLayouts/slideLayout233.xml"/><Relationship Id="rId42" Type="http://schemas.openxmlformats.org/officeDocument/2006/relationships/slideLayout" Target="../slideLayouts/slideLayout254.xml"/><Relationship Id="rId47" Type="http://schemas.openxmlformats.org/officeDocument/2006/relationships/slideLayout" Target="../slideLayouts/slideLayout259.xml"/><Relationship Id="rId63" Type="http://schemas.openxmlformats.org/officeDocument/2006/relationships/slideLayout" Target="../slideLayouts/slideLayout275.xml"/><Relationship Id="rId68" Type="http://schemas.openxmlformats.org/officeDocument/2006/relationships/slideLayout" Target="../slideLayouts/slideLayout280.xml"/><Relationship Id="rId84" Type="http://schemas.openxmlformats.org/officeDocument/2006/relationships/theme" Target="../theme/theme5.xml"/><Relationship Id="rId16" Type="http://schemas.openxmlformats.org/officeDocument/2006/relationships/slideLayout" Target="../slideLayouts/slideLayout228.xml"/><Relationship Id="rId11" Type="http://schemas.openxmlformats.org/officeDocument/2006/relationships/slideLayout" Target="../slideLayouts/slideLayout223.xml"/><Relationship Id="rId32" Type="http://schemas.openxmlformats.org/officeDocument/2006/relationships/slideLayout" Target="../slideLayouts/slideLayout244.xml"/><Relationship Id="rId37" Type="http://schemas.openxmlformats.org/officeDocument/2006/relationships/slideLayout" Target="../slideLayouts/slideLayout249.xml"/><Relationship Id="rId53" Type="http://schemas.openxmlformats.org/officeDocument/2006/relationships/slideLayout" Target="../slideLayouts/slideLayout265.xml"/><Relationship Id="rId58" Type="http://schemas.openxmlformats.org/officeDocument/2006/relationships/slideLayout" Target="../slideLayouts/slideLayout270.xml"/><Relationship Id="rId74" Type="http://schemas.openxmlformats.org/officeDocument/2006/relationships/slideLayout" Target="../slideLayouts/slideLayout286.xml"/><Relationship Id="rId79" Type="http://schemas.openxmlformats.org/officeDocument/2006/relationships/slideLayout" Target="../slideLayouts/slideLayout291.xml"/><Relationship Id="rId5" Type="http://schemas.openxmlformats.org/officeDocument/2006/relationships/slideLayout" Target="../slideLayouts/slideLayout217.xml"/><Relationship Id="rId61" Type="http://schemas.openxmlformats.org/officeDocument/2006/relationships/slideLayout" Target="../slideLayouts/slideLayout273.xml"/><Relationship Id="rId82" Type="http://schemas.openxmlformats.org/officeDocument/2006/relationships/slideLayout" Target="../slideLayouts/slideLayout294.xml"/><Relationship Id="rId19" Type="http://schemas.openxmlformats.org/officeDocument/2006/relationships/slideLayout" Target="../slideLayouts/slideLayout231.xml"/><Relationship Id="rId14" Type="http://schemas.openxmlformats.org/officeDocument/2006/relationships/slideLayout" Target="../slideLayouts/slideLayout226.xml"/><Relationship Id="rId22" Type="http://schemas.openxmlformats.org/officeDocument/2006/relationships/slideLayout" Target="../slideLayouts/slideLayout234.xml"/><Relationship Id="rId27" Type="http://schemas.openxmlformats.org/officeDocument/2006/relationships/slideLayout" Target="../slideLayouts/slideLayout239.xml"/><Relationship Id="rId30" Type="http://schemas.openxmlformats.org/officeDocument/2006/relationships/slideLayout" Target="../slideLayouts/slideLayout242.xml"/><Relationship Id="rId35" Type="http://schemas.openxmlformats.org/officeDocument/2006/relationships/slideLayout" Target="../slideLayouts/slideLayout247.xml"/><Relationship Id="rId43" Type="http://schemas.openxmlformats.org/officeDocument/2006/relationships/slideLayout" Target="../slideLayouts/slideLayout255.xml"/><Relationship Id="rId48" Type="http://schemas.openxmlformats.org/officeDocument/2006/relationships/slideLayout" Target="../slideLayouts/slideLayout260.xml"/><Relationship Id="rId56" Type="http://schemas.openxmlformats.org/officeDocument/2006/relationships/slideLayout" Target="../slideLayouts/slideLayout268.xml"/><Relationship Id="rId64" Type="http://schemas.openxmlformats.org/officeDocument/2006/relationships/slideLayout" Target="../slideLayouts/slideLayout276.xml"/><Relationship Id="rId69" Type="http://schemas.openxmlformats.org/officeDocument/2006/relationships/slideLayout" Target="../slideLayouts/slideLayout281.xml"/><Relationship Id="rId77" Type="http://schemas.openxmlformats.org/officeDocument/2006/relationships/slideLayout" Target="../slideLayouts/slideLayout289.xml"/><Relationship Id="rId8" Type="http://schemas.openxmlformats.org/officeDocument/2006/relationships/slideLayout" Target="../slideLayouts/slideLayout220.xml"/><Relationship Id="rId51" Type="http://schemas.openxmlformats.org/officeDocument/2006/relationships/slideLayout" Target="../slideLayouts/slideLayout263.xml"/><Relationship Id="rId72" Type="http://schemas.openxmlformats.org/officeDocument/2006/relationships/slideLayout" Target="../slideLayouts/slideLayout284.xml"/><Relationship Id="rId80" Type="http://schemas.openxmlformats.org/officeDocument/2006/relationships/slideLayout" Target="../slideLayouts/slideLayout292.xml"/><Relationship Id="rId3" Type="http://schemas.openxmlformats.org/officeDocument/2006/relationships/slideLayout" Target="../slideLayouts/slideLayout215.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33" Type="http://schemas.openxmlformats.org/officeDocument/2006/relationships/slideLayout" Target="../slideLayouts/slideLayout245.xml"/><Relationship Id="rId38" Type="http://schemas.openxmlformats.org/officeDocument/2006/relationships/slideLayout" Target="../slideLayouts/slideLayout250.xml"/><Relationship Id="rId46" Type="http://schemas.openxmlformats.org/officeDocument/2006/relationships/slideLayout" Target="../slideLayouts/slideLayout258.xml"/><Relationship Id="rId59" Type="http://schemas.openxmlformats.org/officeDocument/2006/relationships/slideLayout" Target="../slideLayouts/slideLayout271.xml"/><Relationship Id="rId67" Type="http://schemas.openxmlformats.org/officeDocument/2006/relationships/slideLayout" Target="../slideLayouts/slideLayout279.xml"/><Relationship Id="rId20" Type="http://schemas.openxmlformats.org/officeDocument/2006/relationships/slideLayout" Target="../slideLayouts/slideLayout232.xml"/><Relationship Id="rId41" Type="http://schemas.openxmlformats.org/officeDocument/2006/relationships/slideLayout" Target="../slideLayouts/slideLayout253.xml"/><Relationship Id="rId54" Type="http://schemas.openxmlformats.org/officeDocument/2006/relationships/slideLayout" Target="../slideLayouts/slideLayout266.xml"/><Relationship Id="rId62" Type="http://schemas.openxmlformats.org/officeDocument/2006/relationships/slideLayout" Target="../slideLayouts/slideLayout274.xml"/><Relationship Id="rId70" Type="http://schemas.openxmlformats.org/officeDocument/2006/relationships/slideLayout" Target="../slideLayouts/slideLayout282.xml"/><Relationship Id="rId75" Type="http://schemas.openxmlformats.org/officeDocument/2006/relationships/slideLayout" Target="../slideLayouts/slideLayout287.xml"/><Relationship Id="rId83" Type="http://schemas.openxmlformats.org/officeDocument/2006/relationships/slideLayout" Target="../slideLayouts/slideLayout295.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28" Type="http://schemas.openxmlformats.org/officeDocument/2006/relationships/slideLayout" Target="../slideLayouts/slideLayout240.xml"/><Relationship Id="rId36" Type="http://schemas.openxmlformats.org/officeDocument/2006/relationships/slideLayout" Target="../slideLayouts/slideLayout248.xml"/><Relationship Id="rId49" Type="http://schemas.openxmlformats.org/officeDocument/2006/relationships/slideLayout" Target="../slideLayouts/slideLayout261.xml"/><Relationship Id="rId57" Type="http://schemas.openxmlformats.org/officeDocument/2006/relationships/slideLayout" Target="../slideLayouts/slideLayout269.xml"/><Relationship Id="rId10" Type="http://schemas.openxmlformats.org/officeDocument/2006/relationships/slideLayout" Target="../slideLayouts/slideLayout222.xml"/><Relationship Id="rId31" Type="http://schemas.openxmlformats.org/officeDocument/2006/relationships/slideLayout" Target="../slideLayouts/slideLayout243.xml"/><Relationship Id="rId44" Type="http://schemas.openxmlformats.org/officeDocument/2006/relationships/slideLayout" Target="../slideLayouts/slideLayout256.xml"/><Relationship Id="rId52" Type="http://schemas.openxmlformats.org/officeDocument/2006/relationships/slideLayout" Target="../slideLayouts/slideLayout264.xml"/><Relationship Id="rId60" Type="http://schemas.openxmlformats.org/officeDocument/2006/relationships/slideLayout" Target="../slideLayouts/slideLayout272.xml"/><Relationship Id="rId65" Type="http://schemas.openxmlformats.org/officeDocument/2006/relationships/slideLayout" Target="../slideLayouts/slideLayout277.xml"/><Relationship Id="rId73" Type="http://schemas.openxmlformats.org/officeDocument/2006/relationships/slideLayout" Target="../slideLayouts/slideLayout285.xml"/><Relationship Id="rId78" Type="http://schemas.openxmlformats.org/officeDocument/2006/relationships/slideLayout" Target="../slideLayouts/slideLayout290.xml"/><Relationship Id="rId81" Type="http://schemas.openxmlformats.org/officeDocument/2006/relationships/slideLayout" Target="../slideLayouts/slideLayout293.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39" Type="http://schemas.openxmlformats.org/officeDocument/2006/relationships/slideLayout" Target="../slideLayouts/slideLayout251.xml"/><Relationship Id="rId34" Type="http://schemas.openxmlformats.org/officeDocument/2006/relationships/slideLayout" Target="../slideLayouts/slideLayout246.xml"/><Relationship Id="rId50" Type="http://schemas.openxmlformats.org/officeDocument/2006/relationships/slideLayout" Target="../slideLayouts/slideLayout262.xml"/><Relationship Id="rId55" Type="http://schemas.openxmlformats.org/officeDocument/2006/relationships/slideLayout" Target="../slideLayouts/slideLayout267.xml"/><Relationship Id="rId76" Type="http://schemas.openxmlformats.org/officeDocument/2006/relationships/slideLayout" Target="../slideLayouts/slideLayout288.xml"/><Relationship Id="rId7" Type="http://schemas.openxmlformats.org/officeDocument/2006/relationships/slideLayout" Target="../slideLayouts/slideLayout219.xml"/><Relationship Id="rId71" Type="http://schemas.openxmlformats.org/officeDocument/2006/relationships/slideLayout" Target="../slideLayouts/slideLayout283.xml"/><Relationship Id="rId2" Type="http://schemas.openxmlformats.org/officeDocument/2006/relationships/slideLayout" Target="../slideLayouts/slideLayout214.xml"/><Relationship Id="rId29" Type="http://schemas.openxmlformats.org/officeDocument/2006/relationships/slideLayout" Target="../slideLayouts/slideLayout241.xml"/><Relationship Id="rId24" Type="http://schemas.openxmlformats.org/officeDocument/2006/relationships/slideLayout" Target="../slideLayouts/slideLayout236.xml"/><Relationship Id="rId40" Type="http://schemas.openxmlformats.org/officeDocument/2006/relationships/slideLayout" Target="../slideLayouts/slideLayout252.xml"/><Relationship Id="rId45" Type="http://schemas.openxmlformats.org/officeDocument/2006/relationships/slideLayout" Target="../slideLayouts/slideLayout257.xml"/><Relationship Id="rId66" Type="http://schemas.openxmlformats.org/officeDocument/2006/relationships/slideLayout" Target="../slideLayouts/slideLayout2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86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58AD93-2D94-47B6-B316-BE5424C3CB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276931-C6C2-4399-AA27-77367E27A1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698421-BA0E-40A6-9C06-F85382F2A7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22ABE5-D95B-4447-95C8-347B4C580014}" type="datetimeFigureOut">
              <a:rPr lang="en-US" smtClean="0"/>
              <a:t>2/18/22</a:t>
            </a:fld>
            <a:endParaRPr lang="en-US"/>
          </a:p>
        </p:txBody>
      </p:sp>
      <p:sp>
        <p:nvSpPr>
          <p:cNvPr id="5" name="Footer Placeholder 4">
            <a:extLst>
              <a:ext uri="{FF2B5EF4-FFF2-40B4-BE49-F238E27FC236}">
                <a16:creationId xmlns:a16="http://schemas.microsoft.com/office/drawing/2014/main" id="{62855FD2-1812-46E6-9C51-4949F6FBE7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64E0F9-73D8-4A42-AAAA-52441B81A4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701CAA-E7EA-4EF2-803E-CF316E044EE5}" type="slidenum">
              <a:rPr lang="en-US" smtClean="0"/>
              <a:t>‹#›</a:t>
            </a:fld>
            <a:endParaRPr lang="en-US"/>
          </a:p>
        </p:txBody>
      </p:sp>
    </p:spTree>
    <p:extLst>
      <p:ext uri="{BB962C8B-B14F-4D97-AF65-F5344CB8AC3E}">
        <p14:creationId xmlns:p14="http://schemas.microsoft.com/office/powerpoint/2010/main" val="418964456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71456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 id="2147483713" r:id="rId34"/>
    <p:sldLayoutId id="2147483714" r:id="rId35"/>
    <p:sldLayoutId id="2147483715" r:id="rId36"/>
    <p:sldLayoutId id="2147483716" r:id="rId37"/>
    <p:sldLayoutId id="2147483717" r:id="rId38"/>
    <p:sldLayoutId id="2147483718" r:id="rId39"/>
    <p:sldLayoutId id="2147483719" r:id="rId40"/>
    <p:sldLayoutId id="2147483720" r:id="rId41"/>
    <p:sldLayoutId id="2147483721" r:id="rId42"/>
    <p:sldLayoutId id="2147483722" r:id="rId43"/>
    <p:sldLayoutId id="2147483723" r:id="rId44"/>
    <p:sldLayoutId id="2147483724" r:id="rId45"/>
    <p:sldLayoutId id="2147483725" r:id="rId46"/>
    <p:sldLayoutId id="2147483726" r:id="rId47"/>
    <p:sldLayoutId id="2147483727" r:id="rId48"/>
    <p:sldLayoutId id="2147483728" r:id="rId49"/>
    <p:sldLayoutId id="2147483729" r:id="rId50"/>
    <p:sldLayoutId id="2147483730" r:id="rId51"/>
    <p:sldLayoutId id="2147483731" r:id="rId52"/>
    <p:sldLayoutId id="2147483732" r:id="rId53"/>
    <p:sldLayoutId id="2147483733" r:id="rId54"/>
    <p:sldLayoutId id="2147483734" r:id="rId55"/>
    <p:sldLayoutId id="2147483735" r:id="rId56"/>
    <p:sldLayoutId id="2147483736" r:id="rId57"/>
    <p:sldLayoutId id="2147483737" r:id="rId58"/>
    <p:sldLayoutId id="2147483738" r:id="rId59"/>
    <p:sldLayoutId id="2147483739" r:id="rId60"/>
    <p:sldLayoutId id="2147483740" r:id="rId61"/>
    <p:sldLayoutId id="2147483741" r:id="rId62"/>
    <p:sldLayoutId id="2147483742" r:id="rId63"/>
    <p:sldLayoutId id="2147483743" r:id="rId64"/>
    <p:sldLayoutId id="2147483744" r:id="rId65"/>
    <p:sldLayoutId id="2147483745" r:id="rId66"/>
    <p:sldLayoutId id="2147483746" r:id="rId67"/>
    <p:sldLayoutId id="2147483747" r:id="rId68"/>
    <p:sldLayoutId id="2147483748" r:id="rId69"/>
    <p:sldLayoutId id="2147483749" r:id="rId70"/>
    <p:sldLayoutId id="2147483750" r:id="rId71"/>
    <p:sldLayoutId id="2147483751" r:id="rId72"/>
    <p:sldLayoutId id="2147483752" r:id="rId73"/>
    <p:sldLayoutId id="2147483753" r:id="rId74"/>
    <p:sldLayoutId id="2147483754" r:id="rId75"/>
    <p:sldLayoutId id="2147483755" r:id="rId76"/>
    <p:sldLayoutId id="2147483756" r:id="rId77"/>
    <p:sldLayoutId id="2147483757" r:id="rId78"/>
    <p:sldLayoutId id="2147483758" r:id="rId79"/>
    <p:sldLayoutId id="2147483759" r:id="rId80"/>
    <p:sldLayoutId id="2147483760" r:id="rId81"/>
    <p:sldLayoutId id="2147483761" r:id="rId82"/>
    <p:sldLayoutId id="2147483762" r:id="rId83"/>
    <p:sldLayoutId id="2147483763" r:id="rId84"/>
    <p:sldLayoutId id="2147483764" r:id="rId85"/>
    <p:sldLayoutId id="2147483765" r:id="rId86"/>
    <p:sldLayoutId id="2147483766" r:id="rId87"/>
    <p:sldLayoutId id="2147483767" r:id="rId88"/>
    <p:sldLayoutId id="2147483768" r:id="rId89"/>
    <p:sldLayoutId id="2147483769" r:id="rId90"/>
    <p:sldLayoutId id="2147483770" r:id="rId91"/>
    <p:sldLayoutId id="2147483771" r:id="rId92"/>
    <p:sldLayoutId id="2147483772" r:id="rId93"/>
    <p:sldLayoutId id="2147483773" r:id="rId94"/>
    <p:sldLayoutId id="2147483774" r:id="rId95"/>
    <p:sldLayoutId id="2147483775" r:id="rId96"/>
    <p:sldLayoutId id="2147483776" r:id="rId97"/>
    <p:sldLayoutId id="2147483777" r:id="rId98"/>
    <p:sldLayoutId id="2147483778" r:id="rId99"/>
    <p:sldLayoutId id="2147483779" r:id="rId100"/>
    <p:sldLayoutId id="2147483780" r:id="rId101"/>
    <p:sldLayoutId id="2147483781" r:id="rId102"/>
    <p:sldLayoutId id="2147483782" r:id="rId103"/>
    <p:sldLayoutId id="2147483783" r:id="rId104"/>
    <p:sldLayoutId id="2147483784" r:id="rId105"/>
    <p:sldLayoutId id="2147483785" r:id="rId106"/>
    <p:sldLayoutId id="2147483786" r:id="rId107"/>
    <p:sldLayoutId id="2147483787" r:id="rId108"/>
    <p:sldLayoutId id="2147483788" r:id="rId109"/>
    <p:sldLayoutId id="2147483789" r:id="rId110"/>
    <p:sldLayoutId id="2147483790" r:id="rId111"/>
    <p:sldLayoutId id="2147483791" r:id="rId112"/>
    <p:sldLayoutId id="2147483792" r:id="rId113"/>
    <p:sldLayoutId id="2147483793" r:id="rId114"/>
    <p:sldLayoutId id="2147483794" r:id="rId115"/>
    <p:sldLayoutId id="2147483795" r:id="rId116"/>
    <p:sldLayoutId id="2147483796" r:id="rId117"/>
    <p:sldLayoutId id="2147483797" r:id="rId118"/>
    <p:sldLayoutId id="2147483798" r:id="rId119"/>
    <p:sldLayoutId id="2147483799" r:id="rId120"/>
    <p:sldLayoutId id="2147483800" r:id="rId121"/>
    <p:sldLayoutId id="2147483801" r:id="rId122"/>
    <p:sldLayoutId id="2147483802" r:id="rId123"/>
    <p:sldLayoutId id="2147483803" r:id="rId124"/>
    <p:sldLayoutId id="2147483804" r:id="rId125"/>
    <p:sldLayoutId id="2147483805" r:id="rId126"/>
    <p:sldLayoutId id="2147483806" r:id="rId127"/>
    <p:sldLayoutId id="2147483807" r:id="rId128"/>
    <p:sldLayoutId id="2147483808" r:id="rId129"/>
    <p:sldLayoutId id="2147483809" r:id="rId130"/>
    <p:sldLayoutId id="2147483810" r:id="rId131"/>
    <p:sldLayoutId id="2147483811" r:id="rId132"/>
    <p:sldLayoutId id="2147483812" r:id="rId133"/>
    <p:sldLayoutId id="2147483813" r:id="rId134"/>
    <p:sldLayoutId id="2147483814" r:id="rId135"/>
    <p:sldLayoutId id="2147483815" r:id="rId136"/>
    <p:sldLayoutId id="2147483816" r:id="rId137"/>
    <p:sldLayoutId id="2147483817" r:id="rId138"/>
    <p:sldLayoutId id="2147483818" r:id="rId139"/>
    <p:sldLayoutId id="2147483819" r:id="rId140"/>
    <p:sldLayoutId id="2147483820" r:id="rId141"/>
    <p:sldLayoutId id="2147483821" r:id="rId142"/>
    <p:sldLayoutId id="2147483822" r:id="rId143"/>
    <p:sldLayoutId id="2147483823" r:id="rId144"/>
    <p:sldLayoutId id="2147483824" r:id="rId145"/>
    <p:sldLayoutId id="2147483825" r:id="rId146"/>
    <p:sldLayoutId id="2147483826" r:id="rId147"/>
    <p:sldLayoutId id="2147483827" r:id="rId148"/>
    <p:sldLayoutId id="2147483828" r:id="rId149"/>
    <p:sldLayoutId id="2147483829" r:id="rId150"/>
    <p:sldLayoutId id="2147483830" r:id="rId151"/>
    <p:sldLayoutId id="2147483831" r:id="rId152"/>
    <p:sldLayoutId id="2147483832" r:id="rId153"/>
    <p:sldLayoutId id="2147483833" r:id="rId154"/>
    <p:sldLayoutId id="2147483834" r:id="rId155"/>
    <p:sldLayoutId id="2147483835" r:id="rId156"/>
    <p:sldLayoutId id="2147483836" r:id="rId157"/>
    <p:sldLayoutId id="2147483837" r:id="rId158"/>
    <p:sldLayoutId id="2147483838" r:id="rId159"/>
    <p:sldLayoutId id="2147483839" r:id="rId160"/>
    <p:sldLayoutId id="2147483840" r:id="rId161"/>
    <p:sldLayoutId id="2147483841" r:id="rId162"/>
    <p:sldLayoutId id="2147483842" r:id="rId163"/>
    <p:sldLayoutId id="2147483843" r:id="rId164"/>
    <p:sldLayoutId id="2147483844" r:id="rId165"/>
    <p:sldLayoutId id="2147483845" r:id="rId166"/>
    <p:sldLayoutId id="2147483846" r:id="rId167"/>
    <p:sldLayoutId id="2147483847" r:id="rId168"/>
    <p:sldLayoutId id="2147483848" r:id="rId169"/>
    <p:sldLayoutId id="2147483849" r:id="rId170"/>
    <p:sldLayoutId id="2147483850" r:id="rId171"/>
    <p:sldLayoutId id="2147483851" r:id="rId172"/>
    <p:sldLayoutId id="2147483852" r:id="rId173"/>
    <p:sldLayoutId id="2147483853" r:id="rId174"/>
    <p:sldLayoutId id="2147483854" r:id="rId175"/>
    <p:sldLayoutId id="2147483855" r:id="rId176"/>
    <p:sldLayoutId id="2147483856" r:id="rId177"/>
    <p:sldLayoutId id="2147483857" r:id="rId178"/>
  </p:sldLayoutIdLst>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34" charset="0"/>
        </a:defRPr>
      </a:lvl2pPr>
      <a:lvl3pPr algn="l" rtl="0" eaLnBrk="1" fontAlgn="base" hangingPunct="1">
        <a:spcBef>
          <a:spcPct val="0"/>
        </a:spcBef>
        <a:spcAft>
          <a:spcPct val="0"/>
        </a:spcAft>
        <a:defRPr sz="4400">
          <a:solidFill>
            <a:schemeClr val="tx2"/>
          </a:solidFill>
          <a:latin typeface="Tahoma" pitchFamily="34" charset="0"/>
        </a:defRPr>
      </a:lvl3pPr>
      <a:lvl4pPr algn="l" rtl="0" eaLnBrk="1" fontAlgn="base" hangingPunct="1">
        <a:spcBef>
          <a:spcPct val="0"/>
        </a:spcBef>
        <a:spcAft>
          <a:spcPct val="0"/>
        </a:spcAft>
        <a:defRPr sz="4400">
          <a:solidFill>
            <a:schemeClr val="tx2"/>
          </a:solidFill>
          <a:latin typeface="Tahoma" pitchFamily="34" charset="0"/>
        </a:defRPr>
      </a:lvl4pPr>
      <a:lvl5pPr algn="l" rtl="0" eaLnBrk="1" fontAlgn="base" hangingPunct="1">
        <a:spcBef>
          <a:spcPct val="0"/>
        </a:spcBef>
        <a:spcAft>
          <a:spcPct val="0"/>
        </a:spcAft>
        <a:defRPr sz="4400">
          <a:solidFill>
            <a:schemeClr val="tx2"/>
          </a:solidFill>
          <a:latin typeface="Tahoma" pitchFamily="34" charset="0"/>
        </a:defRPr>
      </a:lvl5pPr>
      <a:lvl6pPr marL="457200" algn="l" rtl="0" eaLnBrk="1" fontAlgn="base" hangingPunct="1">
        <a:spcBef>
          <a:spcPct val="0"/>
        </a:spcBef>
        <a:spcAft>
          <a:spcPct val="0"/>
        </a:spcAft>
        <a:defRPr sz="4400">
          <a:solidFill>
            <a:schemeClr val="tx2"/>
          </a:solidFill>
          <a:latin typeface="Tahoma" pitchFamily="34" charset="0"/>
        </a:defRPr>
      </a:lvl6pPr>
      <a:lvl7pPr marL="914400" algn="l" rtl="0" eaLnBrk="1" fontAlgn="base" hangingPunct="1">
        <a:spcBef>
          <a:spcPct val="0"/>
        </a:spcBef>
        <a:spcAft>
          <a:spcPct val="0"/>
        </a:spcAft>
        <a:defRPr sz="4400">
          <a:solidFill>
            <a:schemeClr val="tx2"/>
          </a:solidFill>
          <a:latin typeface="Tahoma" pitchFamily="34" charset="0"/>
        </a:defRPr>
      </a:lvl7pPr>
      <a:lvl8pPr marL="1371600" algn="l" rtl="0" eaLnBrk="1" fontAlgn="base" hangingPunct="1">
        <a:spcBef>
          <a:spcPct val="0"/>
        </a:spcBef>
        <a:spcAft>
          <a:spcPct val="0"/>
        </a:spcAft>
        <a:defRPr sz="4400">
          <a:solidFill>
            <a:schemeClr val="tx2"/>
          </a:solidFill>
          <a:latin typeface="Tahoma" pitchFamily="34" charset="0"/>
        </a:defRPr>
      </a:lvl8pPr>
      <a:lvl9pPr marL="1828800" algn="l" rtl="0" eaLnBrk="1" fontAlgn="base" hangingPunct="1">
        <a:spcBef>
          <a:spcPct val="0"/>
        </a:spcBef>
        <a:spcAft>
          <a:spcPct val="0"/>
        </a:spcAft>
        <a:defRPr sz="4400">
          <a:solidFill>
            <a:schemeClr val="tx2"/>
          </a:solidFill>
          <a:latin typeface="Tahoma" pitchFamily="34" charset="0"/>
        </a:defRPr>
      </a:lvl9pPr>
    </p:titleStyle>
    <p:bodyStyle>
      <a:lvl1pPr marL="342900" indent="-342900" algn="l" rtl="0" eaLnBrk="1" fontAlgn="base" hangingPunct="1">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528955"/>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767" y="390145"/>
            <a:ext cx="11184467" cy="50376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03767" y="1194816"/>
            <a:ext cx="11184467" cy="45259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176000" y="6356350"/>
            <a:ext cx="508000" cy="301271"/>
          </a:xfrm>
          <a:prstGeom prst="rect">
            <a:avLst/>
          </a:prstGeom>
        </p:spPr>
        <p:txBody>
          <a:bodyPr vert="horz" lIns="0" tIns="0" rIns="0" bIns="0" rtlCol="0" anchor="ctr"/>
          <a:lstStyle>
            <a:lvl1pPr algn="r">
              <a:defRPr sz="1067" b="0" i="0">
                <a:solidFill>
                  <a:schemeClr val="tx1">
                    <a:tint val="75000"/>
                  </a:schemeClr>
                </a:solidFill>
                <a:latin typeface="Mecherle Sans SemiBold"/>
                <a:cs typeface="Mecherle Sans SemiBold"/>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1193033507"/>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 id="2147483898" r:id="rId34"/>
    <p:sldLayoutId id="2147483899" r:id="rId35"/>
    <p:sldLayoutId id="2147483900" r:id="rId36"/>
    <p:sldLayoutId id="2147483901" r:id="rId37"/>
    <p:sldLayoutId id="2147483902" r:id="rId38"/>
    <p:sldLayoutId id="2147483903" r:id="rId39"/>
    <p:sldLayoutId id="2147483904" r:id="rId40"/>
    <p:sldLayoutId id="2147483905" r:id="rId41"/>
    <p:sldLayoutId id="2147483906" r:id="rId42"/>
    <p:sldLayoutId id="2147483907" r:id="rId43"/>
    <p:sldLayoutId id="2147483908" r:id="rId44"/>
    <p:sldLayoutId id="2147483909" r:id="rId45"/>
    <p:sldLayoutId id="2147483910" r:id="rId46"/>
    <p:sldLayoutId id="2147483911" r:id="rId47"/>
    <p:sldLayoutId id="2147483912" r:id="rId48"/>
    <p:sldLayoutId id="2147483913" r:id="rId49"/>
    <p:sldLayoutId id="2147483914" r:id="rId50"/>
    <p:sldLayoutId id="2147483915" r:id="rId51"/>
    <p:sldLayoutId id="2147483916" r:id="rId52"/>
    <p:sldLayoutId id="2147483917" r:id="rId53"/>
    <p:sldLayoutId id="2147483918" r:id="rId54"/>
    <p:sldLayoutId id="2147483919" r:id="rId55"/>
    <p:sldLayoutId id="2147483920" r:id="rId56"/>
    <p:sldLayoutId id="2147483921" r:id="rId57"/>
    <p:sldLayoutId id="2147483922" r:id="rId58"/>
    <p:sldLayoutId id="2147483923" r:id="rId59"/>
    <p:sldLayoutId id="2147483924" r:id="rId60"/>
    <p:sldLayoutId id="2147483925" r:id="rId61"/>
    <p:sldLayoutId id="2147483926" r:id="rId62"/>
    <p:sldLayoutId id="2147483927" r:id="rId63"/>
    <p:sldLayoutId id="2147483928" r:id="rId64"/>
    <p:sldLayoutId id="2147483929" r:id="rId65"/>
    <p:sldLayoutId id="2147483930" r:id="rId66"/>
    <p:sldLayoutId id="2147483931" r:id="rId67"/>
    <p:sldLayoutId id="2147483932" r:id="rId68"/>
    <p:sldLayoutId id="2147483933" r:id="rId69"/>
    <p:sldLayoutId id="2147483934" r:id="rId70"/>
    <p:sldLayoutId id="2147483935" r:id="rId71"/>
    <p:sldLayoutId id="2147483936" r:id="rId72"/>
    <p:sldLayoutId id="2147483937" r:id="rId73"/>
    <p:sldLayoutId id="2147483938" r:id="rId74"/>
    <p:sldLayoutId id="2147483939" r:id="rId75"/>
    <p:sldLayoutId id="2147483940" r:id="rId76"/>
    <p:sldLayoutId id="2147483941" r:id="rId77"/>
    <p:sldLayoutId id="2147483942" r:id="rId78"/>
    <p:sldLayoutId id="2147483943" r:id="rId79"/>
    <p:sldLayoutId id="2147483944" r:id="rId80"/>
    <p:sldLayoutId id="2147483945" r:id="rId81"/>
    <p:sldLayoutId id="2147483946" r:id="rId82"/>
    <p:sldLayoutId id="2147483947" r:id="rId83"/>
  </p:sldLayoutIdLst>
  <p:hf hdr="0" dt="0"/>
  <p:txStyles>
    <p:titleStyle>
      <a:lvl1pPr algn="l" defTabSz="609585" rtl="0" eaLnBrk="1" latinLnBrk="0" hangingPunct="1">
        <a:spcBef>
          <a:spcPct val="0"/>
        </a:spcBef>
        <a:buNone/>
        <a:defRPr sz="3200" b="0" i="0" kern="1200">
          <a:solidFill>
            <a:schemeClr val="tx1"/>
          </a:solidFill>
          <a:latin typeface="Mecherle Sans SemiBold"/>
          <a:ea typeface="+mj-ea"/>
          <a:cs typeface="Mecherle Sans SemiBold"/>
        </a:defRPr>
      </a:lvl1pPr>
    </p:titleStyle>
    <p:bodyStyle>
      <a:lvl1pPr marL="0" indent="0" algn="l" defTabSz="609585" rtl="0" eaLnBrk="1" latinLnBrk="0" hangingPunct="1">
        <a:spcBef>
          <a:spcPct val="20000"/>
        </a:spcBef>
        <a:buFontTx/>
        <a:buNone/>
        <a:defRPr sz="2667" b="0" i="0" kern="1200">
          <a:solidFill>
            <a:schemeClr val="tx1"/>
          </a:solidFill>
          <a:latin typeface="Mecherle Sans SemiBold"/>
          <a:ea typeface="+mn-ea"/>
          <a:cs typeface="Mecherle Sans SemiBold"/>
        </a:defRPr>
      </a:lvl1pPr>
      <a:lvl2pPr marL="0" indent="0" algn="l" defTabSz="609585" rtl="0" eaLnBrk="1" latinLnBrk="0" hangingPunct="1">
        <a:spcBef>
          <a:spcPct val="20000"/>
        </a:spcBef>
        <a:buFontTx/>
        <a:buNone/>
        <a:tabLst/>
        <a:defRPr sz="2667" b="0" i="0" kern="1200">
          <a:solidFill>
            <a:schemeClr val="tx1"/>
          </a:solidFill>
          <a:latin typeface="Mecherle Sans Regular"/>
          <a:ea typeface="+mn-ea"/>
          <a:cs typeface="Mecherle Sans Regular"/>
        </a:defRPr>
      </a:lvl2pPr>
      <a:lvl3pPr marL="304792" indent="-304792" algn="l" defTabSz="609585" rtl="0" eaLnBrk="1" latinLnBrk="0" hangingPunct="1">
        <a:spcBef>
          <a:spcPct val="20000"/>
        </a:spcBef>
        <a:buFont typeface="Arial"/>
        <a:buChar char="•"/>
        <a:defRPr sz="2667" b="0" i="0" kern="1200">
          <a:solidFill>
            <a:schemeClr val="tx1"/>
          </a:solidFill>
          <a:latin typeface="Mecherle Sans Regular"/>
          <a:ea typeface="+mn-ea"/>
          <a:cs typeface="Mecherle Sans Regular"/>
        </a:defRPr>
      </a:lvl3pPr>
      <a:lvl4pPr marL="0" indent="0" algn="l" defTabSz="609585" rtl="0" eaLnBrk="1" latinLnBrk="0" hangingPunct="1">
        <a:spcBef>
          <a:spcPct val="20000"/>
        </a:spcBef>
        <a:buFont typeface="Arial"/>
        <a:buNone/>
        <a:defRPr sz="1867" b="0" i="0" kern="1200">
          <a:solidFill>
            <a:schemeClr val="tx1"/>
          </a:solidFill>
          <a:latin typeface="Mecherle Sans SemiBold"/>
          <a:ea typeface="+mn-ea"/>
          <a:cs typeface="Mecherle Sans SemiBold"/>
        </a:defRPr>
      </a:lvl4pPr>
      <a:lvl5pPr marL="0" indent="0" algn="l" defTabSz="609585" rtl="0" eaLnBrk="1" latinLnBrk="0" hangingPunct="1">
        <a:spcBef>
          <a:spcPct val="20000"/>
        </a:spcBef>
        <a:buFont typeface="Arial"/>
        <a:buNone/>
        <a:defRPr sz="1867" b="0" i="0" kern="1200">
          <a:solidFill>
            <a:schemeClr val="tx1"/>
          </a:solidFill>
          <a:latin typeface="Mecherle Sans Regular"/>
          <a:ea typeface="+mn-ea"/>
          <a:cs typeface="Mecherle Sans Regular"/>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slideLayout" Target="../slideLayouts/slideLayout13.xml"/><Relationship Id="rId1" Type="http://schemas.openxmlformats.org/officeDocument/2006/relationships/video" Target="https://www.youtube.com/embed/-9GYcThATBg?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www.sandia.gov/careers/"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83.png"/><Relationship Id="rId4" Type="http://schemas.openxmlformats.org/officeDocument/2006/relationships/image" Target="../media/image182.png"/></Relationships>
</file>

<file path=ppt/slides/_rels/slide1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4.xml"/></Relationships>
</file>

<file path=ppt/slides/_rels/slide16.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notesSlide" Target="../notesSlides/notesSlide13.xml"/><Relationship Id="rId1" Type="http://schemas.openxmlformats.org/officeDocument/2006/relationships/slideLayout" Target="../slideLayouts/slideLayout2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4.xml"/></Relationships>
</file>

<file path=ppt/slides/_rels/slide1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5.xml"/><Relationship Id="rId1" Type="http://schemas.openxmlformats.org/officeDocument/2006/relationships/slideLayout" Target="../slideLayouts/slideLayout230.xml"/><Relationship Id="rId5" Type="http://schemas.openxmlformats.org/officeDocument/2006/relationships/image" Target="../media/image188.png"/><Relationship Id="rId4" Type="http://schemas.openxmlformats.org/officeDocument/2006/relationships/image" Target="../media/image18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heather.park.tmtk@statefarm.com" TargetMode="External"/><Relationship Id="rId2" Type="http://schemas.openxmlformats.org/officeDocument/2006/relationships/hyperlink" Target="mailto:allegra.thigpen.j5mt@statefarm.com" TargetMode="External"/><Relationship Id="rId1" Type="http://schemas.openxmlformats.org/officeDocument/2006/relationships/slideLayout" Target="../slideLayouts/slideLayout270.xml"/><Relationship Id="rId5" Type="http://schemas.openxmlformats.org/officeDocument/2006/relationships/hyperlink" Target="mailto:vissy.ru.ep68@statefarm.com" TargetMode="External"/><Relationship Id="rId4" Type="http://schemas.openxmlformats.org/officeDocument/2006/relationships/hyperlink" Target="mailto:kailun.zheng.wggz@statefarm.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6.xml"/></Relationships>
</file>

<file path=ppt/slides/_rels/slide2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2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hyperlink" Target="mailto:illinidata@gmail.com" TargetMode="External"/><Relationship Id="rId4" Type="http://schemas.openxmlformats.org/officeDocument/2006/relationships/hyperlink" Target="https://uofi.box.com/s/zqyhuc28z0rz6c3uldpnlsc307pfyrdz"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matplotlib.org/" TargetMode="External"/><Relationship Id="rId13" Type="http://schemas.openxmlformats.org/officeDocument/2006/relationships/hyperlink" Target="https://www.python.org/about/gettingstarted/" TargetMode="External"/><Relationship Id="rId3" Type="http://schemas.openxmlformats.org/officeDocument/2006/relationships/image" Target="../media/image155.png"/><Relationship Id="rId7" Type="http://schemas.openxmlformats.org/officeDocument/2006/relationships/hyperlink" Target="https://pandas.pydata.org/" TargetMode="External"/><Relationship Id="rId12" Type="http://schemas.openxmlformats.org/officeDocument/2006/relationships/hyperlink" Target="https://www.codecademy.com/learn/learn-python-3"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numpy.org/" TargetMode="External"/><Relationship Id="rId11" Type="http://schemas.openxmlformats.org/officeDocument/2006/relationships/hyperlink" Target="https://www.learnpython.org/" TargetMode="External"/><Relationship Id="rId5" Type="http://schemas.openxmlformats.org/officeDocument/2006/relationships/hyperlink" Target="https://gdal.org/" TargetMode="External"/><Relationship Id="rId10" Type="http://schemas.openxmlformats.org/officeDocument/2006/relationships/hyperlink" Target="https://www.reportlab.com/" TargetMode="External"/><Relationship Id="rId4" Type="http://schemas.openxmlformats.org/officeDocument/2006/relationships/hyperlink" Target="https://geopandas.org/" TargetMode="External"/><Relationship Id="rId9" Type="http://schemas.openxmlformats.org/officeDocument/2006/relationships/hyperlink" Target="https://scikit-learn.org/stable/" TargetMode="External"/><Relationship Id="rId14" Type="http://schemas.openxmlformats.org/officeDocument/2006/relationships/hyperlink" Target="https://docs.python-guide.org/intro/learning/"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blog.insightdatascience.com/how-to-solve-90-of-nlp-problems-a-step-by-step-guide-fda605278e4e" TargetMode="External"/><Relationship Id="rId3" Type="http://schemas.openxmlformats.org/officeDocument/2006/relationships/image" Target="../media/image155.png"/><Relationship Id="rId7" Type="http://schemas.openxmlformats.org/officeDocument/2006/relationships/hyperlink" Target="https://insights.untapt.com/deep-learning-for-natural-language-processing-tutorials-with-jupyter-notebooks-ad67f336ce3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github.com/oxford-cs-deepnlp-2017/lectures/blob/master/README.md" TargetMode="External"/><Relationship Id="rId11" Type="http://schemas.openxmlformats.org/officeDocument/2006/relationships/hyperlink" Target="https://www.nltk.org/book/" TargetMode="External"/><Relationship Id="rId5" Type="http://schemas.openxmlformats.org/officeDocument/2006/relationships/hyperlink" Target="https://www.coursera.org/learn/language-processing" TargetMode="External"/><Relationship Id="rId10" Type="http://schemas.openxmlformats.org/officeDocument/2006/relationships/hyperlink" Target="http://adventuresinmachinelearning.com/keras-lstm-tutorial/" TargetMode="External"/><Relationship Id="rId4" Type="http://schemas.openxmlformats.org/officeDocument/2006/relationships/hyperlink" Target="https://www.youtube.com/playlist?list=PL3FW7Lu3i5Jsnh1rnUwq_TcylNr7EkRe6" TargetMode="External"/><Relationship Id="rId9" Type="http://schemas.openxmlformats.org/officeDocument/2006/relationships/hyperlink" Target="https://konukoii.com/blog/2018/02/19/twitter-sentiment-analysis-using-combined-lstm-cnn-model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57.tiff"/><Relationship Id="rId2" Type="http://schemas.openxmlformats.org/officeDocument/2006/relationships/notesSlide" Target="../notesSlides/notesSlide6.xml"/><Relationship Id="rId1" Type="http://schemas.openxmlformats.org/officeDocument/2006/relationships/slideLayout" Target="../slideLayouts/slideLayout209.xml"/><Relationship Id="rId4" Type="http://schemas.openxmlformats.org/officeDocument/2006/relationships/image" Target="../media/image158.png"/></Relationships>
</file>

<file path=ppt/slides/_rels/slide8.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7.xml"/><Relationship Id="rId1" Type="http://schemas.openxmlformats.org/officeDocument/2006/relationships/slideLayout" Target="../slideLayouts/slideLayout208.xml"/><Relationship Id="rId5" Type="http://schemas.openxmlformats.org/officeDocument/2006/relationships/image" Target="../media/image161.jpeg"/><Relationship Id="rId4" Type="http://schemas.openxmlformats.org/officeDocument/2006/relationships/image" Target="../media/image160.jpeg"/></Relationships>
</file>

<file path=ppt/slides/_rels/slide9.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emf"/><Relationship Id="rId3" Type="http://schemas.openxmlformats.org/officeDocument/2006/relationships/image" Target="../media/image162.png"/><Relationship Id="rId7" Type="http://schemas.openxmlformats.org/officeDocument/2006/relationships/image" Target="../media/image166.jpeg"/><Relationship Id="rId12" Type="http://schemas.openxmlformats.org/officeDocument/2006/relationships/image" Target="../media/image171.png"/><Relationship Id="rId17" Type="http://schemas.openxmlformats.org/officeDocument/2006/relationships/image" Target="../media/image176.emf"/><Relationship Id="rId2" Type="http://schemas.openxmlformats.org/officeDocument/2006/relationships/notesSlide" Target="../notesSlides/notesSlide8.xml"/><Relationship Id="rId16" Type="http://schemas.openxmlformats.org/officeDocument/2006/relationships/image" Target="../media/image175.emf"/><Relationship Id="rId20" Type="http://schemas.openxmlformats.org/officeDocument/2006/relationships/image" Target="../media/image179.png"/><Relationship Id="rId1" Type="http://schemas.openxmlformats.org/officeDocument/2006/relationships/slideLayout" Target="../slideLayouts/slideLayout208.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jpeg"/><Relationship Id="rId15" Type="http://schemas.openxmlformats.org/officeDocument/2006/relationships/image" Target="../media/image174.emf"/><Relationship Id="rId10" Type="http://schemas.openxmlformats.org/officeDocument/2006/relationships/image" Target="../media/image169.png"/><Relationship Id="rId19" Type="http://schemas.openxmlformats.org/officeDocument/2006/relationships/image" Target="../media/image178.emf"/><Relationship Id="rId4" Type="http://schemas.openxmlformats.org/officeDocument/2006/relationships/image" Target="../media/image163.svg"/><Relationship Id="rId9" Type="http://schemas.openxmlformats.org/officeDocument/2006/relationships/image" Target="../media/image168.png"/><Relationship Id="rId14"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a:stretch/>
        </p:blipFill>
        <p:spPr>
          <a:xfrm>
            <a:off x="0" y="3050"/>
            <a:ext cx="12192000" cy="685190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
        <p:cNvGrpSpPr/>
        <p:nvPr/>
      </p:nvGrpSpPr>
      <p:grpSpPr>
        <a:xfrm>
          <a:off x="0" y="0"/>
          <a:ext cx="0" cy="0"/>
          <a:chOff x="0" y="0"/>
          <a:chExt cx="0" cy="0"/>
        </a:xfrm>
      </p:grpSpPr>
      <p:sp>
        <p:nvSpPr>
          <p:cNvPr id="140" name="Google Shape;140;p19"/>
          <p:cNvSpPr txBox="1"/>
          <p:nvPr/>
        </p:nvSpPr>
        <p:spPr>
          <a:xfrm>
            <a:off x="1349829" y="3280770"/>
            <a:ext cx="184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 name="Google Shape;141;p19"/>
          <p:cNvSpPr/>
          <p:nvPr/>
        </p:nvSpPr>
        <p:spPr>
          <a:xfrm>
            <a:off x="2988900" y="1410375"/>
            <a:ext cx="6214200" cy="5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3600" b="1">
                <a:solidFill>
                  <a:schemeClr val="accent4"/>
                </a:solidFill>
                <a:latin typeface="Calibri"/>
                <a:ea typeface="Calibri"/>
                <a:cs typeface="Calibri"/>
                <a:sym typeface="Calibri"/>
              </a:rPr>
              <a:t>A word from Our Sponsor</a:t>
            </a:r>
            <a:endParaRPr sz="3600" b="1">
              <a:solidFill>
                <a:schemeClr val="accent4"/>
              </a:solidFill>
              <a:latin typeface="Calibri"/>
              <a:ea typeface="Calibri"/>
              <a:cs typeface="Calibri"/>
              <a:sym typeface="Calibri"/>
            </a:endParaRPr>
          </a:p>
        </p:txBody>
      </p:sp>
      <p:pic>
        <p:nvPicPr>
          <p:cNvPr id="142" name="Google Shape;142;p19"/>
          <p:cNvPicPr preferRelativeResize="0"/>
          <p:nvPr/>
        </p:nvPicPr>
        <p:blipFill rotWithShape="1">
          <a:blip r:embed="rId4">
            <a:alphaModFix/>
          </a:blip>
          <a:srcRect t="32329" b="32333"/>
          <a:stretch/>
        </p:blipFill>
        <p:spPr>
          <a:xfrm>
            <a:off x="2214554" y="2549675"/>
            <a:ext cx="7762877" cy="2743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6E5BB-EA63-0C47-8442-571594AC3E2E}"/>
              </a:ext>
            </a:extLst>
          </p:cNvPr>
          <p:cNvSpPr>
            <a:spLocks noGrp="1"/>
          </p:cNvSpPr>
          <p:nvPr>
            <p:ph type="ctrTitle"/>
          </p:nvPr>
        </p:nvSpPr>
        <p:spPr>
          <a:xfrm>
            <a:off x="812800" y="1698394"/>
            <a:ext cx="6874435" cy="1317383"/>
          </a:xfrm>
        </p:spPr>
        <p:txBody>
          <a:bodyPr/>
          <a:lstStyle/>
          <a:p>
            <a:r>
              <a:rPr lang="en-US" b="1" dirty="0"/>
              <a:t>Sandia National Laboratories</a:t>
            </a:r>
          </a:p>
        </p:txBody>
      </p:sp>
      <p:sp>
        <p:nvSpPr>
          <p:cNvPr id="5" name="Text Placeholder 4">
            <a:extLst>
              <a:ext uri="{FF2B5EF4-FFF2-40B4-BE49-F238E27FC236}">
                <a16:creationId xmlns:a16="http://schemas.microsoft.com/office/drawing/2014/main" id="{ACB0AB47-201C-8B49-8006-BD33D0413C99}"/>
              </a:ext>
            </a:extLst>
          </p:cNvPr>
          <p:cNvSpPr>
            <a:spLocks noGrp="1"/>
          </p:cNvSpPr>
          <p:nvPr>
            <p:ph type="body" sz="quarter" idx="15"/>
          </p:nvPr>
        </p:nvSpPr>
        <p:spPr>
          <a:xfrm>
            <a:off x="2525335" y="6582007"/>
            <a:ext cx="1828800" cy="136525"/>
          </a:xfrm>
        </p:spPr>
        <p:txBody>
          <a:bodyPr>
            <a:normAutofit fontScale="25000" lnSpcReduction="20000"/>
          </a:bodyPr>
          <a:lstStyle/>
          <a:p>
            <a:r>
              <a:rPr lang="en-US" dirty="0"/>
              <a:t>SAND2021-11298 HR</a:t>
            </a:r>
          </a:p>
        </p:txBody>
      </p:sp>
      <p:sp>
        <p:nvSpPr>
          <p:cNvPr id="9" name="Subtitle 5">
            <a:extLst>
              <a:ext uri="{FF2B5EF4-FFF2-40B4-BE49-F238E27FC236}">
                <a16:creationId xmlns:a16="http://schemas.microsoft.com/office/drawing/2014/main" id="{42E1AA50-FAD2-B448-94A4-A7D06F389579}"/>
              </a:ext>
            </a:extLst>
          </p:cNvPr>
          <p:cNvSpPr>
            <a:spLocks noGrp="1"/>
          </p:cNvSpPr>
          <p:nvPr>
            <p:ph type="subTitle" idx="1"/>
          </p:nvPr>
        </p:nvSpPr>
        <p:spPr>
          <a:xfrm>
            <a:off x="2096841" y="5580607"/>
            <a:ext cx="10095160" cy="620295"/>
          </a:xfrm>
        </p:spPr>
        <p:txBody>
          <a:bodyPr>
            <a:normAutofit lnSpcReduction="10000"/>
          </a:bodyPr>
          <a:lstStyle/>
          <a:p>
            <a:r>
              <a:rPr lang="en-US" sz="3200" b="1" i="1" dirty="0">
                <a:solidFill>
                  <a:schemeClr val="bg1"/>
                </a:solidFill>
                <a:latin typeface="Adobe Garamond Pro Bold" panose="02020502060506020403" pitchFamily="18" charset="77"/>
              </a:rPr>
              <a:t>World-changing technologies. Life-changing careers.</a:t>
            </a:r>
          </a:p>
        </p:txBody>
      </p:sp>
    </p:spTree>
    <p:extLst>
      <p:ext uri="{BB962C8B-B14F-4D97-AF65-F5344CB8AC3E}">
        <p14:creationId xmlns:p14="http://schemas.microsoft.com/office/powerpoint/2010/main" val="2740374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6E5BB-EA63-0C47-8442-571594AC3E2E}"/>
              </a:ext>
            </a:extLst>
          </p:cNvPr>
          <p:cNvSpPr>
            <a:spLocks noGrp="1"/>
          </p:cNvSpPr>
          <p:nvPr>
            <p:ph type="ctrTitle"/>
          </p:nvPr>
        </p:nvSpPr>
        <p:spPr>
          <a:xfrm>
            <a:off x="812800" y="1698394"/>
            <a:ext cx="6874435" cy="1317383"/>
          </a:xfrm>
        </p:spPr>
        <p:txBody>
          <a:bodyPr/>
          <a:lstStyle/>
          <a:p>
            <a:r>
              <a:rPr lang="en-US" b="1" dirty="0"/>
              <a:t>Sandia National Laboratories</a:t>
            </a:r>
          </a:p>
        </p:txBody>
      </p:sp>
      <p:sp>
        <p:nvSpPr>
          <p:cNvPr id="5" name="Text Placeholder 4">
            <a:extLst>
              <a:ext uri="{FF2B5EF4-FFF2-40B4-BE49-F238E27FC236}">
                <a16:creationId xmlns:a16="http://schemas.microsoft.com/office/drawing/2014/main" id="{ACB0AB47-201C-8B49-8006-BD33D0413C99}"/>
              </a:ext>
            </a:extLst>
          </p:cNvPr>
          <p:cNvSpPr>
            <a:spLocks noGrp="1"/>
          </p:cNvSpPr>
          <p:nvPr>
            <p:ph type="body" sz="quarter" idx="15"/>
          </p:nvPr>
        </p:nvSpPr>
        <p:spPr>
          <a:xfrm>
            <a:off x="2525335" y="6582007"/>
            <a:ext cx="1828800" cy="136525"/>
          </a:xfrm>
        </p:spPr>
        <p:txBody>
          <a:bodyPr>
            <a:normAutofit fontScale="25000" lnSpcReduction="20000"/>
          </a:bodyPr>
          <a:lstStyle/>
          <a:p>
            <a:r>
              <a:rPr lang="en-US" dirty="0"/>
              <a:t>SAND2021-11298 HR</a:t>
            </a:r>
          </a:p>
        </p:txBody>
      </p:sp>
      <p:sp>
        <p:nvSpPr>
          <p:cNvPr id="9" name="Subtitle 5">
            <a:extLst>
              <a:ext uri="{FF2B5EF4-FFF2-40B4-BE49-F238E27FC236}">
                <a16:creationId xmlns:a16="http://schemas.microsoft.com/office/drawing/2014/main" id="{42E1AA50-FAD2-B448-94A4-A7D06F389579}"/>
              </a:ext>
            </a:extLst>
          </p:cNvPr>
          <p:cNvSpPr>
            <a:spLocks noGrp="1"/>
          </p:cNvSpPr>
          <p:nvPr>
            <p:ph type="subTitle" idx="1"/>
          </p:nvPr>
        </p:nvSpPr>
        <p:spPr>
          <a:xfrm>
            <a:off x="2096841" y="5580607"/>
            <a:ext cx="10095160" cy="620295"/>
          </a:xfrm>
        </p:spPr>
        <p:txBody>
          <a:bodyPr>
            <a:normAutofit lnSpcReduction="10000"/>
          </a:bodyPr>
          <a:lstStyle/>
          <a:p>
            <a:r>
              <a:rPr lang="en-US" sz="3200" b="1" i="1" dirty="0">
                <a:solidFill>
                  <a:schemeClr val="bg1"/>
                </a:solidFill>
                <a:latin typeface="Adobe Garamond Pro Bold" panose="02020502060506020403" pitchFamily="18" charset="77"/>
              </a:rPr>
              <a:t>World-changing technologies. Life-changing careers.</a:t>
            </a:r>
          </a:p>
        </p:txBody>
      </p:sp>
      <p:pic>
        <p:nvPicPr>
          <p:cNvPr id="8" name="Online Media 2" descr="Our Roots">
            <a:hlinkClick r:id="" action="ppaction://media"/>
            <a:extLst>
              <a:ext uri="{FF2B5EF4-FFF2-40B4-BE49-F238E27FC236}">
                <a16:creationId xmlns:a16="http://schemas.microsoft.com/office/drawing/2014/main" id="{F17B8B60-0D65-9C4B-AFD0-7762064666DD}"/>
              </a:ext>
            </a:extLst>
          </p:cNvPr>
          <p:cNvPicPr>
            <a:picLocks noRot="1" noChangeAspect="1"/>
          </p:cNvPicPr>
          <p:nvPr>
            <a:videoFile r:link="rId1"/>
          </p:nvPr>
        </p:nvPicPr>
        <p:blipFill>
          <a:blip r:embed="rId3"/>
          <a:stretch>
            <a:fillRect/>
          </a:stretch>
        </p:blipFill>
        <p:spPr>
          <a:xfrm>
            <a:off x="150397" y="69734"/>
            <a:ext cx="11891205" cy="6718532"/>
          </a:xfrm>
          <a:prstGeom prst="rect">
            <a:avLst/>
          </a:prstGeom>
        </p:spPr>
      </p:pic>
    </p:spTree>
    <p:extLst>
      <p:ext uri="{BB962C8B-B14F-4D97-AF65-F5344CB8AC3E}">
        <p14:creationId xmlns:p14="http://schemas.microsoft.com/office/powerpoint/2010/main" val="425836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effectLst>
            <a:glow rad="622300">
              <a:schemeClr val="bg1">
                <a:alpha val="40000"/>
              </a:schemeClr>
            </a:glow>
          </a:effectLst>
        </p:spPr>
        <p:txBody>
          <a:bodyPr/>
          <a:lstStyle/>
          <a:p>
            <a:pPr rtl="0" eaLnBrk="0" fontAlgn="base" hangingPunct="0"/>
            <a:r>
              <a:rPr lang="en-US" sz="3000" dirty="0">
                <a:solidFill>
                  <a:srgbClr val="FFFFFF"/>
                </a:solidFill>
                <a:ea typeface="ＭＳ Ｐゴシック"/>
              </a:rPr>
              <a:t>Apply Online! </a:t>
            </a:r>
            <a:r>
              <a:rPr lang="en-US" sz="3000" i="1" dirty="0">
                <a:solidFill>
                  <a:schemeClr val="tx2">
                    <a:lumMod val="20000"/>
                    <a:lumOff val="80000"/>
                  </a:schemeClr>
                </a:solidFill>
                <a:effectLst>
                  <a:glow>
                    <a:schemeClr val="bg1">
                      <a:alpha val="40000"/>
                    </a:schemeClr>
                  </a:glow>
                </a:effectLst>
                <a:ea typeface="ＭＳ Ｐゴシック"/>
                <a:hlinkClick r:id="rId3">
                  <a:extLst>
                    <a:ext uri="{A12FA001-AC4F-418D-AE19-62706E023703}">
                      <ahyp:hlinkClr xmlns:ahyp="http://schemas.microsoft.com/office/drawing/2018/hyperlinkcolor" val="tx"/>
                    </a:ext>
                  </a:extLst>
                </a:hlinkClick>
              </a:rPr>
              <a:t>sandia.gov/careers</a:t>
            </a:r>
            <a:endParaRPr lang="en-US" sz="3000" dirty="0">
              <a:solidFill>
                <a:schemeClr val="tx2">
                  <a:lumMod val="20000"/>
                  <a:lumOff val="80000"/>
                </a:schemeClr>
              </a:solidFill>
              <a:effectLst>
                <a:glow>
                  <a:schemeClr val="bg1">
                    <a:alpha val="40000"/>
                  </a:schemeClr>
                </a:glow>
              </a:effectLst>
            </a:endParaRPr>
          </a:p>
        </p:txBody>
      </p:sp>
      <p:sp>
        <p:nvSpPr>
          <p:cNvPr id="3" name="Slide Number Placeholder 2"/>
          <p:cNvSpPr>
            <a:spLocks noGrp="1"/>
          </p:cNvSpPr>
          <p:nvPr>
            <p:ph type="sldNum" sz="quarter" idx="12"/>
          </p:nvPr>
        </p:nvSpPr>
        <p:spPr>
          <a:xfrm>
            <a:off x="64951" y="445604"/>
            <a:ext cx="459767" cy="365125"/>
          </a:xfrm>
        </p:spPr>
        <p:txBody>
          <a:bodyPr/>
          <a:lstStyle/>
          <a:p>
            <a:fld id="{6BBF127D-0F0E-AC4B-A3E5-072D0B2AE5BB}" type="slidenum">
              <a:rPr lang="en-US" smtClean="0"/>
              <a:pPr/>
              <a:t>13</a:t>
            </a:fld>
            <a:endParaRPr lang="en-US" dirty="0"/>
          </a:p>
        </p:txBody>
      </p:sp>
      <p:sp>
        <p:nvSpPr>
          <p:cNvPr id="2" name="TextBox 1"/>
          <p:cNvSpPr txBox="1"/>
          <p:nvPr/>
        </p:nvSpPr>
        <p:spPr>
          <a:xfrm>
            <a:off x="9105754" y="643546"/>
            <a:ext cx="1673297" cy="830997"/>
          </a:xfrm>
          <a:prstGeom prst="rect">
            <a:avLst/>
          </a:prstGeom>
          <a:noFill/>
        </p:spPr>
        <p:txBody>
          <a:bodyPr wrap="square" rtlCol="0">
            <a:spAutoFit/>
          </a:bodyPr>
          <a:lstStyle/>
          <a:p>
            <a:pPr algn="ctr"/>
            <a:r>
              <a:rPr lang="en-US" sz="1600" i="1" dirty="0">
                <a:solidFill>
                  <a:schemeClr val="bg1"/>
                </a:solidFill>
              </a:rPr>
              <a:t>Sign up for  Automated Job Notifications!</a:t>
            </a:r>
          </a:p>
        </p:txBody>
      </p:sp>
      <p:pic>
        <p:nvPicPr>
          <p:cNvPr id="7" name="Picture 6"/>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8889225" y="2292880"/>
            <a:ext cx="2071571" cy="37258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216692" y="1724195"/>
            <a:ext cx="1451419" cy="523220"/>
          </a:xfrm>
          <a:prstGeom prst="rect">
            <a:avLst/>
          </a:prstGeom>
          <a:noFill/>
        </p:spPr>
        <p:txBody>
          <a:bodyPr wrap="square" rtlCol="0">
            <a:spAutoFit/>
          </a:bodyPr>
          <a:lstStyle/>
          <a:p>
            <a:pPr lvl="1" algn="ctr"/>
            <a:r>
              <a:rPr lang="en-US" dirty="0">
                <a:solidFill>
                  <a:schemeClr val="bg1"/>
                </a:solidFill>
                <a:ea typeface="ＭＳ Ｐゴシック" charset="-128"/>
              </a:rPr>
              <a:t>Mobile Job Applications</a:t>
            </a:r>
          </a:p>
        </p:txBody>
      </p:sp>
      <p:pic>
        <p:nvPicPr>
          <p:cNvPr id="9" name="Picture 8">
            <a:extLst>
              <a:ext uri="{FF2B5EF4-FFF2-40B4-BE49-F238E27FC236}">
                <a16:creationId xmlns:a16="http://schemas.microsoft.com/office/drawing/2014/main" id="{1B49550E-08A4-444A-8CB9-479B754114D5}"/>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812801" y="1453509"/>
            <a:ext cx="7127487" cy="4485564"/>
          </a:xfrm>
          <a:prstGeom prst="rect">
            <a:avLst/>
          </a:prstGeom>
          <a:ln>
            <a:noFill/>
          </a:ln>
          <a:effectLst>
            <a:outerShdw blurRad="292100" dist="139700" dir="2700000" algn="tl" rotWithShape="0">
              <a:srgbClr val="333333">
                <a:alpha val="65000"/>
              </a:srgbClr>
            </a:outerShdw>
          </a:effectLst>
        </p:spPr>
      </p:pic>
      <p:sp>
        <p:nvSpPr>
          <p:cNvPr id="10" name="Subtitle 5">
            <a:extLst>
              <a:ext uri="{FF2B5EF4-FFF2-40B4-BE49-F238E27FC236}">
                <a16:creationId xmlns:a16="http://schemas.microsoft.com/office/drawing/2014/main" id="{BEEA5CBC-C27A-DD47-8295-03280A697695}"/>
              </a:ext>
            </a:extLst>
          </p:cNvPr>
          <p:cNvSpPr txBox="1">
            <a:spLocks/>
          </p:cNvSpPr>
          <p:nvPr/>
        </p:nvSpPr>
        <p:spPr>
          <a:xfrm>
            <a:off x="812800" y="6272620"/>
            <a:ext cx="7410936" cy="570225"/>
          </a:xfrm>
          <a:prstGeom prst="rect">
            <a:avLst/>
          </a:prstGeom>
        </p:spPr>
        <p:txBody>
          <a:bodyPr>
            <a:normAutofit fontScale="92500"/>
          </a:bodyPr>
          <a:lstStyle>
            <a:lvl1pPr marL="68577" indent="-68577" algn="l" defTabSz="685766" rtl="0" eaLnBrk="1" latinLnBrk="0" hangingPunct="1">
              <a:lnSpc>
                <a:spcPct val="90000"/>
              </a:lnSpc>
              <a:spcBef>
                <a:spcPts val="900"/>
              </a:spcBef>
              <a:spcAft>
                <a:spcPts val="150"/>
              </a:spcAft>
              <a:buClr>
                <a:srgbClr val="00B0F0"/>
              </a:buClr>
              <a:buSzPct val="100000"/>
              <a:buFont typeface="Calibri" panose="020F0502020204030204" pitchFamily="34" charset="0"/>
              <a:buChar char=" "/>
              <a:defRPr sz="1500" kern="1200">
                <a:solidFill>
                  <a:schemeClr val="bg1"/>
                </a:solidFill>
                <a:latin typeface="Garamond" charset="0"/>
                <a:ea typeface="Garamond" charset="0"/>
                <a:cs typeface="Garamond" charset="0"/>
              </a:defRPr>
            </a:lvl1pPr>
            <a:lvl2pPr marL="288022" indent="-137153" algn="l" defTabSz="685766" rtl="0" eaLnBrk="1" latinLnBrk="0" hangingPunct="1">
              <a:lnSpc>
                <a:spcPct val="90000"/>
              </a:lnSpc>
              <a:spcBef>
                <a:spcPts val="150"/>
              </a:spcBef>
              <a:spcAft>
                <a:spcPts val="300"/>
              </a:spcAft>
              <a:buClr>
                <a:srgbClr val="00B0F0"/>
              </a:buClr>
              <a:buFont typeface="Calibri" pitchFamily="34" charset="0"/>
              <a:buChar char="◦"/>
              <a:defRPr sz="1350" kern="1200">
                <a:solidFill>
                  <a:schemeClr val="bg1"/>
                </a:solidFill>
                <a:latin typeface="Garamond" charset="0"/>
                <a:ea typeface="Garamond" charset="0"/>
                <a:cs typeface="Garamond" charset="0"/>
              </a:defRPr>
            </a:lvl2pPr>
            <a:lvl3pPr marL="425175" indent="-137153" algn="l" defTabSz="685766" rtl="0" eaLnBrk="1" latinLnBrk="0" hangingPunct="1">
              <a:lnSpc>
                <a:spcPct val="90000"/>
              </a:lnSpc>
              <a:spcBef>
                <a:spcPts val="150"/>
              </a:spcBef>
              <a:spcAft>
                <a:spcPts val="300"/>
              </a:spcAft>
              <a:buClr>
                <a:srgbClr val="00B0F0"/>
              </a:buClr>
              <a:buFont typeface="Calibri" pitchFamily="34" charset="0"/>
              <a:buChar char="◦"/>
              <a:defRPr sz="1050" kern="1200">
                <a:solidFill>
                  <a:schemeClr val="bg1"/>
                </a:solidFill>
                <a:latin typeface="Garamond" charset="0"/>
                <a:ea typeface="Garamond" charset="0"/>
                <a:cs typeface="Garamond" charset="0"/>
              </a:defRPr>
            </a:lvl3pPr>
            <a:lvl4pPr marL="562328" indent="-137153" algn="l" defTabSz="685766" rtl="0" eaLnBrk="1" latinLnBrk="0" hangingPunct="1">
              <a:lnSpc>
                <a:spcPct val="90000"/>
              </a:lnSpc>
              <a:spcBef>
                <a:spcPts val="150"/>
              </a:spcBef>
              <a:spcAft>
                <a:spcPts val="300"/>
              </a:spcAft>
              <a:buClr>
                <a:srgbClr val="00B0F0"/>
              </a:buClr>
              <a:buFont typeface="Calibri" pitchFamily="34" charset="0"/>
              <a:buChar char="◦"/>
              <a:defRPr sz="1050" kern="1200">
                <a:solidFill>
                  <a:schemeClr val="bg1"/>
                </a:solidFill>
                <a:latin typeface="Garamond" charset="0"/>
                <a:ea typeface="Garamond" charset="0"/>
                <a:cs typeface="Garamond" charset="0"/>
              </a:defRPr>
            </a:lvl4pPr>
            <a:lvl5pPr marL="699482" indent="-137153" algn="l" defTabSz="685766" rtl="0" eaLnBrk="1" latinLnBrk="0" hangingPunct="1">
              <a:lnSpc>
                <a:spcPct val="90000"/>
              </a:lnSpc>
              <a:spcBef>
                <a:spcPts val="150"/>
              </a:spcBef>
              <a:spcAft>
                <a:spcPts val="300"/>
              </a:spcAft>
              <a:buClr>
                <a:srgbClr val="00B0F0"/>
              </a:buClr>
              <a:buFont typeface="Calibri" pitchFamily="34" charset="0"/>
              <a:buChar char="◦"/>
              <a:defRPr sz="1050" kern="1200">
                <a:solidFill>
                  <a:schemeClr val="bg1"/>
                </a:solidFill>
                <a:latin typeface="Garamond" charset="0"/>
                <a:ea typeface="Garamond" charset="0"/>
                <a:cs typeface="Garamond" charset="0"/>
              </a:defRPr>
            </a:lvl5pPr>
            <a:lvl6pPr marL="824960"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4952"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4944"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4937" indent="-171442" algn="l" defTabSz="685766"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r>
              <a:rPr lang="en-US" sz="3200" dirty="0">
                <a:latin typeface="Adobe Garamond Pro Bold" panose="02020502060506020403" pitchFamily="18" charset="77"/>
              </a:rPr>
              <a:t>Ask us questions during the mentoring hours.</a:t>
            </a:r>
          </a:p>
        </p:txBody>
      </p:sp>
    </p:spTree>
    <p:extLst>
      <p:ext uri="{BB962C8B-B14F-4D97-AF65-F5344CB8AC3E}">
        <p14:creationId xmlns:p14="http://schemas.microsoft.com/office/powerpoint/2010/main" val="270391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0"/>
          <p:cNvSpPr txBox="1"/>
          <p:nvPr/>
        </p:nvSpPr>
        <p:spPr>
          <a:xfrm>
            <a:off x="1349829" y="3280770"/>
            <a:ext cx="184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8" name="Google Shape;148;p20"/>
          <p:cNvSpPr/>
          <p:nvPr/>
        </p:nvSpPr>
        <p:spPr>
          <a:xfrm>
            <a:off x="2988900" y="1410375"/>
            <a:ext cx="6214200" cy="5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3600" b="1">
                <a:solidFill>
                  <a:schemeClr val="accent4"/>
                </a:solidFill>
                <a:latin typeface="Calibri"/>
                <a:ea typeface="Calibri"/>
                <a:cs typeface="Calibri"/>
                <a:sym typeface="Calibri"/>
              </a:rPr>
              <a:t>A word from Our Sponsor</a:t>
            </a:r>
            <a:endParaRPr sz="3600" b="1">
              <a:solidFill>
                <a:schemeClr val="accent4"/>
              </a:solidFill>
              <a:latin typeface="Calibri"/>
              <a:ea typeface="Calibri"/>
              <a:cs typeface="Calibri"/>
              <a:sym typeface="Calibri"/>
            </a:endParaRPr>
          </a:p>
        </p:txBody>
      </p:sp>
      <p:pic>
        <p:nvPicPr>
          <p:cNvPr id="149" name="Google Shape;149;p20"/>
          <p:cNvPicPr preferRelativeResize="0"/>
          <p:nvPr/>
        </p:nvPicPr>
        <p:blipFill rotWithShape="1">
          <a:blip r:embed="rId4">
            <a:alphaModFix/>
          </a:blip>
          <a:srcRect t="18589" b="18589"/>
          <a:stretch/>
        </p:blipFill>
        <p:spPr>
          <a:xfrm>
            <a:off x="2214567" y="2305525"/>
            <a:ext cx="7762877" cy="2743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3062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53308C-FB3A-E446-B751-6D743150ACA0}"/>
              </a:ext>
            </a:extLst>
          </p:cNvPr>
          <p:cNvSpPr>
            <a:spLocks noGrp="1"/>
          </p:cNvSpPr>
          <p:nvPr>
            <p:ph type="title"/>
          </p:nvPr>
        </p:nvSpPr>
        <p:spPr/>
        <p:txBody>
          <a:bodyPr/>
          <a:lstStyle/>
          <a:p>
            <a:pPr algn="ctr"/>
            <a:r>
              <a:rPr lang="en-US" dirty="0"/>
              <a:t>State Farm Insurance Companies Headquarters</a:t>
            </a:r>
          </a:p>
        </p:txBody>
      </p:sp>
      <p:sp>
        <p:nvSpPr>
          <p:cNvPr id="4" name="Slide Number Placeholder 3">
            <a:extLst>
              <a:ext uri="{FF2B5EF4-FFF2-40B4-BE49-F238E27FC236}">
                <a16:creationId xmlns:a16="http://schemas.microsoft.com/office/drawing/2014/main" id="{B706E200-C846-8B4C-B3F4-434D440A7DF0}"/>
              </a:ext>
            </a:extLst>
          </p:cNvPr>
          <p:cNvSpPr>
            <a:spLocks noGrp="1"/>
          </p:cNvSpPr>
          <p:nvPr>
            <p:ph type="sldNum" sz="quarter" idx="14"/>
          </p:nvPr>
        </p:nvSpPr>
        <p:spPr/>
        <p:txBody>
          <a:bodyPr/>
          <a:lstStyle/>
          <a:p>
            <a:pPr defTabSz="609585">
              <a:buClrTx/>
            </a:pPr>
            <a:fld id="{2066355A-084C-D24E-9AD2-7E4FC41EA627}" type="slidenum">
              <a:rPr lang="en-US" kern="1200">
                <a:solidFill>
                  <a:srgbClr val="484444">
                    <a:tint val="75000"/>
                  </a:srgbClr>
                </a:solidFill>
                <a:ea typeface="+mn-ea"/>
              </a:rPr>
              <a:pPr defTabSz="609585">
                <a:buClrTx/>
              </a:pPr>
              <a:t>16</a:t>
            </a:fld>
            <a:endParaRPr lang="en-US" kern="1200" dirty="0">
              <a:solidFill>
                <a:srgbClr val="484444">
                  <a:tint val="75000"/>
                </a:srgbClr>
              </a:solidFill>
              <a:ea typeface="+mn-ea"/>
            </a:endParaRPr>
          </a:p>
        </p:txBody>
      </p:sp>
      <p:sp>
        <p:nvSpPr>
          <p:cNvPr id="5" name="Rectangle 4">
            <a:extLst>
              <a:ext uri="{FF2B5EF4-FFF2-40B4-BE49-F238E27FC236}">
                <a16:creationId xmlns:a16="http://schemas.microsoft.com/office/drawing/2014/main" id="{4C1DF39A-39BF-F042-8332-C07B80DEACFE}"/>
              </a:ext>
            </a:extLst>
          </p:cNvPr>
          <p:cNvSpPr/>
          <p:nvPr/>
        </p:nvSpPr>
        <p:spPr>
          <a:xfrm>
            <a:off x="1287323" y="6252542"/>
            <a:ext cx="4972216" cy="5088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buClrTx/>
            </a:pPr>
            <a:endParaRPr lang="en-US" sz="2400" kern="1200">
              <a:solidFill>
                <a:srgbClr val="FC2929"/>
              </a:solidFill>
              <a:latin typeface="MecherleSans-Regular"/>
            </a:endParaRPr>
          </a:p>
        </p:txBody>
      </p:sp>
      <p:pic>
        <p:nvPicPr>
          <p:cNvPr id="8" name="Content Placeholder 3">
            <a:extLst>
              <a:ext uri="{FF2B5EF4-FFF2-40B4-BE49-F238E27FC236}">
                <a16:creationId xmlns:a16="http://schemas.microsoft.com/office/drawing/2014/main" id="{DF0AB40C-2400-C047-8B71-1C4FC614C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396" y="1080217"/>
            <a:ext cx="10011208" cy="50898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80318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&amp; Machine Learning at State Farm</a:t>
            </a:r>
          </a:p>
        </p:txBody>
      </p:sp>
      <p:sp>
        <p:nvSpPr>
          <p:cNvPr id="4" name="Rectangle 3">
            <a:extLst>
              <a:ext uri="{FF2B5EF4-FFF2-40B4-BE49-F238E27FC236}">
                <a16:creationId xmlns:a16="http://schemas.microsoft.com/office/drawing/2014/main" id="{A2D1DCE7-BF21-954F-B265-E539A93C46D5}"/>
              </a:ext>
            </a:extLst>
          </p:cNvPr>
          <p:cNvSpPr/>
          <p:nvPr/>
        </p:nvSpPr>
        <p:spPr>
          <a:xfrm>
            <a:off x="1041647" y="6183367"/>
            <a:ext cx="5646196" cy="508884"/>
          </a:xfrm>
          <a:prstGeom prst="rect">
            <a:avLst/>
          </a:prstGeom>
          <a:solidFill>
            <a:srgbClr val="F2F0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buClrTx/>
            </a:pPr>
            <a:endParaRPr lang="en-US" sz="2400" kern="1200">
              <a:solidFill>
                <a:srgbClr val="484444"/>
              </a:solidFill>
              <a:latin typeface="MecherleSans-Regular"/>
            </a:endParaRPr>
          </a:p>
        </p:txBody>
      </p:sp>
      <p:sp>
        <p:nvSpPr>
          <p:cNvPr id="6" name="Rounded Rectangle 5"/>
          <p:cNvSpPr/>
          <p:nvPr/>
        </p:nvSpPr>
        <p:spPr>
          <a:xfrm>
            <a:off x="1173805" y="1468959"/>
            <a:ext cx="2672519" cy="12226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09585">
              <a:buClrTx/>
            </a:pPr>
            <a:r>
              <a:rPr lang="en-US" sz="2400" kern="1200" dirty="0">
                <a:solidFill>
                  <a:srgbClr val="484444"/>
                </a:solidFill>
                <a:latin typeface="MecherleSans-Regular"/>
              </a:rPr>
              <a:t>Data Scientist</a:t>
            </a:r>
          </a:p>
        </p:txBody>
      </p:sp>
      <p:sp>
        <p:nvSpPr>
          <p:cNvPr id="7" name="Rounded Rectangle 6"/>
          <p:cNvSpPr/>
          <p:nvPr/>
        </p:nvSpPr>
        <p:spPr>
          <a:xfrm>
            <a:off x="4683453" y="1954155"/>
            <a:ext cx="2672521" cy="12226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09585">
              <a:buClrTx/>
            </a:pPr>
            <a:r>
              <a:rPr lang="en-US" sz="2400" kern="1200" dirty="0">
                <a:solidFill>
                  <a:srgbClr val="484444"/>
                </a:solidFill>
                <a:latin typeface="MecherleSans-Regular"/>
              </a:rPr>
              <a:t>Machine Learning Engineer</a:t>
            </a:r>
          </a:p>
        </p:txBody>
      </p:sp>
      <p:sp>
        <p:nvSpPr>
          <p:cNvPr id="8" name="Rounded Rectangle 7"/>
          <p:cNvSpPr/>
          <p:nvPr/>
        </p:nvSpPr>
        <p:spPr>
          <a:xfrm>
            <a:off x="8701422" y="1660336"/>
            <a:ext cx="2672521" cy="121903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09585">
              <a:buClrTx/>
            </a:pPr>
            <a:r>
              <a:rPr lang="en-US" sz="2400" kern="1200" dirty="0">
                <a:solidFill>
                  <a:srgbClr val="484444"/>
                </a:solidFill>
                <a:latin typeface="MecherleSans-Regular"/>
              </a:rPr>
              <a:t>Data Engineer</a:t>
            </a:r>
          </a:p>
        </p:txBody>
      </p:sp>
      <p:sp>
        <p:nvSpPr>
          <p:cNvPr id="9" name="Rounded Rectangle 8"/>
          <p:cNvSpPr/>
          <p:nvPr/>
        </p:nvSpPr>
        <p:spPr>
          <a:xfrm>
            <a:off x="929892" y="3645793"/>
            <a:ext cx="2672520" cy="11388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09585">
              <a:buClrTx/>
            </a:pPr>
            <a:r>
              <a:rPr lang="en-US" sz="2400" kern="1200" dirty="0">
                <a:solidFill>
                  <a:srgbClr val="484444"/>
                </a:solidFill>
                <a:latin typeface="MecherleSans-Regular"/>
              </a:rPr>
              <a:t>Software Engineer</a:t>
            </a:r>
          </a:p>
        </p:txBody>
      </p:sp>
      <p:sp>
        <p:nvSpPr>
          <p:cNvPr id="10" name="Rounded Rectangle 9"/>
          <p:cNvSpPr/>
          <p:nvPr/>
        </p:nvSpPr>
        <p:spPr>
          <a:xfrm>
            <a:off x="3858829" y="5364451"/>
            <a:ext cx="2672519" cy="11388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09585">
              <a:buClrTx/>
            </a:pPr>
            <a:r>
              <a:rPr lang="en-US" sz="2400" kern="1200" dirty="0">
                <a:solidFill>
                  <a:srgbClr val="484444"/>
                </a:solidFill>
                <a:latin typeface="MecherleSans-Regular"/>
              </a:rPr>
              <a:t>Software Developer</a:t>
            </a:r>
          </a:p>
        </p:txBody>
      </p:sp>
      <p:sp>
        <p:nvSpPr>
          <p:cNvPr id="11" name="Rounded Rectangle 10"/>
          <p:cNvSpPr/>
          <p:nvPr/>
        </p:nvSpPr>
        <p:spPr>
          <a:xfrm>
            <a:off x="9228779" y="5013252"/>
            <a:ext cx="2672519" cy="113888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09585">
              <a:buClrTx/>
            </a:pPr>
            <a:r>
              <a:rPr lang="en-US" sz="2400" kern="1200" dirty="0">
                <a:solidFill>
                  <a:srgbClr val="484444"/>
                </a:solidFill>
                <a:latin typeface="MecherleSans-Regular"/>
              </a:rPr>
              <a:t>Data Analyst</a:t>
            </a:r>
          </a:p>
        </p:txBody>
      </p:sp>
      <p:sp>
        <p:nvSpPr>
          <p:cNvPr id="12" name="Rounded Rectangle 11"/>
          <p:cNvSpPr/>
          <p:nvPr/>
        </p:nvSpPr>
        <p:spPr>
          <a:xfrm>
            <a:off x="6343194" y="3816113"/>
            <a:ext cx="2672521" cy="113888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09585">
              <a:buClrTx/>
            </a:pPr>
            <a:r>
              <a:rPr lang="en-US" sz="2400" kern="1200" dirty="0">
                <a:solidFill>
                  <a:srgbClr val="484444"/>
                </a:solidFill>
                <a:latin typeface="MecherleSans-Regular"/>
              </a:rPr>
              <a:t>Technology Engineer</a:t>
            </a:r>
          </a:p>
        </p:txBody>
      </p:sp>
    </p:spTree>
    <p:extLst>
      <p:ext uri="{BB962C8B-B14F-4D97-AF65-F5344CB8AC3E}">
        <p14:creationId xmlns:p14="http://schemas.microsoft.com/office/powerpoint/2010/main" val="800037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394DCF-7B8C-A04F-9466-8EF7B3598FCE}"/>
              </a:ext>
            </a:extLst>
          </p:cNvPr>
          <p:cNvSpPr>
            <a:spLocks noGrp="1"/>
          </p:cNvSpPr>
          <p:nvPr>
            <p:ph type="body" sz="quarter" idx="13"/>
          </p:nvPr>
        </p:nvSpPr>
        <p:spPr>
          <a:xfrm>
            <a:off x="503767" y="1553877"/>
            <a:ext cx="4440335" cy="4698664"/>
          </a:xfrm>
        </p:spPr>
        <p:txBody>
          <a:bodyPr/>
          <a:lstStyle/>
          <a:p>
            <a:pPr marL="609585" indent="-609585">
              <a:buFont typeface="Wingdings" pitchFamily="2" charset="2"/>
              <a:buChar char="ü"/>
            </a:pPr>
            <a:r>
              <a:rPr lang="en-US" sz="2133" dirty="0"/>
              <a:t>Exploratory analysis</a:t>
            </a:r>
          </a:p>
          <a:p>
            <a:pPr marL="609585" indent="-609585">
              <a:buFont typeface="Wingdings" pitchFamily="2" charset="2"/>
              <a:buChar char="ü"/>
            </a:pPr>
            <a:r>
              <a:rPr lang="en-US" sz="2133" dirty="0"/>
              <a:t>Forecasting and Econometric Modeling</a:t>
            </a:r>
          </a:p>
          <a:p>
            <a:pPr marL="609585" indent="-609585">
              <a:buFont typeface="Wingdings" pitchFamily="2" charset="2"/>
              <a:buChar char="ü"/>
            </a:pPr>
            <a:r>
              <a:rPr lang="en-US" sz="2133" dirty="0"/>
              <a:t>Experimental Design</a:t>
            </a:r>
          </a:p>
          <a:p>
            <a:pPr marL="609585" indent="-609585">
              <a:buFont typeface="Wingdings" pitchFamily="2" charset="2"/>
              <a:buChar char="ü"/>
            </a:pPr>
            <a:r>
              <a:rPr lang="en-US" sz="2133" dirty="0"/>
              <a:t>Data Visualization</a:t>
            </a:r>
          </a:p>
          <a:p>
            <a:pPr marL="609585" indent="-609585">
              <a:buFont typeface="Wingdings" pitchFamily="2" charset="2"/>
              <a:buChar char="ü"/>
            </a:pPr>
            <a:r>
              <a:rPr lang="en-US" sz="2133" dirty="0"/>
              <a:t>Statistical Education</a:t>
            </a:r>
          </a:p>
          <a:p>
            <a:pPr marL="609585" indent="-609585">
              <a:buFont typeface="Wingdings" pitchFamily="2" charset="2"/>
              <a:buChar char="ü"/>
            </a:pPr>
            <a:r>
              <a:rPr lang="en-US" sz="2133" dirty="0"/>
              <a:t>Predictive Modeling</a:t>
            </a:r>
          </a:p>
          <a:p>
            <a:pPr marL="609585" indent="-609585">
              <a:buFont typeface="Wingdings" pitchFamily="2" charset="2"/>
              <a:buChar char="ü"/>
            </a:pPr>
            <a:r>
              <a:rPr lang="en-US" sz="2133" dirty="0"/>
              <a:t>Natural Language Processing (NLP)</a:t>
            </a:r>
          </a:p>
          <a:p>
            <a:pPr marL="609585" indent="-609585">
              <a:buFont typeface="Wingdings" pitchFamily="2" charset="2"/>
              <a:buChar char="ü"/>
            </a:pPr>
            <a:r>
              <a:rPr lang="en-US" sz="2133" dirty="0"/>
              <a:t>Other analytic methods (simulation, cluster analysis, etc.)</a:t>
            </a:r>
          </a:p>
        </p:txBody>
      </p:sp>
      <p:sp>
        <p:nvSpPr>
          <p:cNvPr id="3" name="Title 2">
            <a:extLst>
              <a:ext uri="{FF2B5EF4-FFF2-40B4-BE49-F238E27FC236}">
                <a16:creationId xmlns:a16="http://schemas.microsoft.com/office/drawing/2014/main" id="{1753308C-FB3A-E446-B751-6D743150ACA0}"/>
              </a:ext>
            </a:extLst>
          </p:cNvPr>
          <p:cNvSpPr>
            <a:spLocks noGrp="1"/>
          </p:cNvSpPr>
          <p:nvPr>
            <p:ph type="title"/>
          </p:nvPr>
        </p:nvSpPr>
        <p:spPr/>
        <p:txBody>
          <a:bodyPr>
            <a:normAutofit fontScale="90000"/>
          </a:bodyPr>
          <a:lstStyle/>
          <a:p>
            <a:r>
              <a:rPr lang="en-US" dirty="0"/>
              <a:t>Transforming Big Data into Actionable </a:t>
            </a:r>
            <a:br>
              <a:rPr lang="en-US" dirty="0"/>
            </a:br>
            <a:r>
              <a:rPr lang="en-US" dirty="0"/>
              <a:t>Understanding and Competitive Advantage</a:t>
            </a:r>
          </a:p>
        </p:txBody>
      </p:sp>
      <p:sp>
        <p:nvSpPr>
          <p:cNvPr id="4" name="Slide Number Placeholder 3">
            <a:extLst>
              <a:ext uri="{FF2B5EF4-FFF2-40B4-BE49-F238E27FC236}">
                <a16:creationId xmlns:a16="http://schemas.microsoft.com/office/drawing/2014/main" id="{B706E200-C846-8B4C-B3F4-434D440A7DF0}"/>
              </a:ext>
            </a:extLst>
          </p:cNvPr>
          <p:cNvSpPr>
            <a:spLocks noGrp="1"/>
          </p:cNvSpPr>
          <p:nvPr>
            <p:ph type="sldNum" sz="quarter" idx="14"/>
          </p:nvPr>
        </p:nvSpPr>
        <p:spPr/>
        <p:txBody>
          <a:bodyPr/>
          <a:lstStyle/>
          <a:p>
            <a:pPr defTabSz="609585">
              <a:buClrTx/>
            </a:pPr>
            <a:fld id="{2066355A-084C-D24E-9AD2-7E4FC41EA627}" type="slidenum">
              <a:rPr lang="en-US" kern="1200">
                <a:solidFill>
                  <a:srgbClr val="484444">
                    <a:tint val="75000"/>
                  </a:srgbClr>
                </a:solidFill>
                <a:ea typeface="+mn-ea"/>
              </a:rPr>
              <a:pPr defTabSz="609585">
                <a:buClrTx/>
              </a:pPr>
              <a:t>18</a:t>
            </a:fld>
            <a:endParaRPr lang="en-US" kern="1200" dirty="0">
              <a:solidFill>
                <a:srgbClr val="484444">
                  <a:tint val="75000"/>
                </a:srgbClr>
              </a:solidFill>
              <a:ea typeface="+mn-ea"/>
            </a:endParaRPr>
          </a:p>
        </p:txBody>
      </p:sp>
      <p:sp>
        <p:nvSpPr>
          <p:cNvPr id="5" name="Rectangle 4">
            <a:extLst>
              <a:ext uri="{FF2B5EF4-FFF2-40B4-BE49-F238E27FC236}">
                <a16:creationId xmlns:a16="http://schemas.microsoft.com/office/drawing/2014/main" id="{4C1DF39A-39BF-F042-8332-C07B80DEACFE}"/>
              </a:ext>
            </a:extLst>
          </p:cNvPr>
          <p:cNvSpPr/>
          <p:nvPr/>
        </p:nvSpPr>
        <p:spPr>
          <a:xfrm>
            <a:off x="1287323" y="6252542"/>
            <a:ext cx="4972216" cy="5088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buClrTx/>
            </a:pPr>
            <a:endParaRPr lang="en-US" sz="2400" kern="1200">
              <a:solidFill>
                <a:srgbClr val="FC2929"/>
              </a:solidFill>
              <a:latin typeface="MecherleSans-Regular"/>
            </a:endParaRPr>
          </a:p>
        </p:txBody>
      </p:sp>
      <p:grpSp>
        <p:nvGrpSpPr>
          <p:cNvPr id="28" name="Group 27">
            <a:extLst>
              <a:ext uri="{FF2B5EF4-FFF2-40B4-BE49-F238E27FC236}">
                <a16:creationId xmlns:a16="http://schemas.microsoft.com/office/drawing/2014/main" id="{301F991C-5F43-944E-AF41-C61FD28228E7}"/>
              </a:ext>
            </a:extLst>
          </p:cNvPr>
          <p:cNvGrpSpPr/>
          <p:nvPr/>
        </p:nvGrpSpPr>
        <p:grpSpPr>
          <a:xfrm>
            <a:off x="4944102" y="2220102"/>
            <a:ext cx="6436572" cy="2706249"/>
            <a:chOff x="4043496" y="1770526"/>
            <a:chExt cx="4338504" cy="1824119"/>
          </a:xfrm>
        </p:grpSpPr>
        <p:sp>
          <p:nvSpPr>
            <p:cNvPr id="9" name="Rectangle 8">
              <a:extLst>
                <a:ext uri="{FF2B5EF4-FFF2-40B4-BE49-F238E27FC236}">
                  <a16:creationId xmlns:a16="http://schemas.microsoft.com/office/drawing/2014/main" id="{1383031D-0005-A049-AE6F-18343E3DCEBC}"/>
                </a:ext>
              </a:extLst>
            </p:cNvPr>
            <p:cNvSpPr/>
            <p:nvPr/>
          </p:nvSpPr>
          <p:spPr>
            <a:xfrm>
              <a:off x="4043496" y="1770526"/>
              <a:ext cx="4338504" cy="1824119"/>
            </a:xfrm>
            <a:prstGeom prst="rect">
              <a:avLst/>
            </a:prstGeom>
            <a:gradFill flip="none" rotWithShape="1">
              <a:gsLst>
                <a:gs pos="0">
                  <a:schemeClr val="bg1">
                    <a:lumMod val="85000"/>
                  </a:schemeClr>
                </a:gs>
                <a:gs pos="40000">
                  <a:schemeClr val="bg1"/>
                </a:gs>
                <a:gs pos="51000">
                  <a:schemeClr val="bg1"/>
                </a:gs>
                <a:gs pos="75000">
                  <a:schemeClr val="bg1">
                    <a:lumMod val="95000"/>
                  </a:schemeClr>
                </a:gs>
                <a:gs pos="100000">
                  <a:schemeClr val="bg1">
                    <a:lumMod val="85000"/>
                  </a:schemeClr>
                </a:gs>
              </a:gsLst>
              <a:path path="circle">
                <a:fillToRect l="50000" t="50000" r="50000" b="50000"/>
              </a:path>
              <a:tileRect/>
            </a:gradFill>
            <a:ln>
              <a:noFill/>
            </a:ln>
            <a:effectLst>
              <a:softEdge rad="127000"/>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buClrTx/>
              </a:pPr>
              <a:endParaRPr lang="en-US" sz="2400" kern="1200">
                <a:solidFill>
                  <a:prstClr val="white"/>
                </a:solidFill>
                <a:latin typeface="MecherleSans-Regular"/>
              </a:endParaRPr>
            </a:p>
          </p:txBody>
        </p:sp>
        <p:sp>
          <p:nvSpPr>
            <p:cNvPr id="10" name="Oval 9">
              <a:extLst>
                <a:ext uri="{FF2B5EF4-FFF2-40B4-BE49-F238E27FC236}">
                  <a16:creationId xmlns:a16="http://schemas.microsoft.com/office/drawing/2014/main" id="{520131BF-37B6-F54E-9B04-1A7A5C141F25}"/>
                </a:ext>
              </a:extLst>
            </p:cNvPr>
            <p:cNvSpPr/>
            <p:nvPr/>
          </p:nvSpPr>
          <p:spPr>
            <a:xfrm>
              <a:off x="4294504" y="2204240"/>
              <a:ext cx="876217" cy="877957"/>
            </a:xfrm>
            <a:prstGeom prst="ellipse">
              <a:avLst/>
            </a:prstGeom>
            <a:blipFill>
              <a:blip r:embed="rId3"/>
              <a:stretch>
                <a:fillRect/>
              </a:stretch>
            </a:bli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buClrTx/>
              </a:pPr>
              <a:endParaRPr lang="en-US" sz="2400" kern="1200">
                <a:solidFill>
                  <a:prstClr val="white"/>
                </a:solidFill>
                <a:latin typeface="MecherleSans-Regular"/>
              </a:endParaRPr>
            </a:p>
          </p:txBody>
        </p:sp>
        <p:sp>
          <p:nvSpPr>
            <p:cNvPr id="11" name="Oval 10">
              <a:extLst>
                <a:ext uri="{FF2B5EF4-FFF2-40B4-BE49-F238E27FC236}">
                  <a16:creationId xmlns:a16="http://schemas.microsoft.com/office/drawing/2014/main" id="{7CB41137-37FE-3E43-9E91-166F0FCD7DFC}"/>
                </a:ext>
              </a:extLst>
            </p:cNvPr>
            <p:cNvSpPr/>
            <p:nvPr/>
          </p:nvSpPr>
          <p:spPr>
            <a:xfrm rot="20116047">
              <a:off x="4208708" y="2127574"/>
              <a:ext cx="1038683" cy="1032416"/>
            </a:xfrm>
            <a:prstGeom prst="ellipse">
              <a:avLst/>
            </a:prstGeom>
            <a:noFill/>
            <a:ln w="38100">
              <a:gradFill flip="none" rotWithShape="1">
                <a:gsLst>
                  <a:gs pos="44000">
                    <a:srgbClr val="FCE7E7"/>
                  </a:gs>
                  <a:gs pos="0">
                    <a:schemeClr val="accent3">
                      <a:lumMod val="50000"/>
                    </a:schemeClr>
                  </a:gs>
                  <a:gs pos="64000">
                    <a:schemeClr val="accent1">
                      <a:lumMod val="45000"/>
                      <a:lumOff val="55000"/>
                    </a:schemeClr>
                  </a:gs>
                  <a:gs pos="100000">
                    <a:schemeClr val="accent1">
                      <a:lumMod val="60000"/>
                      <a:lumOff val="40000"/>
                    </a:schemeClr>
                  </a:gs>
                </a:gsLst>
                <a:lin ang="270000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buClrTx/>
              </a:pPr>
              <a:endParaRPr lang="en-US" sz="2400" kern="1200">
                <a:solidFill>
                  <a:prstClr val="white"/>
                </a:solidFill>
                <a:latin typeface="MecherleSans-Regular"/>
              </a:endParaRPr>
            </a:p>
          </p:txBody>
        </p:sp>
        <p:sp>
          <p:nvSpPr>
            <p:cNvPr id="12" name="Oval 11">
              <a:extLst>
                <a:ext uri="{FF2B5EF4-FFF2-40B4-BE49-F238E27FC236}">
                  <a16:creationId xmlns:a16="http://schemas.microsoft.com/office/drawing/2014/main" id="{FFFEFC39-60DF-6248-9034-ABC01EB7E981}"/>
                </a:ext>
              </a:extLst>
            </p:cNvPr>
            <p:cNvSpPr/>
            <p:nvPr/>
          </p:nvSpPr>
          <p:spPr>
            <a:xfrm rot="20116047">
              <a:off x="5594320" y="1979251"/>
              <a:ext cx="1264902" cy="1303033"/>
            </a:xfrm>
            <a:prstGeom prst="ellipse">
              <a:avLst/>
            </a:prstGeom>
            <a:noFill/>
            <a:ln w="38100">
              <a:gradFill flip="none" rotWithShape="1">
                <a:gsLst>
                  <a:gs pos="44000">
                    <a:srgbClr val="FCE7E7"/>
                  </a:gs>
                  <a:gs pos="0">
                    <a:schemeClr val="accent3">
                      <a:lumMod val="50000"/>
                    </a:schemeClr>
                  </a:gs>
                  <a:gs pos="64000">
                    <a:schemeClr val="accent1">
                      <a:lumMod val="45000"/>
                      <a:lumOff val="55000"/>
                    </a:schemeClr>
                  </a:gs>
                  <a:gs pos="100000">
                    <a:schemeClr val="accent1">
                      <a:lumMod val="60000"/>
                      <a:lumOff val="40000"/>
                    </a:schemeClr>
                  </a:gs>
                </a:gsLst>
                <a:lin ang="270000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buClrTx/>
              </a:pPr>
              <a:endParaRPr lang="en-US" sz="2400" kern="1200">
                <a:solidFill>
                  <a:prstClr val="white"/>
                </a:solidFill>
                <a:latin typeface="MecherleSans-Regular"/>
              </a:endParaRPr>
            </a:p>
          </p:txBody>
        </p:sp>
        <p:sp>
          <p:nvSpPr>
            <p:cNvPr id="13" name="Oval 12">
              <a:extLst>
                <a:ext uri="{FF2B5EF4-FFF2-40B4-BE49-F238E27FC236}">
                  <a16:creationId xmlns:a16="http://schemas.microsoft.com/office/drawing/2014/main" id="{CCCC30C9-7826-9B40-BD26-AA100E8CE96A}"/>
                </a:ext>
              </a:extLst>
            </p:cNvPr>
            <p:cNvSpPr/>
            <p:nvPr/>
          </p:nvSpPr>
          <p:spPr>
            <a:xfrm>
              <a:off x="5704137" y="2093103"/>
              <a:ext cx="1066898" cy="1087878"/>
            </a:xfrm>
            <a:prstGeom prst="ellipse">
              <a:avLst/>
            </a:prstGeom>
            <a:blipFill>
              <a:blip r:embed="rId4"/>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buClrTx/>
              </a:pPr>
              <a:endParaRPr lang="en-US" sz="2400" kern="1200">
                <a:solidFill>
                  <a:prstClr val="white"/>
                </a:solidFill>
                <a:latin typeface="MecherleSans-Regular"/>
              </a:endParaRPr>
            </a:p>
          </p:txBody>
        </p:sp>
        <p:sp>
          <p:nvSpPr>
            <p:cNvPr id="14" name="Oval 13">
              <a:extLst>
                <a:ext uri="{FF2B5EF4-FFF2-40B4-BE49-F238E27FC236}">
                  <a16:creationId xmlns:a16="http://schemas.microsoft.com/office/drawing/2014/main" id="{88BE2F9C-2089-7848-81FB-148F9DCD3F75}"/>
                </a:ext>
              </a:extLst>
            </p:cNvPr>
            <p:cNvSpPr/>
            <p:nvPr/>
          </p:nvSpPr>
          <p:spPr>
            <a:xfrm rot="20116047">
              <a:off x="7178105" y="2092997"/>
              <a:ext cx="1038683" cy="1032416"/>
            </a:xfrm>
            <a:prstGeom prst="ellipse">
              <a:avLst/>
            </a:prstGeom>
            <a:noFill/>
            <a:ln w="38100">
              <a:gradFill flip="none" rotWithShape="1">
                <a:gsLst>
                  <a:gs pos="44000">
                    <a:srgbClr val="FCE7E7"/>
                  </a:gs>
                  <a:gs pos="0">
                    <a:schemeClr val="accent3">
                      <a:lumMod val="50000"/>
                    </a:schemeClr>
                  </a:gs>
                  <a:gs pos="64000">
                    <a:schemeClr val="accent1">
                      <a:lumMod val="45000"/>
                      <a:lumOff val="55000"/>
                    </a:schemeClr>
                  </a:gs>
                  <a:gs pos="100000">
                    <a:schemeClr val="accent1">
                      <a:lumMod val="60000"/>
                      <a:lumOff val="40000"/>
                    </a:schemeClr>
                  </a:gs>
                </a:gsLst>
                <a:lin ang="2700000" scaled="1"/>
                <a:tileRect/>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buClrTx/>
              </a:pPr>
              <a:endParaRPr lang="en-US" sz="2400" kern="1200">
                <a:solidFill>
                  <a:prstClr val="white"/>
                </a:solidFill>
                <a:latin typeface="MecherleSans-Regular"/>
              </a:endParaRPr>
            </a:p>
          </p:txBody>
        </p:sp>
        <p:sp>
          <p:nvSpPr>
            <p:cNvPr id="15" name="Oval 14">
              <a:extLst>
                <a:ext uri="{FF2B5EF4-FFF2-40B4-BE49-F238E27FC236}">
                  <a16:creationId xmlns:a16="http://schemas.microsoft.com/office/drawing/2014/main" id="{C51923A5-FD35-5143-A787-92E4EC930245}"/>
                </a:ext>
              </a:extLst>
            </p:cNvPr>
            <p:cNvSpPr/>
            <p:nvPr/>
          </p:nvSpPr>
          <p:spPr>
            <a:xfrm>
              <a:off x="7259338" y="2173502"/>
              <a:ext cx="876217" cy="877957"/>
            </a:xfrm>
            <a:prstGeom prst="ellipse">
              <a:avLst/>
            </a:prstGeom>
            <a:blipFill>
              <a:blip r:embed="rId5"/>
              <a:stretch>
                <a:fillRect/>
              </a:stretch>
            </a:bli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buClrTx/>
              </a:pPr>
              <a:endParaRPr lang="en-US" sz="2400" kern="1200">
                <a:solidFill>
                  <a:prstClr val="white"/>
                </a:solidFill>
                <a:latin typeface="MecherleSans-Regular"/>
              </a:endParaRPr>
            </a:p>
          </p:txBody>
        </p:sp>
        <p:sp>
          <p:nvSpPr>
            <p:cNvPr id="16" name="Right Arrow 15">
              <a:extLst>
                <a:ext uri="{FF2B5EF4-FFF2-40B4-BE49-F238E27FC236}">
                  <a16:creationId xmlns:a16="http://schemas.microsoft.com/office/drawing/2014/main" id="{201031E1-E2E9-BF4E-81E0-6A84DDCAE47F}"/>
                </a:ext>
              </a:extLst>
            </p:cNvPr>
            <p:cNvSpPr/>
            <p:nvPr/>
          </p:nvSpPr>
          <p:spPr>
            <a:xfrm>
              <a:off x="5314636" y="2556781"/>
              <a:ext cx="214187" cy="172875"/>
            </a:xfrm>
            <a:prstGeom prst="rightArrow">
              <a:avLst/>
            </a:prstGeom>
            <a:solidFill>
              <a:schemeClr val="accent1">
                <a:lumMod val="60000"/>
                <a:lumOff val="40000"/>
              </a:schemeClr>
            </a:solidFill>
            <a:ln cap="rnd">
              <a:solidFill>
                <a:schemeClr val="accent1">
                  <a:lumMod val="75000"/>
                </a:schemeClr>
              </a:solidFill>
              <a:beve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buClrTx/>
              </a:pPr>
              <a:endParaRPr lang="en-US" sz="2400" kern="1200">
                <a:solidFill>
                  <a:prstClr val="white"/>
                </a:solidFill>
                <a:latin typeface="MecherleSans-Regular"/>
              </a:endParaRPr>
            </a:p>
          </p:txBody>
        </p:sp>
        <p:sp>
          <p:nvSpPr>
            <p:cNvPr id="17" name="Right Arrow 16">
              <a:extLst>
                <a:ext uri="{FF2B5EF4-FFF2-40B4-BE49-F238E27FC236}">
                  <a16:creationId xmlns:a16="http://schemas.microsoft.com/office/drawing/2014/main" id="{17B09359-59EE-8E4B-BE40-97BD4ACB0EED}"/>
                </a:ext>
              </a:extLst>
            </p:cNvPr>
            <p:cNvSpPr/>
            <p:nvPr/>
          </p:nvSpPr>
          <p:spPr>
            <a:xfrm>
              <a:off x="6906844" y="2559250"/>
              <a:ext cx="214187" cy="172875"/>
            </a:xfrm>
            <a:prstGeom prst="rightArrow">
              <a:avLst/>
            </a:prstGeom>
            <a:solidFill>
              <a:schemeClr val="accent1">
                <a:lumMod val="60000"/>
                <a:lumOff val="40000"/>
              </a:schemeClr>
            </a:solidFill>
            <a:ln cap="rnd">
              <a:solidFill>
                <a:schemeClr val="accent1">
                  <a:lumMod val="75000"/>
                </a:schemeClr>
              </a:solidFill>
              <a:beve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buClrTx/>
              </a:pPr>
              <a:endParaRPr lang="en-US" sz="2400" kern="1200">
                <a:solidFill>
                  <a:prstClr val="white"/>
                </a:solidFill>
                <a:latin typeface="MecherleSans-Regular"/>
              </a:endParaRPr>
            </a:p>
          </p:txBody>
        </p:sp>
      </p:grpSp>
    </p:spTree>
    <p:extLst>
      <p:ext uri="{BB962C8B-B14F-4D97-AF65-F5344CB8AC3E}">
        <p14:creationId xmlns:p14="http://schemas.microsoft.com/office/powerpoint/2010/main" val="2769095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Internship Opportunities</a:t>
            </a:r>
          </a:p>
        </p:txBody>
      </p:sp>
      <p:sp>
        <p:nvSpPr>
          <p:cNvPr id="4" name="Slide Number Placeholder 3"/>
          <p:cNvSpPr>
            <a:spLocks noGrp="1"/>
          </p:cNvSpPr>
          <p:nvPr>
            <p:ph type="sldNum" sz="quarter" idx="14"/>
          </p:nvPr>
        </p:nvSpPr>
        <p:spPr/>
        <p:txBody>
          <a:bodyPr/>
          <a:lstStyle/>
          <a:p>
            <a:pPr defTabSz="609585">
              <a:buClrTx/>
            </a:pPr>
            <a:fld id="{2066355A-084C-D24E-9AD2-7E4FC41EA627}" type="slidenum">
              <a:rPr lang="en-US" kern="1200">
                <a:solidFill>
                  <a:srgbClr val="484444">
                    <a:tint val="75000"/>
                  </a:srgbClr>
                </a:solidFill>
                <a:ea typeface="+mn-ea"/>
              </a:rPr>
              <a:pPr defTabSz="609585">
                <a:buClrTx/>
              </a:pPr>
              <a:t>19</a:t>
            </a:fld>
            <a:endParaRPr lang="en-US" kern="1200" dirty="0">
              <a:solidFill>
                <a:srgbClr val="484444">
                  <a:tint val="75000"/>
                </a:srgbClr>
              </a:solidFill>
              <a:ea typeface="+mn-ea"/>
            </a:endParaRPr>
          </a:p>
        </p:txBody>
      </p:sp>
      <p:sp>
        <p:nvSpPr>
          <p:cNvPr id="7" name="Rectangle 6"/>
          <p:cNvSpPr/>
          <p:nvPr/>
        </p:nvSpPr>
        <p:spPr>
          <a:xfrm>
            <a:off x="4929078" y="1325500"/>
            <a:ext cx="2489201" cy="4562725"/>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defTabSz="609585">
              <a:buClrTx/>
            </a:pPr>
            <a:r>
              <a:rPr lang="en-US" sz="2400" b="1" kern="1200" dirty="0">
                <a:solidFill>
                  <a:srgbClr val="484444"/>
                </a:solidFill>
                <a:latin typeface="MecherleSans-Regular"/>
              </a:rPr>
              <a:t>Bloomington IL </a:t>
            </a:r>
          </a:p>
          <a:p>
            <a:pPr defTabSz="609585">
              <a:buClrTx/>
            </a:pPr>
            <a:endParaRPr lang="en-US" sz="2400" kern="1200" dirty="0">
              <a:solidFill>
                <a:srgbClr val="484444"/>
              </a:solidFill>
              <a:latin typeface="MecherleSans-Regular"/>
            </a:endParaRPr>
          </a:p>
          <a:p>
            <a:pPr defTabSz="609585">
              <a:buClrTx/>
            </a:pPr>
            <a:r>
              <a:rPr lang="en-US" sz="2400" kern="1200" dirty="0">
                <a:solidFill>
                  <a:srgbClr val="484444"/>
                </a:solidFill>
                <a:latin typeface="MecherleSans-Regular"/>
              </a:rPr>
              <a:t>(Corporate)</a:t>
            </a:r>
          </a:p>
        </p:txBody>
      </p:sp>
      <p:sp>
        <p:nvSpPr>
          <p:cNvPr id="8" name="Rectangle 7"/>
          <p:cNvSpPr/>
          <p:nvPr/>
        </p:nvSpPr>
        <p:spPr>
          <a:xfrm>
            <a:off x="7811855" y="1325500"/>
            <a:ext cx="2494624" cy="4562725"/>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defTabSz="609585">
              <a:buClrTx/>
            </a:pPr>
            <a:r>
              <a:rPr lang="en-US" sz="2400" b="1" kern="1200" dirty="0">
                <a:solidFill>
                  <a:srgbClr val="484444"/>
                </a:solidFill>
                <a:latin typeface="MecherleSans-Regular"/>
              </a:rPr>
              <a:t>Hub Locations</a:t>
            </a:r>
          </a:p>
          <a:p>
            <a:pPr defTabSz="609585">
              <a:buClrTx/>
            </a:pPr>
            <a:endParaRPr lang="en-US" sz="2400" kern="1200" dirty="0">
              <a:solidFill>
                <a:srgbClr val="484444"/>
              </a:solidFill>
              <a:latin typeface="MecherleSans-Regular"/>
            </a:endParaRPr>
          </a:p>
          <a:p>
            <a:pPr defTabSz="609585">
              <a:buClrTx/>
            </a:pPr>
            <a:r>
              <a:rPr lang="en-US" sz="2400" kern="1200" dirty="0">
                <a:solidFill>
                  <a:srgbClr val="484444"/>
                </a:solidFill>
                <a:latin typeface="MecherleSans-Regular"/>
              </a:rPr>
              <a:t>- Dallas TX </a:t>
            </a:r>
          </a:p>
          <a:p>
            <a:pPr defTabSz="609585">
              <a:buClrTx/>
            </a:pPr>
            <a:r>
              <a:rPr lang="en-US" sz="2400" kern="1200" dirty="0">
                <a:solidFill>
                  <a:srgbClr val="484444"/>
                </a:solidFill>
                <a:latin typeface="MecherleSans-Regular"/>
              </a:rPr>
              <a:t>- Atlanta GA</a:t>
            </a:r>
          </a:p>
          <a:p>
            <a:pPr defTabSz="609585">
              <a:buClrTx/>
            </a:pPr>
            <a:r>
              <a:rPr lang="en-US" sz="2400" kern="1200" dirty="0">
                <a:solidFill>
                  <a:srgbClr val="484444"/>
                </a:solidFill>
                <a:latin typeface="MecherleSans-Regular"/>
              </a:rPr>
              <a:t>- Phoenix AZ</a:t>
            </a:r>
          </a:p>
        </p:txBody>
      </p:sp>
      <p:grpSp>
        <p:nvGrpSpPr>
          <p:cNvPr id="11" name="Group 10"/>
          <p:cNvGrpSpPr/>
          <p:nvPr/>
        </p:nvGrpSpPr>
        <p:grpSpPr>
          <a:xfrm>
            <a:off x="2040876" y="1325501"/>
            <a:ext cx="5377403" cy="8475452"/>
            <a:chOff x="-774948" y="-1882243"/>
            <a:chExt cx="4033052" cy="6356589"/>
          </a:xfrm>
        </p:grpSpPr>
        <p:sp>
          <p:nvSpPr>
            <p:cNvPr id="6" name="Rectangle 5"/>
            <p:cNvSpPr/>
            <p:nvPr/>
          </p:nvSpPr>
          <p:spPr>
            <a:xfrm>
              <a:off x="-774948" y="-1882243"/>
              <a:ext cx="1870969" cy="3422044"/>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defTabSz="609585">
                <a:buClrTx/>
              </a:pPr>
              <a:r>
                <a:rPr lang="en-US" sz="2400" b="1" kern="1200" dirty="0">
                  <a:solidFill>
                    <a:srgbClr val="484444"/>
                  </a:solidFill>
                  <a:latin typeface="MecherleSans-Regular"/>
                </a:rPr>
                <a:t>Champaign IL</a:t>
              </a:r>
            </a:p>
            <a:p>
              <a:pPr defTabSz="609585">
                <a:buClrTx/>
              </a:pPr>
              <a:endParaRPr lang="en-US" sz="2400" kern="1200" dirty="0">
                <a:solidFill>
                  <a:srgbClr val="484444"/>
                </a:solidFill>
                <a:latin typeface="MecherleSans-Regular"/>
              </a:endParaRPr>
            </a:p>
            <a:p>
              <a:pPr defTabSz="609585">
                <a:buClrTx/>
              </a:pPr>
              <a:r>
                <a:rPr lang="en-US" sz="2400" kern="1200" dirty="0">
                  <a:solidFill>
                    <a:srgbClr val="484444"/>
                  </a:solidFill>
                  <a:latin typeface="MecherleSans-Regular"/>
                </a:rPr>
                <a:t> (Research and Development Center)</a:t>
              </a:r>
            </a:p>
          </p:txBody>
        </p:sp>
        <p:sp>
          <p:nvSpPr>
            <p:cNvPr id="9" name="Rectangle 8"/>
            <p:cNvSpPr/>
            <p:nvPr/>
          </p:nvSpPr>
          <p:spPr>
            <a:xfrm>
              <a:off x="1387135" y="3000652"/>
              <a:ext cx="1870969" cy="1473694"/>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a:buClrTx/>
              </a:pPr>
              <a:endParaRPr lang="en-US" sz="2400" kern="1200">
                <a:solidFill>
                  <a:srgbClr val="484444"/>
                </a:solidFill>
                <a:latin typeface="MecherleSans-Regular"/>
              </a:endParaRPr>
            </a:p>
          </p:txBody>
        </p:sp>
      </p:grpSp>
      <p:sp>
        <p:nvSpPr>
          <p:cNvPr id="10" name="Rectangle 9"/>
          <p:cNvSpPr/>
          <p:nvPr/>
        </p:nvSpPr>
        <p:spPr>
          <a:xfrm>
            <a:off x="2040876" y="3622094"/>
            <a:ext cx="2494625" cy="2266132"/>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a:buClrTx/>
            </a:pPr>
            <a:endParaRPr lang="en-US" sz="2400" kern="1200">
              <a:solidFill>
                <a:srgbClr val="484444"/>
              </a:solidFill>
              <a:latin typeface="MecherleSans-Regular"/>
            </a:endParaRPr>
          </a:p>
        </p:txBody>
      </p:sp>
      <p:sp>
        <p:nvSpPr>
          <p:cNvPr id="12" name="Rectangle 11"/>
          <p:cNvSpPr/>
          <p:nvPr/>
        </p:nvSpPr>
        <p:spPr>
          <a:xfrm>
            <a:off x="4929078" y="3113107"/>
            <a:ext cx="2494625" cy="2766557"/>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a:buClrTx/>
            </a:pPr>
            <a:endParaRPr lang="en-US" sz="2400" kern="1200">
              <a:solidFill>
                <a:srgbClr val="484444"/>
              </a:solidFill>
              <a:latin typeface="MecherleSans-Regular"/>
            </a:endParaRPr>
          </a:p>
        </p:txBody>
      </p:sp>
      <p:sp>
        <p:nvSpPr>
          <p:cNvPr id="13" name="Rectangle 12"/>
          <p:cNvSpPr/>
          <p:nvPr/>
        </p:nvSpPr>
        <p:spPr>
          <a:xfrm>
            <a:off x="7817280" y="3914739"/>
            <a:ext cx="2494625" cy="1964925"/>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609585">
              <a:buClrTx/>
            </a:pPr>
            <a:endParaRPr lang="en-US" sz="2400" kern="1200">
              <a:solidFill>
                <a:srgbClr val="484444"/>
              </a:solidFill>
              <a:latin typeface="MecherleSans-Regular"/>
            </a:endParaRPr>
          </a:p>
        </p:txBody>
      </p:sp>
    </p:spTree>
    <p:extLst>
      <p:ext uri="{BB962C8B-B14F-4D97-AF65-F5344CB8AC3E}">
        <p14:creationId xmlns:p14="http://schemas.microsoft.com/office/powerpoint/2010/main" val="2394507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
        <p:cNvGrpSpPr/>
        <p:nvPr/>
      </p:nvGrpSpPr>
      <p:grpSpPr>
        <a:xfrm>
          <a:off x="0" y="0"/>
          <a:ext cx="0" cy="0"/>
          <a:chOff x="0" y="0"/>
          <a:chExt cx="0" cy="0"/>
        </a:xfrm>
      </p:grpSpPr>
      <p:sp>
        <p:nvSpPr>
          <p:cNvPr id="103" name="Google Shape;103;p15"/>
          <p:cNvSpPr txBox="1"/>
          <p:nvPr/>
        </p:nvSpPr>
        <p:spPr>
          <a:xfrm>
            <a:off x="1349829" y="3280770"/>
            <a:ext cx="18473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 name="Google Shape;104;p15"/>
          <p:cNvSpPr/>
          <p:nvPr/>
        </p:nvSpPr>
        <p:spPr>
          <a:xfrm>
            <a:off x="3956100" y="1365985"/>
            <a:ext cx="4279800" cy="5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3600" b="1">
                <a:solidFill>
                  <a:schemeClr val="accent4"/>
                </a:solidFill>
                <a:latin typeface="Calibri"/>
                <a:ea typeface="Calibri"/>
                <a:cs typeface="Calibri"/>
                <a:sym typeface="Calibri"/>
              </a:rPr>
              <a:t>Datathon Schedule</a:t>
            </a:r>
            <a:endParaRPr sz="3600" b="1">
              <a:solidFill>
                <a:schemeClr val="accent4"/>
              </a:solidFill>
              <a:latin typeface="Calibri"/>
              <a:ea typeface="Calibri"/>
              <a:cs typeface="Calibri"/>
              <a:sym typeface="Calibri"/>
            </a:endParaRPr>
          </a:p>
        </p:txBody>
      </p:sp>
      <p:sp>
        <p:nvSpPr>
          <p:cNvPr id="105" name="Google Shape;105;p15"/>
          <p:cNvSpPr txBox="1"/>
          <p:nvPr/>
        </p:nvSpPr>
        <p:spPr>
          <a:xfrm>
            <a:off x="1655000" y="2456500"/>
            <a:ext cx="2100900" cy="460800"/>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lvl="0" indent="0" algn="ctr" rtl="0">
              <a:spcBef>
                <a:spcPts val="0"/>
              </a:spcBef>
              <a:spcAft>
                <a:spcPts val="0"/>
              </a:spcAft>
              <a:buSzPts val="1800"/>
              <a:buNone/>
            </a:pPr>
            <a:r>
              <a:rPr lang="en-US" sz="2400">
                <a:solidFill>
                  <a:schemeClr val="accent4"/>
                </a:solidFill>
              </a:rPr>
              <a:t>Friday </a:t>
            </a:r>
            <a:endParaRPr sz="2400"/>
          </a:p>
        </p:txBody>
      </p:sp>
      <p:sp>
        <p:nvSpPr>
          <p:cNvPr id="106" name="Google Shape;106;p15"/>
          <p:cNvSpPr txBox="1"/>
          <p:nvPr/>
        </p:nvSpPr>
        <p:spPr>
          <a:xfrm>
            <a:off x="8524400" y="2456500"/>
            <a:ext cx="2100900" cy="46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800"/>
              <a:buNone/>
            </a:pPr>
            <a:r>
              <a:rPr lang="en-US" sz="2400">
                <a:solidFill>
                  <a:schemeClr val="accent4"/>
                </a:solidFill>
              </a:rPr>
              <a:t>Saturday </a:t>
            </a:r>
            <a:endParaRPr sz="2400"/>
          </a:p>
        </p:txBody>
      </p:sp>
      <p:sp>
        <p:nvSpPr>
          <p:cNvPr id="107" name="Google Shape;107;p15"/>
          <p:cNvSpPr txBox="1"/>
          <p:nvPr/>
        </p:nvSpPr>
        <p:spPr>
          <a:xfrm>
            <a:off x="5089700" y="2456500"/>
            <a:ext cx="2100900" cy="46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800"/>
              <a:buNone/>
            </a:pPr>
            <a:r>
              <a:rPr lang="en-US" sz="2400">
                <a:solidFill>
                  <a:schemeClr val="accent4"/>
                </a:solidFill>
              </a:rPr>
              <a:t>Sunday </a:t>
            </a:r>
            <a:endParaRPr sz="2400"/>
          </a:p>
        </p:txBody>
      </p:sp>
      <p:sp>
        <p:nvSpPr>
          <p:cNvPr id="108" name="Google Shape;108;p15"/>
          <p:cNvSpPr txBox="1"/>
          <p:nvPr/>
        </p:nvSpPr>
        <p:spPr>
          <a:xfrm>
            <a:off x="506175" y="3280775"/>
            <a:ext cx="10960200" cy="2339700"/>
          </a:xfrm>
          <a:prstGeom prst="rect">
            <a:avLst/>
          </a:prstGeom>
          <a:noFill/>
          <a:ln>
            <a:noFill/>
          </a:ln>
        </p:spPr>
        <p:txBody>
          <a:bodyPr spcFirstLastPara="1" wrap="square" lIns="91425" tIns="91425" rIns="91425" bIns="91425" anchor="t" anchorCtr="0">
            <a:spAutoFit/>
          </a:bodyPr>
          <a:lstStyle/>
          <a:p>
            <a:pPr marL="457200" lvl="0" indent="-450850" algn="l" rtl="0">
              <a:spcBef>
                <a:spcPts val="0"/>
              </a:spcBef>
              <a:spcAft>
                <a:spcPts val="0"/>
              </a:spcAft>
              <a:buClr>
                <a:schemeClr val="lt1"/>
              </a:buClr>
              <a:buSzPts val="3500"/>
              <a:buFont typeface="Calibri"/>
              <a:buChar char="●"/>
            </a:pPr>
            <a:r>
              <a:rPr lang="en-US" sz="3200" b="1">
                <a:solidFill>
                  <a:schemeClr val="accent4"/>
                </a:solidFill>
              </a:rPr>
              <a:t>6:00 PM</a:t>
            </a:r>
            <a:r>
              <a:rPr lang="en-US" sz="3200">
                <a:solidFill>
                  <a:schemeClr val="accent4"/>
                </a:solidFill>
                <a:latin typeface="Calibri"/>
                <a:ea typeface="Calibri"/>
                <a:cs typeface="Calibri"/>
                <a:sym typeface="Calibri"/>
              </a:rPr>
              <a:t>  </a:t>
            </a:r>
            <a:r>
              <a:rPr lang="en-US" sz="3200" b="1">
                <a:solidFill>
                  <a:schemeClr val="lt1"/>
                </a:solidFill>
                <a:latin typeface="Calibri"/>
                <a:ea typeface="Calibri"/>
                <a:cs typeface="Calibri"/>
                <a:sym typeface="Calibri"/>
              </a:rPr>
              <a:t>CHECK IN</a:t>
            </a:r>
            <a:endParaRPr sz="3200" b="1">
              <a:solidFill>
                <a:schemeClr val="lt1"/>
              </a:solidFill>
              <a:latin typeface="Calibri"/>
              <a:ea typeface="Calibri"/>
              <a:cs typeface="Calibri"/>
              <a:sym typeface="Calibri"/>
            </a:endParaRPr>
          </a:p>
          <a:p>
            <a:pPr marL="457200" lvl="0" indent="-450850" algn="l" rtl="0">
              <a:spcBef>
                <a:spcPts val="0"/>
              </a:spcBef>
              <a:spcAft>
                <a:spcPts val="0"/>
              </a:spcAft>
              <a:buClr>
                <a:schemeClr val="lt1"/>
              </a:buClr>
              <a:buSzPts val="3500"/>
              <a:buFont typeface="Calibri"/>
              <a:buChar char="●"/>
            </a:pPr>
            <a:r>
              <a:rPr lang="en-US" sz="3200" b="1">
                <a:solidFill>
                  <a:schemeClr val="accent4"/>
                </a:solidFill>
              </a:rPr>
              <a:t>7:00 PM</a:t>
            </a:r>
            <a:r>
              <a:rPr lang="en-US" sz="3200">
                <a:solidFill>
                  <a:schemeClr val="accent4"/>
                </a:solidFill>
                <a:latin typeface="Calibri"/>
                <a:ea typeface="Calibri"/>
                <a:cs typeface="Calibri"/>
                <a:sym typeface="Calibri"/>
              </a:rPr>
              <a:t>  </a:t>
            </a:r>
            <a:r>
              <a:rPr lang="en-US" sz="3200" b="1">
                <a:solidFill>
                  <a:schemeClr val="lt1"/>
                </a:solidFill>
                <a:latin typeface="Calibri"/>
                <a:ea typeface="Calibri"/>
                <a:cs typeface="Calibri"/>
                <a:sym typeface="Calibri"/>
              </a:rPr>
              <a:t>OPENING CEREMONY</a:t>
            </a:r>
            <a:r>
              <a:rPr lang="en-US" sz="3200">
                <a:solidFill>
                  <a:schemeClr val="accent4"/>
                </a:solidFill>
                <a:latin typeface="Calibri"/>
                <a:ea typeface="Calibri"/>
                <a:cs typeface="Calibri"/>
                <a:sym typeface="Calibri"/>
              </a:rPr>
              <a:t>  </a:t>
            </a:r>
            <a:endParaRPr sz="3200">
              <a:solidFill>
                <a:schemeClr val="accent4"/>
              </a:solidFill>
              <a:latin typeface="Calibri"/>
              <a:ea typeface="Calibri"/>
              <a:cs typeface="Calibri"/>
              <a:sym typeface="Calibri"/>
            </a:endParaRPr>
          </a:p>
          <a:p>
            <a:pPr marL="457200" lvl="0" indent="-450850" algn="l" rtl="0">
              <a:spcBef>
                <a:spcPts val="0"/>
              </a:spcBef>
              <a:spcAft>
                <a:spcPts val="0"/>
              </a:spcAft>
              <a:buClr>
                <a:schemeClr val="lt1"/>
              </a:buClr>
              <a:buSzPts val="3500"/>
              <a:buFont typeface="Calibri"/>
              <a:buChar char="●"/>
            </a:pPr>
            <a:r>
              <a:rPr lang="en-US" sz="3200" b="1">
                <a:solidFill>
                  <a:schemeClr val="accent4"/>
                </a:solidFill>
              </a:rPr>
              <a:t>8:30 PM</a:t>
            </a:r>
            <a:r>
              <a:rPr lang="en-US" sz="3200">
                <a:solidFill>
                  <a:schemeClr val="accent4"/>
                </a:solidFill>
                <a:latin typeface="Calibri"/>
                <a:ea typeface="Calibri"/>
                <a:cs typeface="Calibri"/>
                <a:sym typeface="Calibri"/>
              </a:rPr>
              <a:t>  </a:t>
            </a:r>
            <a:r>
              <a:rPr lang="en-US" sz="3200" b="1">
                <a:solidFill>
                  <a:schemeClr val="lt1"/>
                </a:solidFill>
                <a:latin typeface="Calibri"/>
                <a:ea typeface="Calibri"/>
                <a:cs typeface="Calibri"/>
                <a:sym typeface="Calibri"/>
              </a:rPr>
              <a:t>MENTORING/ DINNER</a:t>
            </a:r>
            <a:r>
              <a:rPr lang="en-US" sz="3200">
                <a:solidFill>
                  <a:schemeClr val="accent4"/>
                </a:solidFill>
                <a:latin typeface="Calibri"/>
                <a:ea typeface="Calibri"/>
                <a:cs typeface="Calibri"/>
                <a:sym typeface="Calibri"/>
              </a:rPr>
              <a:t> </a:t>
            </a:r>
            <a:endParaRPr sz="3200">
              <a:solidFill>
                <a:schemeClr val="accent4"/>
              </a:solidFill>
              <a:latin typeface="Calibri"/>
              <a:ea typeface="Calibri"/>
              <a:cs typeface="Calibri"/>
              <a:sym typeface="Calibri"/>
            </a:endParaRPr>
          </a:p>
          <a:p>
            <a:pPr marL="457200" lvl="0" indent="-450850" algn="l" rtl="0">
              <a:spcBef>
                <a:spcPts val="0"/>
              </a:spcBef>
              <a:spcAft>
                <a:spcPts val="0"/>
              </a:spcAft>
              <a:buClr>
                <a:schemeClr val="lt1"/>
              </a:buClr>
              <a:buSzPts val="3500"/>
              <a:buFont typeface="Calibri"/>
              <a:buChar char="●"/>
            </a:pPr>
            <a:r>
              <a:rPr lang="en-US" sz="3200" b="1">
                <a:solidFill>
                  <a:schemeClr val="accent4"/>
                </a:solidFill>
              </a:rPr>
              <a:t>10:00 PM</a:t>
            </a:r>
            <a:r>
              <a:rPr lang="en-US" sz="3200">
                <a:solidFill>
                  <a:schemeClr val="accent4"/>
                </a:solidFill>
                <a:latin typeface="Calibri"/>
                <a:ea typeface="Calibri"/>
                <a:cs typeface="Calibri"/>
                <a:sym typeface="Calibri"/>
              </a:rPr>
              <a:t>  </a:t>
            </a:r>
            <a:r>
              <a:rPr lang="en-US" sz="3200" b="1">
                <a:solidFill>
                  <a:schemeClr val="lt1"/>
                </a:solidFill>
                <a:latin typeface="Calibri"/>
                <a:ea typeface="Calibri"/>
                <a:cs typeface="Calibri"/>
                <a:sym typeface="Calibri"/>
              </a:rPr>
              <a:t>MENTORING ENDS</a:t>
            </a:r>
            <a:endParaRPr sz="3200" b="1">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defTabSz="609585">
              <a:buClrTx/>
            </a:pPr>
            <a:fld id="{2066355A-084C-D24E-9AD2-7E4FC41EA627}" type="slidenum">
              <a:rPr lang="en-US" kern="1200">
                <a:solidFill>
                  <a:srgbClr val="484444">
                    <a:tint val="75000"/>
                  </a:srgbClr>
                </a:solidFill>
                <a:ea typeface="+mn-ea"/>
              </a:rPr>
              <a:pPr defTabSz="609585">
                <a:buClrTx/>
              </a:pPr>
              <a:t>20</a:t>
            </a:fld>
            <a:endParaRPr lang="en-US" kern="1200" dirty="0">
              <a:solidFill>
                <a:srgbClr val="484444">
                  <a:tint val="75000"/>
                </a:srgbClr>
              </a:solidFill>
              <a:ea typeface="+mn-ea"/>
            </a:endParaRPr>
          </a:p>
        </p:txBody>
      </p:sp>
      <p:sp>
        <p:nvSpPr>
          <p:cNvPr id="3" name="Text Placeholder 2"/>
          <p:cNvSpPr>
            <a:spLocks noGrp="1"/>
          </p:cNvSpPr>
          <p:nvPr>
            <p:ph type="body" sz="quarter" idx="11"/>
          </p:nvPr>
        </p:nvSpPr>
        <p:spPr>
          <a:xfrm>
            <a:off x="4549314" y="545679"/>
            <a:ext cx="6731247" cy="5700204"/>
          </a:xfrm>
        </p:spPr>
        <p:txBody>
          <a:bodyPr/>
          <a:lstStyle/>
          <a:p>
            <a:r>
              <a:rPr lang="en-US" sz="4800" dirty="0"/>
              <a:t>Contact Us</a:t>
            </a:r>
          </a:p>
          <a:p>
            <a:endParaRPr lang="en-US" sz="1600" dirty="0"/>
          </a:p>
          <a:p>
            <a:r>
              <a:rPr lang="en-US" sz="2667" dirty="0"/>
              <a:t>Allegra Thigpen </a:t>
            </a:r>
          </a:p>
          <a:p>
            <a:r>
              <a:rPr lang="en-US" sz="2667" dirty="0">
                <a:hlinkClick r:id="rId2"/>
              </a:rPr>
              <a:t>allegra.thigpen.j5mt@statefarm.com</a:t>
            </a:r>
            <a:endParaRPr lang="en-US" sz="2667" dirty="0"/>
          </a:p>
          <a:p>
            <a:endParaRPr lang="en-US" sz="2667" dirty="0"/>
          </a:p>
          <a:p>
            <a:r>
              <a:rPr lang="en-US" sz="2667" dirty="0"/>
              <a:t>Heather Park</a:t>
            </a:r>
          </a:p>
          <a:p>
            <a:r>
              <a:rPr lang="en-US" sz="2667" dirty="0">
                <a:hlinkClick r:id="rId3"/>
              </a:rPr>
              <a:t>heather.park.tmtk@statefarm.com</a:t>
            </a:r>
            <a:endParaRPr lang="en-US" sz="2667" dirty="0"/>
          </a:p>
          <a:p>
            <a:endParaRPr lang="en-US" sz="2667" dirty="0"/>
          </a:p>
          <a:p>
            <a:r>
              <a:rPr lang="en-US" sz="2667" dirty="0"/>
              <a:t>Kailun Zheng</a:t>
            </a:r>
          </a:p>
          <a:p>
            <a:r>
              <a:rPr lang="en-US" sz="2667" dirty="0">
                <a:hlinkClick r:id="rId4"/>
              </a:rPr>
              <a:t>kailun.zheng.wggz@statefarm.com</a:t>
            </a:r>
            <a:endParaRPr lang="en-US" sz="2667" dirty="0"/>
          </a:p>
          <a:p>
            <a:endParaRPr lang="en-US" sz="2667" dirty="0"/>
          </a:p>
          <a:p>
            <a:r>
              <a:rPr lang="en-US" sz="2667" dirty="0"/>
              <a:t>Vissy Ru</a:t>
            </a:r>
          </a:p>
          <a:p>
            <a:r>
              <a:rPr lang="en-US" sz="2667" dirty="0">
                <a:hlinkClick r:id="rId5"/>
              </a:rPr>
              <a:t>vissy.ru.ep68@statefarm.com</a:t>
            </a:r>
            <a:endParaRPr lang="en-US" sz="2667" dirty="0"/>
          </a:p>
          <a:p>
            <a:endParaRPr lang="en-US" sz="3200" dirty="0"/>
          </a:p>
        </p:txBody>
      </p:sp>
      <p:sp>
        <p:nvSpPr>
          <p:cNvPr id="4" name="Rectangle 3">
            <a:extLst>
              <a:ext uri="{FF2B5EF4-FFF2-40B4-BE49-F238E27FC236}">
                <a16:creationId xmlns:a16="http://schemas.microsoft.com/office/drawing/2014/main" id="{E44E27E3-7863-6242-AF45-06FC33CE7176}"/>
              </a:ext>
            </a:extLst>
          </p:cNvPr>
          <p:cNvSpPr/>
          <p:nvPr/>
        </p:nvSpPr>
        <p:spPr>
          <a:xfrm>
            <a:off x="1287323" y="6252542"/>
            <a:ext cx="4972216" cy="5088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buClrTx/>
            </a:pPr>
            <a:endParaRPr lang="en-US" sz="2400" kern="1200">
              <a:solidFill>
                <a:srgbClr val="FC2929"/>
              </a:solidFill>
              <a:latin typeface="MecherleSans-Regular"/>
            </a:endParaRPr>
          </a:p>
        </p:txBody>
      </p:sp>
    </p:spTree>
    <p:extLst>
      <p:ext uri="{BB962C8B-B14F-4D97-AF65-F5344CB8AC3E}">
        <p14:creationId xmlns:p14="http://schemas.microsoft.com/office/powerpoint/2010/main" val="692217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1892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
        <p:cNvGrpSpPr/>
        <p:nvPr/>
      </p:nvGrpSpPr>
      <p:grpSpPr>
        <a:xfrm>
          <a:off x="0" y="0"/>
          <a:ext cx="0" cy="0"/>
          <a:chOff x="0" y="0"/>
          <a:chExt cx="0" cy="0"/>
        </a:xfrm>
      </p:grpSpPr>
      <p:sp>
        <p:nvSpPr>
          <p:cNvPr id="133" name="Google Shape;133;p18"/>
          <p:cNvSpPr txBox="1"/>
          <p:nvPr/>
        </p:nvSpPr>
        <p:spPr>
          <a:xfrm>
            <a:off x="1349829" y="3280770"/>
            <a:ext cx="184800" cy="369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4" name="Google Shape;134;p18"/>
          <p:cNvSpPr/>
          <p:nvPr/>
        </p:nvSpPr>
        <p:spPr>
          <a:xfrm>
            <a:off x="2988900" y="1410375"/>
            <a:ext cx="6214200" cy="5208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r>
              <a:rPr kumimoji="0" lang="en-US" sz="3600" b="1" i="0" u="none" strike="noStrike" kern="0" cap="none" spc="0" normalizeH="0" baseline="0" noProof="0">
                <a:ln>
                  <a:noFill/>
                </a:ln>
                <a:solidFill>
                  <a:srgbClr val="FFC000"/>
                </a:solidFill>
                <a:effectLst/>
                <a:uLnTx/>
                <a:uFillTx/>
                <a:latin typeface="Calibri"/>
                <a:ea typeface="Calibri"/>
                <a:cs typeface="Calibri"/>
                <a:sym typeface="Calibri"/>
              </a:rPr>
              <a:t>A word from Our Sponsor</a:t>
            </a:r>
            <a:endParaRPr kumimoji="0" sz="3600" b="1" i="0" u="none" strike="noStrike" kern="0" cap="none" spc="0" normalizeH="0" baseline="0" noProof="0">
              <a:ln>
                <a:noFill/>
              </a:ln>
              <a:solidFill>
                <a:srgbClr val="FFC000"/>
              </a:solidFill>
              <a:effectLst/>
              <a:uLnTx/>
              <a:uFillTx/>
              <a:latin typeface="Calibri"/>
              <a:ea typeface="Calibri"/>
              <a:cs typeface="Calibri"/>
              <a:sym typeface="Calibri"/>
            </a:endParaRPr>
          </a:p>
        </p:txBody>
      </p:sp>
      <p:pic>
        <p:nvPicPr>
          <p:cNvPr id="135" name="Google Shape;135;p18"/>
          <p:cNvPicPr preferRelativeResize="0"/>
          <p:nvPr/>
        </p:nvPicPr>
        <p:blipFill>
          <a:blip r:embed="rId4">
            <a:alphaModFix/>
          </a:blip>
          <a:stretch>
            <a:fillRect/>
          </a:stretch>
        </p:blipFill>
        <p:spPr>
          <a:xfrm>
            <a:off x="2214567" y="2305525"/>
            <a:ext cx="7762875" cy="2743200"/>
          </a:xfrm>
          <a:prstGeom prst="rect">
            <a:avLst/>
          </a:prstGeom>
          <a:noFill/>
          <a:ln>
            <a:noFill/>
          </a:ln>
        </p:spPr>
      </p:pic>
    </p:spTree>
    <p:extLst>
      <p:ext uri="{BB962C8B-B14F-4D97-AF65-F5344CB8AC3E}">
        <p14:creationId xmlns:p14="http://schemas.microsoft.com/office/powerpoint/2010/main" val="3473017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
        <p:cNvGrpSpPr/>
        <p:nvPr/>
      </p:nvGrpSpPr>
      <p:grpSpPr>
        <a:xfrm>
          <a:off x="0" y="0"/>
          <a:ext cx="0" cy="0"/>
          <a:chOff x="0" y="0"/>
          <a:chExt cx="0" cy="0"/>
        </a:xfrm>
      </p:grpSpPr>
      <p:sp>
        <p:nvSpPr>
          <p:cNvPr id="154" name="Google Shape;154;p21"/>
          <p:cNvSpPr txBox="1"/>
          <p:nvPr/>
        </p:nvSpPr>
        <p:spPr>
          <a:xfrm>
            <a:off x="1349829" y="3280770"/>
            <a:ext cx="184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 name="Google Shape;155;p21"/>
          <p:cNvSpPr txBox="1"/>
          <p:nvPr/>
        </p:nvSpPr>
        <p:spPr>
          <a:xfrm>
            <a:off x="416550" y="2748000"/>
            <a:ext cx="11358900" cy="19662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2000">
                <a:solidFill>
                  <a:srgbClr val="FFFFFF"/>
                </a:solidFill>
                <a:latin typeface="Calibri"/>
                <a:ea typeface="Calibri"/>
                <a:cs typeface="Calibri"/>
                <a:sym typeface="Calibri"/>
              </a:rPr>
              <a:t>Customers chat with us for various reasons about their account - whether it’s to ask about when their payment is due, to request a late fee waiver, or to close their account. They first engage with the chat bot Sydney and then with a live agent if Sydney can’t help. Based on just the chat transcripts, how can you determine if a customer was dissatisfied with their experience? And is there a reason that causes more dissatisfaction with Sydney than an agent? Or vice versa?</a:t>
            </a:r>
            <a:endParaRPr/>
          </a:p>
        </p:txBody>
      </p:sp>
      <p:sp>
        <p:nvSpPr>
          <p:cNvPr id="156" name="Google Shape;156;p21"/>
          <p:cNvSpPr/>
          <p:nvPr/>
        </p:nvSpPr>
        <p:spPr>
          <a:xfrm>
            <a:off x="3956100" y="1479835"/>
            <a:ext cx="4279800" cy="5208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1" i="0" u="none" strike="noStrike" cap="none">
                <a:solidFill>
                  <a:schemeClr val="lt1"/>
                </a:solidFill>
                <a:latin typeface="Calibri"/>
                <a:ea typeface="Calibri"/>
                <a:cs typeface="Calibri"/>
                <a:sym typeface="Calibri"/>
              </a:rPr>
              <a:t>PROBLEM STATEMENT</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1" name="Google Shape;161;p22"/>
          <p:cNvSpPr txBox="1"/>
          <p:nvPr/>
        </p:nvSpPr>
        <p:spPr>
          <a:xfrm>
            <a:off x="1349829" y="3280770"/>
            <a:ext cx="18473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2" name="Google Shape;162;p22"/>
          <p:cNvSpPr txBox="1"/>
          <p:nvPr/>
        </p:nvSpPr>
        <p:spPr>
          <a:xfrm>
            <a:off x="416500" y="2382177"/>
            <a:ext cx="11358900" cy="29118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1200"/>
              </a:spcBef>
              <a:spcAft>
                <a:spcPts val="0"/>
              </a:spcAft>
              <a:buClr>
                <a:schemeClr val="lt1"/>
              </a:buClr>
              <a:buSzPts val="2400"/>
              <a:buFont typeface="Noto Sans Symbols"/>
              <a:buChar char="■"/>
            </a:pPr>
            <a:r>
              <a:rPr lang="en-US" sz="2400" b="0" i="0" u="none" strike="noStrike" cap="none">
                <a:solidFill>
                  <a:srgbClr val="FFFFFF"/>
                </a:solidFill>
                <a:latin typeface="Calibri"/>
                <a:ea typeface="Calibri"/>
                <a:cs typeface="Calibri"/>
                <a:sym typeface="Calibri"/>
              </a:rPr>
              <a:t>You should provide the rationale </a:t>
            </a:r>
            <a:r>
              <a:rPr lang="en-US" sz="2400">
                <a:solidFill>
                  <a:srgbClr val="FFFFFF"/>
                </a:solidFill>
                <a:latin typeface="Calibri"/>
                <a:ea typeface="Calibri"/>
                <a:cs typeface="Calibri"/>
                <a:sym typeface="Calibri"/>
              </a:rPr>
              <a:t>why certain metric of choice is useful.</a:t>
            </a:r>
            <a:r>
              <a:rPr lang="en-US" sz="2400" b="0" i="0" u="none" strike="noStrike" cap="none">
                <a:solidFill>
                  <a:srgbClr val="FFFFFF"/>
                </a:solidFill>
                <a:latin typeface="Calibri"/>
                <a:ea typeface="Calibri"/>
                <a:cs typeface="Calibri"/>
                <a:sym typeface="Calibri"/>
              </a:rPr>
              <a:t> </a:t>
            </a:r>
            <a:endParaRPr/>
          </a:p>
          <a:p>
            <a:pPr marL="342900" marR="0" lvl="0" indent="-342900" algn="just" rtl="0">
              <a:lnSpc>
                <a:spcPct val="100000"/>
              </a:lnSpc>
              <a:spcBef>
                <a:spcPts val="1200"/>
              </a:spcBef>
              <a:spcAft>
                <a:spcPts val="0"/>
              </a:spcAft>
              <a:buClr>
                <a:schemeClr val="lt1"/>
              </a:buClr>
              <a:buSzPts val="2400"/>
              <a:buFont typeface="Noto Sans Symbols"/>
              <a:buChar char="■"/>
            </a:pPr>
            <a:r>
              <a:rPr lang="en-US" sz="2400" b="0" i="0" u="none" strike="noStrike" cap="none">
                <a:solidFill>
                  <a:srgbClr val="FFFFFF"/>
                </a:solidFill>
                <a:latin typeface="Calibri"/>
                <a:ea typeface="Calibri"/>
                <a:cs typeface="Calibri"/>
                <a:sym typeface="Calibri"/>
              </a:rPr>
              <a:t>The </a:t>
            </a:r>
            <a:r>
              <a:rPr lang="en-US" sz="2400">
                <a:solidFill>
                  <a:srgbClr val="FFFFFF"/>
                </a:solidFill>
                <a:latin typeface="Calibri"/>
                <a:ea typeface="Calibri"/>
                <a:cs typeface="Calibri"/>
                <a:sym typeface="Calibri"/>
              </a:rPr>
              <a:t>development</a:t>
            </a:r>
            <a:r>
              <a:rPr lang="en-US" sz="2400" b="0" i="0" u="none" strike="noStrike" cap="none">
                <a:solidFill>
                  <a:srgbClr val="FFFFFF"/>
                </a:solidFill>
                <a:latin typeface="Calibri"/>
                <a:ea typeface="Calibri"/>
                <a:cs typeface="Calibri"/>
                <a:sym typeface="Calibri"/>
              </a:rPr>
              <a:t> team is a very visual team so create some appealing data visualizations to get buy-in from your marketing peers (it also helps to know more about marketing and advertising process). </a:t>
            </a:r>
            <a:endParaRPr/>
          </a:p>
          <a:p>
            <a:pPr marL="342900" marR="0" lvl="0" indent="-342900" algn="just" rtl="0">
              <a:lnSpc>
                <a:spcPct val="100000"/>
              </a:lnSpc>
              <a:spcBef>
                <a:spcPts val="1200"/>
              </a:spcBef>
              <a:spcAft>
                <a:spcPts val="0"/>
              </a:spcAft>
              <a:buClr>
                <a:schemeClr val="lt1"/>
              </a:buClr>
              <a:buSzPts val="2400"/>
              <a:buFont typeface="Noto Sans Symbols"/>
              <a:buChar char="■"/>
            </a:pPr>
            <a:r>
              <a:rPr lang="en-US" sz="2400" b="0" i="0" u="none" strike="noStrike" cap="none">
                <a:solidFill>
                  <a:srgbClr val="FFFFFF"/>
                </a:solidFill>
                <a:latin typeface="Calibri"/>
                <a:ea typeface="Calibri"/>
                <a:cs typeface="Calibri"/>
                <a:sym typeface="Calibri"/>
              </a:rPr>
              <a:t>Finally, a good pitch combines data, storytelling, and awareness of the business goals.</a:t>
            </a:r>
            <a:endParaRPr sz="2400" b="0" i="0" u="none" strike="noStrike" cap="none">
              <a:solidFill>
                <a:srgbClr val="FFFFFF"/>
              </a:solidFill>
              <a:latin typeface="Calibri"/>
              <a:ea typeface="Calibri"/>
              <a:cs typeface="Calibri"/>
              <a:sym typeface="Calibri"/>
            </a:endParaRPr>
          </a:p>
          <a:p>
            <a:pPr marL="0" marR="0" lvl="0" indent="0" algn="just" rtl="0">
              <a:lnSpc>
                <a:spcPct val="100000"/>
              </a:lnSpc>
              <a:spcBef>
                <a:spcPts val="1200"/>
              </a:spcBef>
              <a:spcAft>
                <a:spcPts val="0"/>
              </a:spcAft>
              <a:buNone/>
            </a:pPr>
            <a:endParaRPr sz="2400">
              <a:solidFill>
                <a:srgbClr val="FFFFFF"/>
              </a:solidFill>
              <a:latin typeface="Calibri"/>
              <a:ea typeface="Calibri"/>
              <a:cs typeface="Calibri"/>
              <a:sym typeface="Calibri"/>
            </a:endParaRPr>
          </a:p>
        </p:txBody>
      </p:sp>
      <p:sp>
        <p:nvSpPr>
          <p:cNvPr id="163" name="Google Shape;163;p22"/>
          <p:cNvSpPr/>
          <p:nvPr/>
        </p:nvSpPr>
        <p:spPr>
          <a:xfrm>
            <a:off x="3956100" y="1448785"/>
            <a:ext cx="4279800" cy="5208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1" i="0" u="none" strike="noStrike" cap="none">
                <a:solidFill>
                  <a:schemeClr val="lt1"/>
                </a:solidFill>
                <a:latin typeface="Calibri"/>
                <a:ea typeface="Calibri"/>
                <a:cs typeface="Calibri"/>
                <a:sym typeface="Calibri"/>
              </a:rPr>
              <a:t>Helpful Hints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7"/>
        <p:cNvGrpSpPr/>
        <p:nvPr/>
      </p:nvGrpSpPr>
      <p:grpSpPr>
        <a:xfrm>
          <a:off x="0" y="0"/>
          <a:ext cx="0" cy="0"/>
          <a:chOff x="0" y="0"/>
          <a:chExt cx="0" cy="0"/>
        </a:xfrm>
      </p:grpSpPr>
      <p:grpSp>
        <p:nvGrpSpPr>
          <p:cNvPr id="168" name="Google Shape;168;p23"/>
          <p:cNvGrpSpPr/>
          <p:nvPr/>
        </p:nvGrpSpPr>
        <p:grpSpPr>
          <a:xfrm>
            <a:off x="858222" y="2609087"/>
            <a:ext cx="10475557" cy="3322235"/>
            <a:chOff x="812800" y="1691703"/>
            <a:chExt cx="10475557" cy="3322235"/>
          </a:xfrm>
        </p:grpSpPr>
        <p:grpSp>
          <p:nvGrpSpPr>
            <p:cNvPr id="169" name="Google Shape;169;p23"/>
            <p:cNvGrpSpPr/>
            <p:nvPr/>
          </p:nvGrpSpPr>
          <p:grpSpPr>
            <a:xfrm>
              <a:off x="812800" y="1691703"/>
              <a:ext cx="4918115" cy="1371600"/>
              <a:chOff x="415704" y="1094442"/>
              <a:chExt cx="4918115" cy="1371600"/>
            </a:xfrm>
          </p:grpSpPr>
          <p:sp>
            <p:nvSpPr>
              <p:cNvPr id="170" name="Google Shape;170;p23"/>
              <p:cNvSpPr txBox="1"/>
              <p:nvPr/>
            </p:nvSpPr>
            <p:spPr>
              <a:xfrm>
                <a:off x="415704" y="1094442"/>
                <a:ext cx="1371600" cy="137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rgbClr val="C9C9C9"/>
                    </a:solidFill>
                    <a:latin typeface="Arial"/>
                    <a:ea typeface="Arial"/>
                    <a:cs typeface="Arial"/>
                    <a:sym typeface="Arial"/>
                  </a:rPr>
                  <a:t>01</a:t>
                </a:r>
                <a:endParaRPr sz="1400" b="0" i="0" u="none" strike="noStrike" cap="none">
                  <a:solidFill>
                    <a:srgbClr val="000000"/>
                  </a:solidFill>
                  <a:latin typeface="Arial"/>
                  <a:ea typeface="Arial"/>
                  <a:cs typeface="Arial"/>
                  <a:sym typeface="Arial"/>
                </a:endParaRPr>
              </a:p>
            </p:txBody>
          </p:sp>
          <p:sp>
            <p:nvSpPr>
              <p:cNvPr id="171" name="Google Shape;171;p23"/>
              <p:cNvSpPr/>
              <p:nvPr/>
            </p:nvSpPr>
            <p:spPr>
              <a:xfrm>
                <a:off x="1676219" y="1317671"/>
                <a:ext cx="3657600" cy="11079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a:solidFill>
                      <a:srgbClr val="FFFFFF"/>
                    </a:solidFill>
                    <a:latin typeface="Century Gothic"/>
                    <a:ea typeface="Century Gothic"/>
                    <a:cs typeface="Century Gothic"/>
                    <a:sym typeface="Century Gothic"/>
                  </a:rPr>
                  <a:t>Max 7</a:t>
                </a:r>
                <a:r>
                  <a:rPr lang="en-US" sz="1800" b="1" i="0" u="none" strike="noStrike" cap="none">
                    <a:solidFill>
                      <a:srgbClr val="FFFFFF"/>
                    </a:solidFill>
                    <a:latin typeface="Century Gothic"/>
                    <a:ea typeface="Century Gothic"/>
                    <a:cs typeface="Century Gothic"/>
                    <a:sym typeface="Century Gothic"/>
                  </a:rPr>
                  <a:t>-minute video </a:t>
                </a: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Calibri"/>
                    <a:ea typeface="Calibri"/>
                    <a:cs typeface="Calibri"/>
                    <a:sym typeface="Calibri"/>
                  </a:rPr>
                  <a:t>Sell us your recommendations in an elevator – why should we care and what did you learn?</a:t>
                </a:r>
                <a:endParaRPr sz="1400" b="0" i="0" u="none" strike="noStrike" cap="none">
                  <a:solidFill>
                    <a:srgbClr val="FFFFFF"/>
                  </a:solidFill>
                  <a:latin typeface="Arial"/>
                  <a:ea typeface="Arial"/>
                  <a:cs typeface="Arial"/>
                  <a:sym typeface="Arial"/>
                </a:endParaRPr>
              </a:p>
            </p:txBody>
          </p:sp>
        </p:grpSp>
        <p:grpSp>
          <p:nvGrpSpPr>
            <p:cNvPr id="172" name="Google Shape;172;p23"/>
            <p:cNvGrpSpPr/>
            <p:nvPr/>
          </p:nvGrpSpPr>
          <p:grpSpPr>
            <a:xfrm>
              <a:off x="812800" y="3642338"/>
              <a:ext cx="5109214" cy="1371600"/>
              <a:chOff x="409030" y="3365362"/>
              <a:chExt cx="5109214" cy="1371600"/>
            </a:xfrm>
          </p:grpSpPr>
          <p:sp>
            <p:nvSpPr>
              <p:cNvPr id="173" name="Google Shape;173;p23"/>
              <p:cNvSpPr txBox="1"/>
              <p:nvPr/>
            </p:nvSpPr>
            <p:spPr>
              <a:xfrm>
                <a:off x="409030" y="3365362"/>
                <a:ext cx="1371600" cy="137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rgbClr val="C9C9C9"/>
                    </a:solidFill>
                    <a:latin typeface="Arial"/>
                    <a:ea typeface="Arial"/>
                    <a:cs typeface="Arial"/>
                    <a:sym typeface="Arial"/>
                  </a:rPr>
                  <a:t>03</a:t>
                </a:r>
                <a:endParaRPr sz="1400" b="0" i="0" u="none" strike="noStrike" cap="none">
                  <a:solidFill>
                    <a:srgbClr val="000000"/>
                  </a:solidFill>
                  <a:latin typeface="Arial"/>
                  <a:ea typeface="Arial"/>
                  <a:cs typeface="Arial"/>
                  <a:sym typeface="Arial"/>
                </a:endParaRPr>
              </a:p>
            </p:txBody>
          </p:sp>
          <p:sp>
            <p:nvSpPr>
              <p:cNvPr id="174" name="Google Shape;174;p23"/>
              <p:cNvSpPr/>
              <p:nvPr/>
            </p:nvSpPr>
            <p:spPr>
              <a:xfrm>
                <a:off x="1669544" y="3424864"/>
                <a:ext cx="38487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entury Gothic"/>
                    <a:ea typeface="Century Gothic"/>
                    <a:cs typeface="Century Gothic"/>
                    <a:sym typeface="Century Gothic"/>
                  </a:rPr>
                  <a:t>Model</a:t>
                </a:r>
                <a:endParaRPr sz="1800" b="1"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i="0" u="none" strike="noStrike" cap="none">
                    <a:solidFill>
                      <a:srgbClr val="FFFFFF"/>
                    </a:solidFill>
                    <a:latin typeface="Calibri"/>
                    <a:ea typeface="Calibri"/>
                    <a:cs typeface="Calibri"/>
                    <a:sym typeface="Calibri"/>
                  </a:rPr>
                  <a:t>Give us your model output on </a:t>
                </a:r>
                <a:r>
                  <a:rPr lang="en-US" sz="1600">
                    <a:solidFill>
                      <a:srgbClr val="FFFFFF"/>
                    </a:solidFill>
                    <a:latin typeface="Calibri"/>
                    <a:ea typeface="Calibri"/>
                    <a:cs typeface="Calibri"/>
                    <a:sym typeface="Calibri"/>
                  </a:rPr>
                  <a:t>Readme file in the git repository</a:t>
                </a:r>
                <a:r>
                  <a:rPr lang="en-US" sz="1600" i="0" u="none" strike="noStrike" cap="none">
                    <a:solidFill>
                      <a:srgbClr val="FFFFFF"/>
                    </a:solidFill>
                    <a:latin typeface="Calibri"/>
                    <a:ea typeface="Calibri"/>
                    <a:cs typeface="Calibri"/>
                    <a:sym typeface="Calibri"/>
                  </a:rPr>
                  <a:t>, highlighting your methods and results</a:t>
                </a:r>
                <a:r>
                  <a:rPr lang="en-US" sz="1600">
                    <a:solidFill>
                      <a:srgbClr val="FFFFFF"/>
                    </a:solidFill>
                    <a:latin typeface="Calibri"/>
                    <a:ea typeface="Calibri"/>
                    <a:cs typeface="Calibri"/>
                    <a:sym typeface="Calibri"/>
                  </a:rPr>
                  <a:t>. </a:t>
                </a:r>
                <a:endParaRPr sz="1400" i="0" u="none" strike="noStrike" cap="none">
                  <a:solidFill>
                    <a:srgbClr val="FFFFFF"/>
                  </a:solidFill>
                </a:endParaRPr>
              </a:p>
            </p:txBody>
          </p:sp>
        </p:grpSp>
        <p:grpSp>
          <p:nvGrpSpPr>
            <p:cNvPr id="175" name="Google Shape;175;p23"/>
            <p:cNvGrpSpPr/>
            <p:nvPr/>
          </p:nvGrpSpPr>
          <p:grpSpPr>
            <a:xfrm>
              <a:off x="6123027" y="3642338"/>
              <a:ext cx="4958886" cy="1371600"/>
              <a:chOff x="652995" y="4714930"/>
              <a:chExt cx="4958886" cy="1371600"/>
            </a:xfrm>
          </p:grpSpPr>
          <p:sp>
            <p:nvSpPr>
              <p:cNvPr id="176" name="Google Shape;176;p23"/>
              <p:cNvSpPr txBox="1"/>
              <p:nvPr/>
            </p:nvSpPr>
            <p:spPr>
              <a:xfrm>
                <a:off x="652995" y="4714930"/>
                <a:ext cx="1371600" cy="137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rgbClr val="C9C9C9"/>
                    </a:solidFill>
                    <a:latin typeface="Arial"/>
                    <a:ea typeface="Arial"/>
                    <a:cs typeface="Arial"/>
                    <a:sym typeface="Arial"/>
                  </a:rPr>
                  <a:t>04</a:t>
                </a:r>
                <a:endParaRPr sz="1400" b="0" i="0" u="none" strike="noStrike" cap="none">
                  <a:solidFill>
                    <a:srgbClr val="000000"/>
                  </a:solidFill>
                  <a:latin typeface="Arial"/>
                  <a:ea typeface="Arial"/>
                  <a:cs typeface="Arial"/>
                  <a:sym typeface="Arial"/>
                </a:endParaRPr>
              </a:p>
            </p:txBody>
          </p:sp>
          <p:sp>
            <p:nvSpPr>
              <p:cNvPr id="177" name="Google Shape;177;p23"/>
              <p:cNvSpPr/>
              <p:nvPr/>
            </p:nvSpPr>
            <p:spPr>
              <a:xfrm>
                <a:off x="1954281" y="5020782"/>
                <a:ext cx="3657600" cy="86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1"/>
                    </a:solidFill>
                    <a:latin typeface="Century Gothic"/>
                    <a:ea typeface="Century Gothic"/>
                    <a:cs typeface="Century Gothic"/>
                    <a:sym typeface="Century Gothic"/>
                  </a:rPr>
                  <a:t>Code</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Calibri"/>
                    <a:ea typeface="Calibri"/>
                    <a:cs typeface="Calibri"/>
                    <a:sym typeface="Calibri"/>
                  </a:rPr>
                  <a:t>We want to be able to replicate your results to make sure it wasn’t a fluke </a:t>
                </a:r>
                <a:endParaRPr sz="1400" b="0" i="0" u="none" strike="noStrike" cap="none">
                  <a:solidFill>
                    <a:schemeClr val="lt1"/>
                  </a:solidFill>
                  <a:latin typeface="Arial"/>
                  <a:ea typeface="Arial"/>
                  <a:cs typeface="Arial"/>
                  <a:sym typeface="Arial"/>
                </a:endParaRPr>
              </a:p>
            </p:txBody>
          </p:sp>
        </p:grpSp>
        <p:grpSp>
          <p:nvGrpSpPr>
            <p:cNvPr id="178" name="Google Shape;178;p23"/>
            <p:cNvGrpSpPr/>
            <p:nvPr/>
          </p:nvGrpSpPr>
          <p:grpSpPr>
            <a:xfrm>
              <a:off x="6123027" y="1691703"/>
              <a:ext cx="5165330" cy="1371600"/>
              <a:chOff x="6239006" y="1516737"/>
              <a:chExt cx="5165330" cy="1371600"/>
            </a:xfrm>
          </p:grpSpPr>
          <p:sp>
            <p:nvSpPr>
              <p:cNvPr id="179" name="Google Shape;179;p23"/>
              <p:cNvSpPr txBox="1"/>
              <p:nvPr/>
            </p:nvSpPr>
            <p:spPr>
              <a:xfrm>
                <a:off x="6239006" y="1516737"/>
                <a:ext cx="1371600" cy="137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rgbClr val="C9C9C9"/>
                    </a:solidFill>
                    <a:latin typeface="Arial"/>
                    <a:ea typeface="Arial"/>
                    <a:cs typeface="Arial"/>
                    <a:sym typeface="Arial"/>
                  </a:rPr>
                  <a:t>02</a:t>
                </a:r>
                <a:endParaRPr sz="1400" b="0" i="0" u="none" strike="noStrike" cap="none">
                  <a:solidFill>
                    <a:srgbClr val="000000"/>
                  </a:solidFill>
                  <a:latin typeface="Arial"/>
                  <a:ea typeface="Arial"/>
                  <a:cs typeface="Arial"/>
                  <a:sym typeface="Arial"/>
                </a:endParaRPr>
              </a:p>
            </p:txBody>
          </p:sp>
          <p:sp>
            <p:nvSpPr>
              <p:cNvPr id="180" name="Google Shape;180;p23"/>
              <p:cNvSpPr/>
              <p:nvPr/>
            </p:nvSpPr>
            <p:spPr>
              <a:xfrm>
                <a:off x="7498891" y="1739966"/>
                <a:ext cx="3905445" cy="11079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Century Gothic"/>
                    <a:ea typeface="Century Gothic"/>
                    <a:cs typeface="Century Gothic"/>
                    <a:sym typeface="Century Gothic"/>
                  </a:rPr>
                  <a:t>Presentation</a:t>
                </a:r>
                <a:endParaRPr sz="14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i="0" u="none" strike="noStrike" cap="none">
                    <a:solidFill>
                      <a:srgbClr val="FFFFFF"/>
                    </a:solidFill>
                    <a:latin typeface="Calibri"/>
                    <a:ea typeface="Calibri"/>
                    <a:cs typeface="Calibri"/>
                    <a:sym typeface="Calibri"/>
                  </a:rPr>
                  <a:t>You will provide </a:t>
                </a:r>
                <a:r>
                  <a:rPr lang="en-US" sz="1600">
                    <a:solidFill>
                      <a:srgbClr val="FFFFFF"/>
                    </a:solidFill>
                    <a:latin typeface="Calibri"/>
                    <a:ea typeface="Calibri"/>
                    <a:cs typeface="Calibri"/>
                    <a:sym typeface="Calibri"/>
                  </a:rPr>
                  <a:t>an overview why your solution is sound and responsive to the problem</a:t>
                </a:r>
                <a:r>
                  <a:rPr lang="en-US" sz="1600" i="0" u="none" strike="noStrike" cap="none">
                    <a:solidFill>
                      <a:srgbClr val="FFFFFF"/>
                    </a:solidFill>
                    <a:latin typeface="Calibri"/>
                    <a:ea typeface="Calibri"/>
                    <a:cs typeface="Calibri"/>
                    <a:sym typeface="Calibri"/>
                  </a:rPr>
                  <a:t>.</a:t>
                </a:r>
                <a:endParaRPr sz="1600" i="0" u="none" strike="noStrike" cap="none">
                  <a:solidFill>
                    <a:srgbClr val="FFFFFF"/>
                  </a:solidFill>
                  <a:latin typeface="Century Gothic"/>
                  <a:ea typeface="Century Gothic"/>
                  <a:cs typeface="Century Gothic"/>
                  <a:sym typeface="Century Gothic"/>
                </a:endParaRPr>
              </a:p>
            </p:txBody>
          </p:sp>
        </p:grpSp>
      </p:grpSp>
      <p:sp>
        <p:nvSpPr>
          <p:cNvPr id="181" name="Google Shape;181;p23"/>
          <p:cNvSpPr/>
          <p:nvPr/>
        </p:nvSpPr>
        <p:spPr>
          <a:xfrm>
            <a:off x="3956100" y="1448785"/>
            <a:ext cx="4279800" cy="5208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400" b="1" i="0" u="none" strike="noStrike" cap="none">
                <a:solidFill>
                  <a:schemeClr val="lt1"/>
                </a:solidFill>
                <a:latin typeface="Calibri"/>
                <a:ea typeface="Calibri"/>
                <a:cs typeface="Calibri"/>
                <a:sym typeface="Calibri"/>
              </a:rPr>
              <a:t>Deliverables</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86" name="Google Shape;186;p24"/>
          <p:cNvSpPr txBox="1"/>
          <p:nvPr/>
        </p:nvSpPr>
        <p:spPr>
          <a:xfrm>
            <a:off x="1349829" y="3280770"/>
            <a:ext cx="18473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24"/>
          <p:cNvSpPr/>
          <p:nvPr/>
        </p:nvSpPr>
        <p:spPr>
          <a:xfrm>
            <a:off x="3753910" y="1435311"/>
            <a:ext cx="4684200" cy="5208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1" i="0" u="none" strike="noStrike" cap="none">
                <a:solidFill>
                  <a:srgbClr val="FFFFFF"/>
                </a:solidFill>
                <a:latin typeface="Calibri"/>
                <a:ea typeface="Calibri"/>
                <a:cs typeface="Calibri"/>
                <a:sym typeface="Calibri"/>
              </a:rPr>
              <a:t>Video Submission Criteria</a:t>
            </a:r>
            <a:endParaRPr sz="2400" b="1" i="0" u="none" strike="noStrike" cap="none">
              <a:solidFill>
                <a:srgbClr val="FFFFFF"/>
              </a:solidFill>
              <a:latin typeface="Calibri"/>
              <a:ea typeface="Calibri"/>
              <a:cs typeface="Calibri"/>
              <a:sym typeface="Calibri"/>
            </a:endParaRPr>
          </a:p>
        </p:txBody>
      </p:sp>
      <p:sp>
        <p:nvSpPr>
          <p:cNvPr id="188" name="Google Shape;188;p24"/>
          <p:cNvSpPr txBox="1"/>
          <p:nvPr/>
        </p:nvSpPr>
        <p:spPr>
          <a:xfrm>
            <a:off x="621875" y="2459524"/>
            <a:ext cx="10948251" cy="2246729"/>
          </a:xfrm>
          <a:prstGeom prst="rect">
            <a:avLst/>
          </a:prstGeom>
          <a:noFill/>
          <a:ln>
            <a:noFill/>
          </a:ln>
        </p:spPr>
        <p:txBody>
          <a:bodyPr spcFirstLastPara="1" wrap="square" lIns="91425" tIns="45700" rIns="91425" bIns="45700" anchor="t" anchorCtr="0">
            <a:noAutofit/>
          </a:bodyPr>
          <a:lstStyle/>
          <a:p>
            <a:pPr marL="342900" marR="0" lvl="2" indent="-342900" algn="just" rtl="0">
              <a:lnSpc>
                <a:spcPct val="100000"/>
              </a:lnSpc>
              <a:spcBef>
                <a:spcPts val="0"/>
              </a:spcBef>
              <a:spcAft>
                <a:spcPts val="0"/>
              </a:spcAft>
              <a:buClr>
                <a:srgbClr val="FFFFFF"/>
              </a:buClr>
              <a:buSzPts val="2000"/>
              <a:buFont typeface="Noto Sans Symbols"/>
              <a:buChar char="■"/>
            </a:pPr>
            <a:r>
              <a:rPr lang="en-US" sz="2000" b="0" i="0" u="none" strike="noStrike" cap="none">
                <a:solidFill>
                  <a:srgbClr val="FFFFFF"/>
                </a:solidFill>
                <a:latin typeface="Calibri"/>
                <a:ea typeface="Calibri"/>
                <a:cs typeface="Calibri"/>
                <a:sym typeface="Calibri"/>
              </a:rPr>
              <a:t>A </a:t>
            </a:r>
            <a:r>
              <a:rPr lang="en-US" sz="2000">
                <a:solidFill>
                  <a:srgbClr val="FFFFFF"/>
                </a:solidFill>
                <a:latin typeface="Calibri"/>
                <a:ea typeface="Calibri"/>
                <a:cs typeface="Calibri"/>
                <a:sym typeface="Calibri"/>
              </a:rPr>
              <a:t>7</a:t>
            </a:r>
            <a:r>
              <a:rPr lang="en-US" sz="2000" b="0" i="0" u="none" strike="noStrike" cap="none">
                <a:solidFill>
                  <a:srgbClr val="FFFFFF"/>
                </a:solidFill>
                <a:latin typeface="Calibri"/>
                <a:ea typeface="Calibri"/>
                <a:cs typeface="Calibri"/>
                <a:sym typeface="Calibri"/>
              </a:rPr>
              <a:t>-minute (MAX) pitch video</a:t>
            </a:r>
            <a:endParaRPr/>
          </a:p>
          <a:p>
            <a:pPr marL="342900" marR="0" lvl="2" indent="-342900" algn="just" rtl="0">
              <a:lnSpc>
                <a:spcPct val="100000"/>
              </a:lnSpc>
              <a:spcBef>
                <a:spcPts val="0"/>
              </a:spcBef>
              <a:spcAft>
                <a:spcPts val="0"/>
              </a:spcAft>
              <a:buClr>
                <a:srgbClr val="FFFFFF"/>
              </a:buClr>
              <a:buSzPts val="2000"/>
              <a:buFont typeface="Noto Sans Symbols"/>
              <a:buChar char="■"/>
            </a:pPr>
            <a:r>
              <a:rPr lang="en-US" sz="2000" b="0" i="0" u="none" strike="noStrike" cap="none">
                <a:solidFill>
                  <a:srgbClr val="FFFFFF"/>
                </a:solidFill>
                <a:latin typeface="Calibri"/>
                <a:ea typeface="Calibri"/>
                <a:cs typeface="Calibri"/>
                <a:sym typeface="Calibri"/>
              </a:rPr>
              <a:t>Can be structured however you want to </a:t>
            </a:r>
            <a:r>
              <a:rPr lang="en-US" sz="2000">
                <a:solidFill>
                  <a:srgbClr val="FFFFFF"/>
                </a:solidFill>
                <a:latin typeface="Calibri"/>
                <a:ea typeface="Calibri"/>
                <a:cs typeface="Calibri"/>
                <a:sym typeface="Calibri"/>
              </a:rPr>
              <a:t>solution</a:t>
            </a:r>
            <a:r>
              <a:rPr lang="en-US" sz="2000" b="0" i="0" u="none" strike="noStrike" cap="none">
                <a:solidFill>
                  <a:srgbClr val="FFFFFF"/>
                </a:solidFill>
                <a:latin typeface="Calibri"/>
                <a:ea typeface="Calibri"/>
                <a:cs typeface="Calibri"/>
                <a:sym typeface="Calibri"/>
              </a:rPr>
              <a:t> your idea/findings/suggestions</a:t>
            </a:r>
            <a:endParaRPr/>
          </a:p>
          <a:p>
            <a:pPr marL="342900" marR="0" lvl="2" indent="-342900" algn="just" rtl="0">
              <a:lnSpc>
                <a:spcPct val="100000"/>
              </a:lnSpc>
              <a:spcBef>
                <a:spcPts val="0"/>
              </a:spcBef>
              <a:spcAft>
                <a:spcPts val="0"/>
              </a:spcAft>
              <a:buClr>
                <a:srgbClr val="FFFFFF"/>
              </a:buClr>
              <a:buSzPts val="2000"/>
              <a:buFont typeface="Noto Sans Symbols"/>
              <a:buChar char="■"/>
            </a:pPr>
            <a:r>
              <a:rPr lang="en-US" sz="2000" b="0" i="0" u="none" strike="noStrike" cap="none">
                <a:solidFill>
                  <a:srgbClr val="FFFFFF"/>
                </a:solidFill>
                <a:latin typeface="Calibri"/>
                <a:ea typeface="Calibri"/>
                <a:cs typeface="Calibri"/>
                <a:sym typeface="Calibri"/>
              </a:rPr>
              <a:t>Try to highlight the biggest points in your data collection and research </a:t>
            </a:r>
            <a:endParaRPr/>
          </a:p>
          <a:p>
            <a:pPr marL="342900" marR="0" lvl="2" indent="-342900" algn="just" rtl="0">
              <a:lnSpc>
                <a:spcPct val="100000"/>
              </a:lnSpc>
              <a:spcBef>
                <a:spcPts val="0"/>
              </a:spcBef>
              <a:spcAft>
                <a:spcPts val="0"/>
              </a:spcAft>
              <a:buClr>
                <a:srgbClr val="FFFFFF"/>
              </a:buClr>
              <a:buSzPts val="2000"/>
              <a:buFont typeface="Noto Sans Symbols"/>
              <a:buChar char="■"/>
            </a:pPr>
            <a:r>
              <a:rPr lang="en-US" sz="2000" b="0" i="0" u="none" strike="noStrike" cap="none">
                <a:solidFill>
                  <a:srgbClr val="FFFFFF"/>
                </a:solidFill>
                <a:latin typeface="Calibri"/>
                <a:ea typeface="Calibri"/>
                <a:cs typeface="Calibri"/>
                <a:sym typeface="Calibri"/>
              </a:rPr>
              <a:t>Try incorporating what you have learned during this process both technically and socially (team dynamics)</a:t>
            </a:r>
            <a:endParaRPr/>
          </a:p>
          <a:p>
            <a:pPr marL="342900" marR="0" lvl="2" indent="-342900" algn="just" rtl="0">
              <a:lnSpc>
                <a:spcPct val="100000"/>
              </a:lnSpc>
              <a:spcBef>
                <a:spcPts val="0"/>
              </a:spcBef>
              <a:spcAft>
                <a:spcPts val="0"/>
              </a:spcAft>
              <a:buClr>
                <a:srgbClr val="FFFFFF"/>
              </a:buClr>
              <a:buSzPts val="2000"/>
              <a:buFont typeface="Noto Sans Symbols"/>
              <a:buChar char="■"/>
            </a:pPr>
            <a:r>
              <a:rPr lang="en-US" sz="2000" b="0" i="0" u="none" strike="noStrike" cap="none">
                <a:solidFill>
                  <a:srgbClr val="FFFFFF"/>
                </a:solidFill>
                <a:latin typeface="Calibri"/>
                <a:ea typeface="Calibri"/>
                <a:cs typeface="Calibri"/>
                <a:sym typeface="Calibri"/>
              </a:rPr>
              <a:t>Only 1 person </a:t>
            </a:r>
            <a:r>
              <a:rPr lang="en-US" sz="2000">
                <a:solidFill>
                  <a:srgbClr val="FFFFFF"/>
                </a:solidFill>
                <a:latin typeface="Calibri"/>
                <a:ea typeface="Calibri"/>
                <a:cs typeface="Calibri"/>
                <a:sym typeface="Calibri"/>
              </a:rPr>
              <a:t>required</a:t>
            </a:r>
            <a:r>
              <a:rPr lang="en-US" sz="2000" b="0" i="0" u="none" strike="noStrike" cap="none">
                <a:solidFill>
                  <a:srgbClr val="FFFFFF"/>
                </a:solidFill>
                <a:latin typeface="Calibri"/>
                <a:ea typeface="Calibri"/>
                <a:cs typeface="Calibri"/>
                <a:sym typeface="Calibri"/>
              </a:rPr>
              <a:t> to be in the video</a:t>
            </a:r>
            <a:endParaRPr/>
          </a:p>
          <a:p>
            <a:pPr marL="342900" marR="0" lvl="2" indent="-342900" algn="just" rtl="0">
              <a:lnSpc>
                <a:spcPct val="100000"/>
              </a:lnSpc>
              <a:spcBef>
                <a:spcPts val="0"/>
              </a:spcBef>
              <a:spcAft>
                <a:spcPts val="0"/>
              </a:spcAft>
              <a:buClr>
                <a:srgbClr val="FFFFFF"/>
              </a:buClr>
              <a:buSzPts val="2000"/>
              <a:buFont typeface="Noto Sans Symbols"/>
              <a:buChar char="■"/>
            </a:pPr>
            <a:r>
              <a:rPr lang="en-US" sz="2000" b="0" i="0" u="none" strike="noStrike" cap="none">
                <a:solidFill>
                  <a:srgbClr val="FFFFFF"/>
                </a:solidFill>
                <a:latin typeface="Calibri"/>
                <a:ea typeface="Calibri"/>
                <a:cs typeface="Calibri"/>
                <a:sym typeface="Calibri"/>
              </a:rPr>
              <a:t>Create an unlisted YouTube video and then </a:t>
            </a:r>
            <a:r>
              <a:rPr lang="en-US" sz="2000">
                <a:solidFill>
                  <a:srgbClr val="FFFFFF"/>
                </a:solidFill>
                <a:latin typeface="Calibri"/>
                <a:ea typeface="Calibri"/>
                <a:cs typeface="Calibri"/>
                <a:sym typeface="Calibri"/>
              </a:rPr>
              <a:t>link the video to the Readme file on your repository</a:t>
            </a:r>
            <a:r>
              <a:rPr lang="en-US" sz="2000" b="0" i="0" u="none" strike="noStrike" cap="none">
                <a:solidFill>
                  <a:srgbClr val="FFFFFF"/>
                </a:solidFill>
                <a:latin typeface="Calibri"/>
                <a:ea typeface="Calibri"/>
                <a:cs typeface="Calibri"/>
                <a:sym typeface="Calibri"/>
              </a:rPr>
              <a:t>  </a:t>
            </a:r>
            <a:endParaRPr sz="2000" b="0" i="0" u="none" strike="noStrike" cap="none">
              <a:solidFill>
                <a:srgbClr val="FFFFFF"/>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2"/>
        <p:cNvGrpSpPr/>
        <p:nvPr/>
      </p:nvGrpSpPr>
      <p:grpSpPr>
        <a:xfrm>
          <a:off x="0" y="0"/>
          <a:ext cx="0" cy="0"/>
          <a:chOff x="0" y="0"/>
          <a:chExt cx="0" cy="0"/>
        </a:xfrm>
      </p:grpSpPr>
      <p:sp>
        <p:nvSpPr>
          <p:cNvPr id="193" name="Google Shape;193;p25"/>
          <p:cNvSpPr/>
          <p:nvPr/>
        </p:nvSpPr>
        <p:spPr>
          <a:xfrm>
            <a:off x="415704" y="363311"/>
            <a:ext cx="11360592" cy="613137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4" name="Google Shape;194;p25"/>
          <p:cNvSpPr/>
          <p:nvPr/>
        </p:nvSpPr>
        <p:spPr>
          <a:xfrm>
            <a:off x="3956050" y="778653"/>
            <a:ext cx="4279900" cy="5207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CRITERIA</a:t>
            </a:r>
            <a:endParaRPr/>
          </a:p>
        </p:txBody>
      </p:sp>
      <p:grpSp>
        <p:nvGrpSpPr>
          <p:cNvPr id="195" name="Google Shape;195;p25"/>
          <p:cNvGrpSpPr/>
          <p:nvPr/>
        </p:nvGrpSpPr>
        <p:grpSpPr>
          <a:xfrm>
            <a:off x="1127369" y="2493301"/>
            <a:ext cx="9937262" cy="3309622"/>
            <a:chOff x="1127369" y="2086708"/>
            <a:chExt cx="9937262" cy="3309622"/>
          </a:xfrm>
        </p:grpSpPr>
        <p:cxnSp>
          <p:nvCxnSpPr>
            <p:cNvPr id="196" name="Google Shape;196;p25"/>
            <p:cNvCxnSpPr/>
            <p:nvPr/>
          </p:nvCxnSpPr>
          <p:spPr>
            <a:xfrm>
              <a:off x="6096000" y="2086708"/>
              <a:ext cx="0" cy="3309622"/>
            </a:xfrm>
            <a:prstGeom prst="straightConnector1">
              <a:avLst/>
            </a:prstGeom>
            <a:noFill/>
            <a:ln w="9525" cap="flat" cmpd="sng">
              <a:solidFill>
                <a:srgbClr val="11151A"/>
              </a:solidFill>
              <a:prstDash val="dash"/>
              <a:round/>
              <a:headEnd type="none" w="sm" len="sm"/>
              <a:tailEnd type="none" w="sm" len="sm"/>
            </a:ln>
          </p:spPr>
        </p:cxnSp>
        <p:cxnSp>
          <p:nvCxnSpPr>
            <p:cNvPr id="197" name="Google Shape;197;p25"/>
            <p:cNvCxnSpPr/>
            <p:nvPr/>
          </p:nvCxnSpPr>
          <p:spPr>
            <a:xfrm>
              <a:off x="1127369" y="3651738"/>
              <a:ext cx="9937262" cy="0"/>
            </a:xfrm>
            <a:prstGeom prst="straightConnector1">
              <a:avLst/>
            </a:prstGeom>
            <a:noFill/>
            <a:ln w="9525" cap="flat" cmpd="sng">
              <a:solidFill>
                <a:srgbClr val="11151A"/>
              </a:solidFill>
              <a:prstDash val="dash"/>
              <a:round/>
              <a:headEnd type="none" w="sm" len="sm"/>
              <a:tailEnd type="none" w="sm" len="sm"/>
            </a:ln>
          </p:spPr>
        </p:cxnSp>
        <p:sp>
          <p:nvSpPr>
            <p:cNvPr id="198" name="Google Shape;198;p25"/>
            <p:cNvSpPr/>
            <p:nvPr/>
          </p:nvSpPr>
          <p:spPr>
            <a:xfrm>
              <a:off x="1723295" y="2469148"/>
              <a:ext cx="4372705"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ACCURACY </a:t>
              </a:r>
              <a:endParaRPr sz="1600" b="1" i="0" u="none" strike="noStrike" cap="none">
                <a:solidFill>
                  <a:srgbClr val="000000"/>
                </a:solidFill>
                <a:latin typeface="Arial"/>
                <a:ea typeface="Arial"/>
                <a:cs typeface="Arial"/>
                <a:sym typeface="Arial"/>
              </a:endParaRPr>
            </a:p>
            <a:p>
              <a:pPr marL="457200" lvl="0" indent="-330200" algn="l" rtl="0">
                <a:spcBef>
                  <a:spcPts val="0"/>
                </a:spcBef>
                <a:spcAft>
                  <a:spcPts val="0"/>
                </a:spcAft>
                <a:buClr>
                  <a:schemeClr val="dk1"/>
                </a:buClr>
                <a:buSzPts val="1600"/>
                <a:buFont typeface="Noto Sans Symbols"/>
                <a:buChar char="▪"/>
              </a:pPr>
              <a:r>
                <a:rPr lang="en-US" sz="1600">
                  <a:solidFill>
                    <a:schemeClr val="dk1"/>
                  </a:solidFill>
                </a:rPr>
                <a:t>Based on accuracy metric of your choice</a:t>
              </a:r>
              <a:endParaRPr>
                <a:solidFill>
                  <a:schemeClr val="dk1"/>
                </a:solidFill>
              </a:endParaRPr>
            </a:p>
            <a:p>
              <a:pPr marL="457200" lvl="0" indent="-330200" algn="l" rtl="0">
                <a:spcBef>
                  <a:spcPts val="0"/>
                </a:spcBef>
                <a:spcAft>
                  <a:spcPts val="0"/>
                </a:spcAft>
                <a:buClr>
                  <a:schemeClr val="dk1"/>
                </a:buClr>
                <a:buSzPts val="1600"/>
                <a:buFont typeface="Noto Sans Symbols"/>
                <a:buChar char="▪"/>
              </a:pPr>
              <a:r>
                <a:rPr lang="en-US" sz="1600">
                  <a:solidFill>
                    <a:schemeClr val="dk1"/>
                  </a:solidFill>
                </a:rPr>
                <a:t>Takes into account possibility of skewed data</a:t>
              </a:r>
              <a:endParaRPr sz="1600"/>
            </a:p>
          </p:txBody>
        </p:sp>
        <p:sp>
          <p:nvSpPr>
            <p:cNvPr id="199" name="Google Shape;199;p25"/>
            <p:cNvSpPr/>
            <p:nvPr/>
          </p:nvSpPr>
          <p:spPr>
            <a:xfrm>
              <a:off x="6318742" y="3909645"/>
              <a:ext cx="4523147"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APPLICABILITY </a:t>
              </a:r>
              <a:endParaRPr sz="16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SzPts val="1600"/>
                <a:buFont typeface="Noto Sans Symbols"/>
                <a:buChar char="▪"/>
              </a:pPr>
              <a:r>
                <a:rPr lang="en-US" sz="1600"/>
                <a:t>Solution addresses given business problem</a:t>
              </a:r>
              <a:endParaRPr sz="1600"/>
            </a:p>
            <a:p>
              <a:pPr marL="285750" marR="0" lvl="0" indent="-285750" algn="l" rtl="0">
                <a:lnSpc>
                  <a:spcPct val="100000"/>
                </a:lnSpc>
                <a:spcBef>
                  <a:spcPts val="0"/>
                </a:spcBef>
                <a:spcAft>
                  <a:spcPts val="0"/>
                </a:spcAft>
                <a:buSzPts val="1600"/>
                <a:buFont typeface="Noto Sans Symbols"/>
                <a:buChar char="▪"/>
              </a:pPr>
              <a:r>
                <a:rPr lang="en-US" sz="1600"/>
                <a:t>Proposed solution can be implemented in similar real life situations </a:t>
              </a:r>
              <a:endParaRPr sz="1600"/>
            </a:p>
          </p:txBody>
        </p:sp>
        <p:sp>
          <p:nvSpPr>
            <p:cNvPr id="200" name="Google Shape;200;p25"/>
            <p:cNvSpPr/>
            <p:nvPr/>
          </p:nvSpPr>
          <p:spPr>
            <a:xfrm>
              <a:off x="1723295" y="3909645"/>
              <a:ext cx="4241798" cy="132343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PRESENTATION</a:t>
              </a:r>
              <a:endParaRPr sz="16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SzPts val="1600"/>
                <a:buFont typeface="Noto Sans Symbols"/>
                <a:buChar char="▪"/>
              </a:pPr>
              <a:r>
                <a:rPr lang="en-US" sz="1600"/>
                <a:t>Engaging presentation  </a:t>
              </a:r>
              <a:endParaRPr sz="1600"/>
            </a:p>
            <a:p>
              <a:pPr marL="285750" marR="0" lvl="0" indent="-285750" algn="l" rtl="0">
                <a:lnSpc>
                  <a:spcPct val="100000"/>
                </a:lnSpc>
                <a:spcBef>
                  <a:spcPts val="0"/>
                </a:spcBef>
                <a:spcAft>
                  <a:spcPts val="0"/>
                </a:spcAft>
                <a:buSzPts val="1600"/>
                <a:buFont typeface="Noto Sans Symbols"/>
                <a:buChar char="▪"/>
              </a:pPr>
              <a:r>
                <a:rPr lang="en-US" sz="1600"/>
                <a:t>Clear, thoughtful explanations</a:t>
              </a:r>
              <a:endParaRPr sz="1600"/>
            </a:p>
            <a:p>
              <a:pPr marL="285750" marR="0" lvl="0" indent="-285750" algn="l" rtl="0">
                <a:lnSpc>
                  <a:spcPct val="100000"/>
                </a:lnSpc>
                <a:spcBef>
                  <a:spcPts val="0"/>
                </a:spcBef>
                <a:spcAft>
                  <a:spcPts val="0"/>
                </a:spcAft>
                <a:buSzPts val="1600"/>
                <a:buFont typeface="Noto Sans Symbols"/>
                <a:buChar char="▪"/>
              </a:pPr>
              <a:r>
                <a:rPr lang="en-US" sz="1600"/>
                <a:t>Supportive visualizations </a:t>
              </a:r>
              <a:endParaRPr sz="1600"/>
            </a:p>
          </p:txBody>
        </p:sp>
        <p:sp>
          <p:nvSpPr>
            <p:cNvPr id="201" name="Google Shape;201;p25"/>
            <p:cNvSpPr/>
            <p:nvPr/>
          </p:nvSpPr>
          <p:spPr>
            <a:xfrm>
              <a:off x="6359308" y="2469148"/>
              <a:ext cx="4501657"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METHOD</a:t>
              </a:r>
              <a:endParaRPr sz="1600" b="0" i="0" u="none" strike="noStrike" cap="none">
                <a:solidFill>
                  <a:srgbClr val="000000"/>
                </a:solidFill>
                <a:latin typeface="Arial"/>
                <a:ea typeface="Arial"/>
                <a:cs typeface="Arial"/>
                <a:sym typeface="Arial"/>
              </a:endParaRPr>
            </a:p>
            <a:p>
              <a:pPr marL="457200" lvl="0" indent="-330200" algn="l" rtl="0">
                <a:spcBef>
                  <a:spcPts val="0"/>
                </a:spcBef>
                <a:spcAft>
                  <a:spcPts val="0"/>
                </a:spcAft>
                <a:buClr>
                  <a:schemeClr val="dk1"/>
                </a:buClr>
                <a:buSzPts val="1600"/>
                <a:buFont typeface="Noto Sans Symbols"/>
                <a:buChar char="▪"/>
              </a:pPr>
              <a:r>
                <a:rPr lang="en-US" sz="1600">
                  <a:solidFill>
                    <a:schemeClr val="dk1"/>
                  </a:solidFill>
                </a:rPr>
                <a:t>Model fit and techniques </a:t>
              </a:r>
              <a:endParaRPr>
                <a:solidFill>
                  <a:schemeClr val="dk1"/>
                </a:solidFill>
              </a:endParaRPr>
            </a:p>
            <a:p>
              <a:pPr marL="457200" lvl="0" indent="-330200" algn="l" rtl="0">
                <a:spcBef>
                  <a:spcPts val="0"/>
                </a:spcBef>
                <a:spcAft>
                  <a:spcPts val="0"/>
                </a:spcAft>
                <a:buClr>
                  <a:schemeClr val="dk1"/>
                </a:buClr>
                <a:buSzPts val="1600"/>
                <a:buFont typeface="Noto Sans Symbols"/>
                <a:buChar char="▪"/>
              </a:pPr>
              <a:r>
                <a:rPr lang="en-US" sz="1600">
                  <a:solidFill>
                    <a:schemeClr val="dk1"/>
                  </a:solidFill>
                </a:rPr>
                <a:t>Creative, innovative approach</a:t>
              </a:r>
              <a:endParaRPr sz="1600"/>
            </a:p>
          </p:txBody>
        </p:sp>
      </p:grpSp>
      <p:sp>
        <p:nvSpPr>
          <p:cNvPr id="202" name="Google Shape;202;p25"/>
          <p:cNvSpPr txBox="1"/>
          <p:nvPr/>
        </p:nvSpPr>
        <p:spPr>
          <a:xfrm>
            <a:off x="1811705" y="1557259"/>
            <a:ext cx="8568591" cy="64633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All deliverables will be taken into consideration during judging. The following criteria will be on a 5-point scale and will be weighted equally.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sp>
        <p:nvSpPr>
          <p:cNvPr id="207" name="Google Shape;207;p26"/>
          <p:cNvSpPr/>
          <p:nvPr/>
        </p:nvSpPr>
        <p:spPr>
          <a:xfrm>
            <a:off x="3956050" y="438945"/>
            <a:ext cx="4279800" cy="5208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1" i="0" u="none" strike="noStrike" cap="none">
                <a:solidFill>
                  <a:srgbClr val="FFFFFF"/>
                </a:solidFill>
                <a:latin typeface="Calibri"/>
                <a:ea typeface="Calibri"/>
                <a:cs typeface="Calibri"/>
                <a:sym typeface="Calibri"/>
              </a:rPr>
              <a:t>Rules</a:t>
            </a:r>
            <a:endParaRPr sz="1800" b="0" i="0" u="none" strike="noStrike" cap="none">
              <a:solidFill>
                <a:srgbClr val="FFFFFF"/>
              </a:solidFill>
              <a:latin typeface="Arial"/>
              <a:ea typeface="Arial"/>
              <a:cs typeface="Arial"/>
              <a:sym typeface="Arial"/>
            </a:endParaRPr>
          </a:p>
        </p:txBody>
      </p:sp>
      <p:sp>
        <p:nvSpPr>
          <p:cNvPr id="208" name="Google Shape;208;p26"/>
          <p:cNvSpPr/>
          <p:nvPr/>
        </p:nvSpPr>
        <p:spPr>
          <a:xfrm>
            <a:off x="308130" y="1227371"/>
            <a:ext cx="11575740" cy="553265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1200"/>
              </a:spcBef>
              <a:spcAft>
                <a:spcPts val="0"/>
              </a:spcAft>
              <a:buClr>
                <a:srgbClr val="FFFFFF"/>
              </a:buClr>
              <a:buSzPts val="1800"/>
              <a:buFont typeface="Calibri"/>
              <a:buAutoNum type="arabicPeriod"/>
            </a:pPr>
            <a:r>
              <a:rPr lang="en-US" sz="2400" b="0" i="0" u="none" strike="noStrike" cap="none" dirty="0">
                <a:solidFill>
                  <a:srgbClr val="FFFFFF"/>
                </a:solidFill>
                <a:latin typeface="Calibri"/>
                <a:ea typeface="Calibri"/>
                <a:cs typeface="Calibri"/>
                <a:sym typeface="Calibri"/>
              </a:rPr>
              <a:t>All submissions must be in by </a:t>
            </a:r>
            <a:r>
              <a:rPr lang="en-US" sz="2400" dirty="0">
                <a:solidFill>
                  <a:srgbClr val="FFFFFF"/>
                </a:solidFill>
                <a:latin typeface="Calibri"/>
                <a:ea typeface="Calibri"/>
                <a:cs typeface="Calibri"/>
                <a:sym typeface="Calibri"/>
              </a:rPr>
              <a:t>10</a:t>
            </a:r>
            <a:r>
              <a:rPr lang="en-US" sz="2400" b="0" i="0" u="none" strike="noStrike" cap="none" dirty="0">
                <a:solidFill>
                  <a:srgbClr val="FFFFFF"/>
                </a:solidFill>
                <a:latin typeface="Calibri"/>
                <a:ea typeface="Calibri"/>
                <a:cs typeface="Calibri"/>
                <a:sym typeface="Calibri"/>
              </a:rPr>
              <a:t>:00</a:t>
            </a:r>
            <a:r>
              <a:rPr lang="en-US" sz="2400" dirty="0">
                <a:solidFill>
                  <a:srgbClr val="FFFFFF"/>
                </a:solidFill>
                <a:latin typeface="Calibri"/>
                <a:ea typeface="Calibri"/>
                <a:cs typeface="Calibri"/>
                <a:sym typeface="Calibri"/>
              </a:rPr>
              <a:t> am</a:t>
            </a:r>
            <a:r>
              <a:rPr lang="en-US" sz="2400" b="0" i="0" u="none" strike="noStrike" cap="none" dirty="0">
                <a:solidFill>
                  <a:srgbClr val="FFFFFF"/>
                </a:solidFill>
                <a:latin typeface="Calibri"/>
                <a:ea typeface="Calibri"/>
                <a:cs typeface="Calibri"/>
                <a:sym typeface="Calibri"/>
              </a:rPr>
              <a:t> on Sunday. There will be no exceptions.</a:t>
            </a:r>
            <a:endParaRPr dirty="0"/>
          </a:p>
          <a:p>
            <a:pPr marL="342900" marR="0" lvl="0" indent="-342900" algn="l" rtl="0">
              <a:lnSpc>
                <a:spcPct val="100000"/>
              </a:lnSpc>
              <a:spcBef>
                <a:spcPts val="1200"/>
              </a:spcBef>
              <a:spcAft>
                <a:spcPts val="0"/>
              </a:spcAft>
              <a:buClr>
                <a:srgbClr val="FFFFFF"/>
              </a:buClr>
              <a:buSzPts val="1800"/>
              <a:buFont typeface="Calibri"/>
              <a:buAutoNum type="arabicPeriod"/>
            </a:pPr>
            <a:r>
              <a:rPr lang="en-US" sz="2400" b="0" i="0" u="none" strike="noStrike" cap="none" dirty="0">
                <a:solidFill>
                  <a:srgbClr val="FFFFFF"/>
                </a:solidFill>
                <a:latin typeface="Calibri"/>
                <a:ea typeface="Calibri"/>
                <a:cs typeface="Calibri"/>
                <a:sym typeface="Calibri"/>
              </a:rPr>
              <a:t>All submissions must have all 4-deliverables or they won’t be counted.</a:t>
            </a:r>
            <a:endParaRPr dirty="0"/>
          </a:p>
          <a:p>
            <a:pPr marL="342900" marR="0" lvl="0" indent="-342900" algn="l" rtl="0">
              <a:lnSpc>
                <a:spcPct val="100000"/>
              </a:lnSpc>
              <a:spcBef>
                <a:spcPts val="1200"/>
              </a:spcBef>
              <a:spcAft>
                <a:spcPts val="0"/>
              </a:spcAft>
              <a:buClr>
                <a:srgbClr val="FFFFFF"/>
              </a:buClr>
              <a:buSzPts val="1800"/>
              <a:buFont typeface="Calibri"/>
              <a:buAutoNum type="arabicPeriod"/>
            </a:pPr>
            <a:r>
              <a:rPr lang="en-US" sz="2400" b="0" i="0" u="none" strike="noStrike" cap="none" dirty="0">
                <a:solidFill>
                  <a:srgbClr val="FFFFFF"/>
                </a:solidFill>
                <a:latin typeface="Calibri"/>
                <a:ea typeface="Calibri"/>
                <a:cs typeface="Calibri"/>
                <a:sym typeface="Calibri"/>
              </a:rPr>
              <a:t>We are looking for clarity and ability to answer both business and data science questions not for flashiness of submissions. Work on what counts.</a:t>
            </a:r>
            <a:endParaRPr dirty="0"/>
          </a:p>
          <a:p>
            <a:pPr marL="342900" marR="0" lvl="0" indent="-342900" algn="l" rtl="0">
              <a:lnSpc>
                <a:spcPct val="100000"/>
              </a:lnSpc>
              <a:spcBef>
                <a:spcPts val="1200"/>
              </a:spcBef>
              <a:spcAft>
                <a:spcPts val="0"/>
              </a:spcAft>
              <a:buClr>
                <a:srgbClr val="FFFFFF"/>
              </a:buClr>
              <a:buSzPts val="1800"/>
              <a:buFont typeface="Calibri"/>
              <a:buAutoNum type="arabicPeriod"/>
            </a:pPr>
            <a:r>
              <a:rPr lang="en-US" sz="2400" b="0" i="0" u="none" strike="noStrike" cap="none" dirty="0">
                <a:solidFill>
                  <a:srgbClr val="FFFFFF"/>
                </a:solidFill>
                <a:latin typeface="Calibri"/>
                <a:ea typeface="Calibri"/>
                <a:cs typeface="Calibri"/>
                <a:sym typeface="Calibri"/>
              </a:rPr>
              <a:t>Teams can leverage any publicly available data source for generating input features in addition to the provided data set.  </a:t>
            </a:r>
            <a:endParaRPr dirty="0"/>
          </a:p>
          <a:p>
            <a:pPr marL="342900" marR="0" lvl="0" indent="-342900" algn="l" rtl="0">
              <a:lnSpc>
                <a:spcPct val="100000"/>
              </a:lnSpc>
              <a:spcBef>
                <a:spcPts val="1200"/>
              </a:spcBef>
              <a:spcAft>
                <a:spcPts val="0"/>
              </a:spcAft>
              <a:buClr>
                <a:srgbClr val="FFFFFF"/>
              </a:buClr>
              <a:buSzPts val="1800"/>
              <a:buFont typeface="Calibri"/>
              <a:buAutoNum type="arabicPeriod"/>
            </a:pPr>
            <a:r>
              <a:rPr lang="en-US" sz="2400" b="0" i="0" u="none" strike="noStrike" cap="none" dirty="0">
                <a:solidFill>
                  <a:srgbClr val="FFFFFF"/>
                </a:solidFill>
                <a:latin typeface="Calibri"/>
                <a:ea typeface="Calibri"/>
                <a:cs typeface="Calibri"/>
                <a:sym typeface="Calibri"/>
              </a:rPr>
              <a:t>Teams can leverage any tools and/or libraries for this task but must provide the links for those tools in their code deliverable.</a:t>
            </a:r>
            <a:endParaRPr dirty="0"/>
          </a:p>
          <a:p>
            <a:pPr marL="342900" marR="0" lvl="0" indent="-342900" algn="l" rtl="0">
              <a:lnSpc>
                <a:spcPct val="100000"/>
              </a:lnSpc>
              <a:spcBef>
                <a:spcPts val="1200"/>
              </a:spcBef>
              <a:spcAft>
                <a:spcPts val="0"/>
              </a:spcAft>
              <a:buClr>
                <a:srgbClr val="FFFFFF"/>
              </a:buClr>
              <a:buSzPts val="1800"/>
              <a:buFont typeface="Calibri"/>
              <a:buAutoNum type="arabicPeriod"/>
            </a:pPr>
            <a:r>
              <a:rPr lang="en-US" sz="2400" b="0" i="0" u="none" strike="noStrike" cap="none" dirty="0">
                <a:solidFill>
                  <a:srgbClr val="FFFFFF"/>
                </a:solidFill>
                <a:latin typeface="Calibri"/>
                <a:ea typeface="Calibri"/>
                <a:cs typeface="Calibri"/>
                <a:sym typeface="Calibri"/>
              </a:rPr>
              <a:t>Teams are not allowed to ask anyone outside of mentors or their own team for help. Please do your own work because this is a learning opportunity first and foremost.</a:t>
            </a:r>
            <a:endParaRPr dirty="0"/>
          </a:p>
          <a:p>
            <a:pPr marL="342900" marR="0" lvl="0" indent="-342900" algn="l" rtl="0">
              <a:lnSpc>
                <a:spcPct val="100000"/>
              </a:lnSpc>
              <a:spcBef>
                <a:spcPts val="1200"/>
              </a:spcBef>
              <a:spcAft>
                <a:spcPts val="0"/>
              </a:spcAft>
              <a:buClr>
                <a:srgbClr val="FFFFFF"/>
              </a:buClr>
              <a:buSzPts val="1800"/>
              <a:buFont typeface="Calibri"/>
              <a:buAutoNum type="arabicPeriod"/>
            </a:pPr>
            <a:r>
              <a:rPr lang="en-US" sz="2400" b="0" i="0" u="none" strike="noStrike" cap="none" dirty="0">
                <a:solidFill>
                  <a:srgbClr val="FFFFFF"/>
                </a:solidFill>
                <a:latin typeface="Calibri"/>
                <a:ea typeface="Calibri"/>
                <a:cs typeface="Calibri"/>
                <a:sym typeface="Calibri"/>
              </a:rPr>
              <a:t>Be courteous to your peers as you work. </a:t>
            </a:r>
            <a:endParaRPr dirty="0"/>
          </a:p>
          <a:p>
            <a:pPr marL="342900" marR="0" lvl="0" indent="-342900" algn="l" rtl="0">
              <a:lnSpc>
                <a:spcPct val="100000"/>
              </a:lnSpc>
              <a:spcBef>
                <a:spcPts val="1200"/>
              </a:spcBef>
              <a:spcAft>
                <a:spcPts val="0"/>
              </a:spcAft>
              <a:buClr>
                <a:srgbClr val="FFFFFF"/>
              </a:buClr>
              <a:buSzPts val="1800"/>
              <a:buFont typeface="Calibri"/>
              <a:buAutoNum type="arabicPeriod"/>
            </a:pPr>
            <a:r>
              <a:rPr lang="en-US" sz="2400" b="0" i="0" u="none" strike="noStrike" cap="none" dirty="0">
                <a:solidFill>
                  <a:srgbClr val="FFFFFF"/>
                </a:solidFill>
                <a:latin typeface="Calibri"/>
                <a:ea typeface="Calibri"/>
                <a:cs typeface="Calibri"/>
                <a:sym typeface="Calibri"/>
              </a:rPr>
              <a:t>Have fun and get to know your fellow competitors and mentors. </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2"/>
        <p:cNvGrpSpPr/>
        <p:nvPr/>
      </p:nvGrpSpPr>
      <p:grpSpPr>
        <a:xfrm>
          <a:off x="0" y="0"/>
          <a:ext cx="0" cy="0"/>
          <a:chOff x="0" y="0"/>
          <a:chExt cx="0" cy="0"/>
        </a:xfrm>
      </p:grpSpPr>
      <p:sp>
        <p:nvSpPr>
          <p:cNvPr id="213" name="Google Shape;213;p27"/>
          <p:cNvSpPr/>
          <p:nvPr/>
        </p:nvSpPr>
        <p:spPr>
          <a:xfrm>
            <a:off x="3883600" y="1227370"/>
            <a:ext cx="4279800" cy="5208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1">
                <a:solidFill>
                  <a:srgbClr val="FFFFFF"/>
                </a:solidFill>
                <a:latin typeface="Calibri"/>
                <a:ea typeface="Calibri"/>
                <a:cs typeface="Calibri"/>
                <a:sym typeface="Calibri"/>
              </a:rPr>
              <a:t>Submission Guidelines</a:t>
            </a:r>
            <a:endParaRPr sz="1800" b="0" i="0" u="none" strike="noStrike" cap="none">
              <a:solidFill>
                <a:srgbClr val="FFFFFF"/>
              </a:solidFill>
              <a:latin typeface="Arial"/>
              <a:ea typeface="Arial"/>
              <a:cs typeface="Arial"/>
              <a:sym typeface="Arial"/>
            </a:endParaRPr>
          </a:p>
        </p:txBody>
      </p:sp>
      <p:sp>
        <p:nvSpPr>
          <p:cNvPr id="214" name="Google Shape;214;p27"/>
          <p:cNvSpPr/>
          <p:nvPr/>
        </p:nvSpPr>
        <p:spPr>
          <a:xfrm>
            <a:off x="308125" y="2158124"/>
            <a:ext cx="11575800" cy="4602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1200"/>
              </a:spcBef>
              <a:spcAft>
                <a:spcPts val="0"/>
              </a:spcAft>
              <a:buClr>
                <a:srgbClr val="FFFFFF"/>
              </a:buClr>
              <a:buSzPts val="1800"/>
              <a:buFont typeface="Calibri"/>
              <a:buChar char="●"/>
            </a:pPr>
            <a:r>
              <a:rPr lang="en-US" sz="2400" dirty="0">
                <a:solidFill>
                  <a:srgbClr val="FFFFFF"/>
                </a:solidFill>
                <a:latin typeface="Calibri"/>
                <a:ea typeface="Calibri"/>
                <a:cs typeface="Calibri"/>
                <a:sym typeface="Calibri"/>
              </a:rPr>
              <a:t>Make sure to upload all of your files to your respective Git repository</a:t>
            </a:r>
            <a:r>
              <a:rPr lang="en-US" sz="2400" b="0" i="0" u="none" strike="noStrike" cap="none" dirty="0">
                <a:solidFill>
                  <a:srgbClr val="FFFFFF"/>
                </a:solidFill>
                <a:latin typeface="Calibri"/>
                <a:ea typeface="Calibri"/>
                <a:cs typeface="Calibri"/>
                <a:sym typeface="Calibri"/>
              </a:rPr>
              <a:t>.</a:t>
            </a:r>
            <a:endParaRPr sz="2400" b="0" i="0" u="none" strike="noStrike" cap="none" dirty="0">
              <a:solidFill>
                <a:srgbClr val="FFFFFF"/>
              </a:solidFill>
              <a:latin typeface="Calibri"/>
              <a:ea typeface="Calibri"/>
              <a:cs typeface="Calibri"/>
              <a:sym typeface="Calibri"/>
            </a:endParaRPr>
          </a:p>
          <a:p>
            <a:pPr marL="342900" marR="0" lvl="0" indent="-342900" algn="l" rtl="0">
              <a:lnSpc>
                <a:spcPct val="100000"/>
              </a:lnSpc>
              <a:spcBef>
                <a:spcPts val="1200"/>
              </a:spcBef>
              <a:spcAft>
                <a:spcPts val="0"/>
              </a:spcAft>
              <a:buClr>
                <a:srgbClr val="FFFFFF"/>
              </a:buClr>
              <a:buSzPts val="1800"/>
              <a:buFont typeface="Calibri"/>
              <a:buChar char="●"/>
            </a:pPr>
            <a:r>
              <a:rPr lang="en-US" sz="2400" dirty="0">
                <a:solidFill>
                  <a:srgbClr val="FFFFFF"/>
                </a:solidFill>
                <a:latin typeface="Calibri"/>
                <a:ea typeface="Calibri"/>
                <a:cs typeface="Calibri"/>
                <a:sym typeface="Calibri"/>
              </a:rPr>
              <a:t>Here is a link to your Data set:</a:t>
            </a:r>
            <a:endParaRPr sz="2400" dirty="0">
              <a:solidFill>
                <a:srgbClr val="FFFFFF"/>
              </a:solidFill>
              <a:latin typeface="Calibri"/>
              <a:ea typeface="Calibri"/>
              <a:cs typeface="Calibri"/>
              <a:sym typeface="Calibri"/>
            </a:endParaRPr>
          </a:p>
          <a:p>
            <a:pPr marL="914400" marR="0" lvl="1" indent="-342900" algn="l" rtl="0">
              <a:lnSpc>
                <a:spcPct val="100000"/>
              </a:lnSpc>
              <a:spcBef>
                <a:spcPts val="1200"/>
              </a:spcBef>
              <a:spcAft>
                <a:spcPts val="0"/>
              </a:spcAft>
              <a:buClr>
                <a:srgbClr val="FFFFFF"/>
              </a:buClr>
              <a:buSzPts val="1800"/>
              <a:buFont typeface="Calibri"/>
              <a:buChar char="○"/>
            </a:pPr>
            <a:r>
              <a:rPr lang="en-US" sz="2400" u="sng" dirty="0">
                <a:solidFill>
                  <a:schemeClr val="hlink"/>
                </a:solidFill>
                <a:latin typeface="Calibri"/>
                <a:ea typeface="Calibri"/>
                <a:cs typeface="Calibri"/>
                <a:sym typeface="Calibri"/>
                <a:hlinkClick r:id="rId4"/>
              </a:rPr>
              <a:t>https://uofi.box.com/s/zqyhuc28z0rz6c3uldpnlsc307pfyrdz</a:t>
            </a:r>
            <a:endParaRPr sz="2400" dirty="0">
              <a:solidFill>
                <a:srgbClr val="FFFFFF"/>
              </a:solidFill>
              <a:latin typeface="Calibri"/>
              <a:ea typeface="Calibri"/>
              <a:cs typeface="Calibri"/>
              <a:sym typeface="Calibri"/>
            </a:endParaRPr>
          </a:p>
          <a:p>
            <a:pPr marL="457200" marR="0" lvl="0" indent="-342900" algn="l" rtl="0">
              <a:lnSpc>
                <a:spcPct val="100000"/>
              </a:lnSpc>
              <a:spcBef>
                <a:spcPts val="1200"/>
              </a:spcBef>
              <a:spcAft>
                <a:spcPts val="0"/>
              </a:spcAft>
              <a:buClr>
                <a:srgbClr val="FFFFFF"/>
              </a:buClr>
              <a:buSzPts val="1800"/>
              <a:buFont typeface="Calibri"/>
              <a:buChar char="●"/>
            </a:pPr>
            <a:r>
              <a:rPr lang="en-US" sz="2400" dirty="0">
                <a:solidFill>
                  <a:srgbClr val="FFFFFF"/>
                </a:solidFill>
                <a:latin typeface="Calibri"/>
                <a:ea typeface="Calibri"/>
                <a:cs typeface="Calibri"/>
                <a:sym typeface="Calibri"/>
              </a:rPr>
              <a:t>If you have any question about submissions, make sure to either approach us, send an email to </a:t>
            </a:r>
            <a:r>
              <a:rPr lang="en-US" sz="2400" u="sng" dirty="0">
                <a:solidFill>
                  <a:schemeClr val="hlink"/>
                </a:solidFill>
                <a:latin typeface="Calibri"/>
                <a:ea typeface="Calibri"/>
                <a:cs typeface="Calibri"/>
                <a:sym typeface="Calibri"/>
                <a:hlinkClick r:id="rId5"/>
              </a:rPr>
              <a:t>illinidata@gmail.com</a:t>
            </a:r>
            <a:r>
              <a:rPr lang="en-US" sz="2400" dirty="0">
                <a:solidFill>
                  <a:srgbClr val="FFFFFF"/>
                </a:solidFill>
                <a:latin typeface="Calibri"/>
                <a:ea typeface="Calibri"/>
                <a:cs typeface="Calibri"/>
                <a:sym typeface="Calibri"/>
              </a:rPr>
              <a:t>, send us a message in the discord server (link below):  </a:t>
            </a:r>
            <a:endParaRPr sz="2400" dirty="0">
              <a:solidFill>
                <a:srgbClr val="FFFFFF"/>
              </a:solidFill>
              <a:latin typeface="Calibri"/>
              <a:ea typeface="Calibri"/>
              <a:cs typeface="Calibri"/>
              <a:sym typeface="Calibri"/>
            </a:endParaRPr>
          </a:p>
          <a:p>
            <a:pPr marL="914400" marR="0" lvl="1" indent="-342900" algn="l" rtl="0">
              <a:lnSpc>
                <a:spcPct val="100000"/>
              </a:lnSpc>
              <a:spcBef>
                <a:spcPts val="1200"/>
              </a:spcBef>
              <a:spcAft>
                <a:spcPts val="0"/>
              </a:spcAft>
              <a:buClr>
                <a:srgbClr val="FFFFFF"/>
              </a:buClr>
              <a:buSzPts val="1800"/>
              <a:buFont typeface="Calibri"/>
              <a:buChar char="○"/>
            </a:pPr>
            <a:r>
              <a:rPr lang="en-US" sz="2400" dirty="0">
                <a:solidFill>
                  <a:srgbClr val="FFFFFF"/>
                </a:solidFill>
                <a:latin typeface="Calibri"/>
                <a:ea typeface="Calibri"/>
                <a:cs typeface="Calibri"/>
                <a:sym typeface="Calibri"/>
              </a:rPr>
              <a:t>https://</a:t>
            </a:r>
            <a:r>
              <a:rPr lang="en-US" sz="2400" dirty="0" err="1">
                <a:solidFill>
                  <a:srgbClr val="FFFFFF"/>
                </a:solidFill>
                <a:latin typeface="Calibri"/>
                <a:ea typeface="Calibri"/>
                <a:cs typeface="Calibri"/>
                <a:sym typeface="Calibri"/>
              </a:rPr>
              <a:t>discord.gg</a:t>
            </a:r>
            <a:r>
              <a:rPr lang="en-US" sz="2400" dirty="0">
                <a:solidFill>
                  <a:srgbClr val="FFFFFF"/>
                </a:solidFill>
                <a:latin typeface="Calibri"/>
                <a:ea typeface="Calibri"/>
                <a:cs typeface="Calibri"/>
                <a:sym typeface="Calibri"/>
              </a:rPr>
              <a:t>/N6jxs7tDUe</a:t>
            </a:r>
            <a:endParaRPr sz="2400" dirty="0">
              <a:solidFill>
                <a:srgbClr val="FFFFFF"/>
              </a:solidFill>
              <a:latin typeface="Calibri"/>
              <a:ea typeface="Calibri"/>
              <a:cs typeface="Calibri"/>
              <a:sym typeface="Calibri"/>
            </a:endParaRPr>
          </a:p>
          <a:p>
            <a:pPr marL="457200" marR="0" lvl="0" indent="-342900" algn="l" rtl="0">
              <a:lnSpc>
                <a:spcPct val="100000"/>
              </a:lnSpc>
              <a:spcBef>
                <a:spcPts val="1200"/>
              </a:spcBef>
              <a:spcAft>
                <a:spcPts val="0"/>
              </a:spcAft>
              <a:buClr>
                <a:srgbClr val="FFFFFF"/>
              </a:buClr>
              <a:buSzPts val="1800"/>
              <a:buFont typeface="Calibri"/>
              <a:buChar char="●"/>
            </a:pPr>
            <a:r>
              <a:rPr lang="en-US" sz="2400" dirty="0">
                <a:solidFill>
                  <a:srgbClr val="FFFFFF"/>
                </a:solidFill>
                <a:latin typeface="Calibri"/>
                <a:ea typeface="Calibri"/>
                <a:cs typeface="Calibri"/>
                <a:sym typeface="Calibri"/>
              </a:rPr>
              <a:t>Everything is available at </a:t>
            </a:r>
            <a:r>
              <a:rPr lang="en-US" sz="2400" dirty="0" err="1">
                <a:solidFill>
                  <a:srgbClr val="FFFFFF"/>
                </a:solidFill>
                <a:latin typeface="Calibri"/>
                <a:ea typeface="Calibri"/>
                <a:cs typeface="Calibri"/>
                <a:sym typeface="Calibri"/>
              </a:rPr>
              <a:t>Datathon</a:t>
            </a:r>
            <a:r>
              <a:rPr lang="en-US" sz="2400" dirty="0">
                <a:solidFill>
                  <a:srgbClr val="FFFFFF"/>
                </a:solidFill>
                <a:latin typeface="Calibri"/>
                <a:ea typeface="Calibri"/>
                <a:cs typeface="Calibri"/>
                <a:sym typeface="Calibri"/>
              </a:rPr>
              <a:t> Website: </a:t>
            </a:r>
            <a:r>
              <a:rPr lang="en-US" sz="2400" b="0" i="0" u="none" strike="noStrike" cap="none" dirty="0">
                <a:solidFill>
                  <a:srgbClr val="FFFFFF"/>
                </a:solidFill>
                <a:latin typeface="Calibri"/>
                <a:ea typeface="Calibri"/>
                <a:cs typeface="Calibri"/>
                <a:sym typeface="Calibri"/>
              </a:rPr>
              <a:t> https://</a:t>
            </a:r>
            <a:r>
              <a:rPr lang="en-US" sz="2400" b="0" i="0" u="none" strike="noStrike" cap="none" dirty="0" err="1">
                <a:solidFill>
                  <a:srgbClr val="FFFFFF"/>
                </a:solidFill>
                <a:latin typeface="Calibri"/>
                <a:ea typeface="Calibri"/>
                <a:cs typeface="Calibri"/>
                <a:sym typeface="Calibri"/>
              </a:rPr>
              <a:t>publish.illinois.edu</a:t>
            </a:r>
            <a:r>
              <a:rPr lang="en-US" sz="2400" b="0" i="0" u="none" strike="noStrike" cap="none" dirty="0">
                <a:solidFill>
                  <a:srgbClr val="FFFFFF"/>
                </a:solidFill>
                <a:latin typeface="Calibri"/>
                <a:ea typeface="Calibri"/>
                <a:cs typeface="Calibri"/>
                <a:sym typeface="Calibri"/>
              </a:rPr>
              <a:t>/</a:t>
            </a:r>
            <a:r>
              <a:rPr lang="en-US" sz="2400" b="0" i="0" u="none" strike="noStrike" cap="none" dirty="0" err="1">
                <a:solidFill>
                  <a:srgbClr val="FFFFFF"/>
                </a:solidFill>
                <a:latin typeface="Calibri"/>
                <a:ea typeface="Calibri"/>
                <a:cs typeface="Calibri"/>
                <a:sym typeface="Calibri"/>
              </a:rPr>
              <a:t>illini-datathon</a:t>
            </a:r>
            <a:r>
              <a:rPr lang="en-US" sz="2400" b="0" i="0" u="none" strike="noStrike" cap="none" dirty="0">
                <a:solidFill>
                  <a:srgbClr val="FFFFFF"/>
                </a:solidFill>
                <a:latin typeface="Calibri"/>
                <a:ea typeface="Calibri"/>
                <a:cs typeface="Calibri"/>
                <a:sym typeface="Calibri"/>
              </a:rPr>
              <a:t>/</a:t>
            </a:r>
            <a:endParaRPr dirty="0"/>
          </a:p>
        </p:txBody>
      </p:sp>
      <p:pic>
        <p:nvPicPr>
          <p:cNvPr id="215" name="Google Shape;215;p27"/>
          <p:cNvPicPr preferRelativeResize="0"/>
          <p:nvPr/>
        </p:nvPicPr>
        <p:blipFill>
          <a:blip r:embed="rId6">
            <a:alphaModFix/>
          </a:blip>
          <a:stretch>
            <a:fillRect/>
          </a:stretch>
        </p:blipFill>
        <p:spPr>
          <a:xfrm>
            <a:off x="9362250" y="1131925"/>
            <a:ext cx="2674376" cy="26743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2"/>
        <p:cNvGrpSpPr/>
        <p:nvPr/>
      </p:nvGrpSpPr>
      <p:grpSpPr>
        <a:xfrm>
          <a:off x="0" y="0"/>
          <a:ext cx="0" cy="0"/>
          <a:chOff x="0" y="0"/>
          <a:chExt cx="0" cy="0"/>
        </a:xfrm>
      </p:grpSpPr>
      <p:sp>
        <p:nvSpPr>
          <p:cNvPr id="113" name="Google Shape;113;p16"/>
          <p:cNvSpPr txBox="1"/>
          <p:nvPr/>
        </p:nvSpPr>
        <p:spPr>
          <a:xfrm>
            <a:off x="1349829" y="3280770"/>
            <a:ext cx="184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4" name="Google Shape;114;p16"/>
          <p:cNvSpPr/>
          <p:nvPr/>
        </p:nvSpPr>
        <p:spPr>
          <a:xfrm>
            <a:off x="3956100" y="1365985"/>
            <a:ext cx="4279800" cy="5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3600" b="1" dirty="0" err="1">
                <a:solidFill>
                  <a:schemeClr val="accent4"/>
                </a:solidFill>
                <a:latin typeface="Calibri"/>
                <a:ea typeface="Calibri"/>
                <a:cs typeface="Calibri"/>
                <a:sym typeface="Calibri"/>
              </a:rPr>
              <a:t>Datathon</a:t>
            </a:r>
            <a:r>
              <a:rPr lang="en-US" sz="3600" b="1" dirty="0">
                <a:solidFill>
                  <a:schemeClr val="accent4"/>
                </a:solidFill>
                <a:latin typeface="Calibri"/>
                <a:ea typeface="Calibri"/>
                <a:cs typeface="Calibri"/>
                <a:sym typeface="Calibri"/>
              </a:rPr>
              <a:t> Schedule</a:t>
            </a:r>
          </a:p>
          <a:p>
            <a:pPr marL="0" marR="0" lvl="0" indent="0" algn="ctr" rtl="0">
              <a:lnSpc>
                <a:spcPct val="100000"/>
              </a:lnSpc>
              <a:spcBef>
                <a:spcPts val="0"/>
              </a:spcBef>
              <a:spcAft>
                <a:spcPts val="0"/>
              </a:spcAft>
              <a:buClr>
                <a:srgbClr val="000000"/>
              </a:buClr>
              <a:buSzPts val="1800"/>
              <a:buFont typeface="Arial"/>
              <a:buNone/>
            </a:pPr>
            <a:r>
              <a:rPr lang="en-US" sz="2000" b="1" dirty="0">
                <a:solidFill>
                  <a:schemeClr val="accent4"/>
                </a:solidFill>
                <a:latin typeface="Athelas" panose="02000503000000020003" pitchFamily="2" charset="77"/>
                <a:ea typeface="Calibri"/>
                <a:cs typeface="Abadi" panose="020F0502020204030204" pitchFamily="34" charset="0"/>
                <a:sym typeface="Calibri"/>
              </a:rPr>
              <a:t>(Discord) </a:t>
            </a:r>
            <a:endParaRPr sz="2000" b="1" dirty="0">
              <a:solidFill>
                <a:schemeClr val="accent4"/>
              </a:solidFill>
              <a:latin typeface="Athelas" panose="02000503000000020003" pitchFamily="2" charset="77"/>
              <a:ea typeface="Calibri"/>
              <a:cs typeface="Abadi" panose="020F0502020204030204" pitchFamily="34" charset="0"/>
              <a:sym typeface="Calibri"/>
            </a:endParaRPr>
          </a:p>
        </p:txBody>
      </p:sp>
      <p:sp>
        <p:nvSpPr>
          <p:cNvPr id="115" name="Google Shape;115;p16"/>
          <p:cNvSpPr txBox="1"/>
          <p:nvPr/>
        </p:nvSpPr>
        <p:spPr>
          <a:xfrm>
            <a:off x="1655000" y="2456500"/>
            <a:ext cx="2100900" cy="46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800"/>
              <a:buNone/>
            </a:pPr>
            <a:r>
              <a:rPr lang="en-US" sz="2400">
                <a:solidFill>
                  <a:schemeClr val="accent4"/>
                </a:solidFill>
              </a:rPr>
              <a:t>Friday </a:t>
            </a:r>
            <a:endParaRPr sz="2400"/>
          </a:p>
        </p:txBody>
      </p:sp>
      <p:sp>
        <p:nvSpPr>
          <p:cNvPr id="116" name="Google Shape;116;p16"/>
          <p:cNvSpPr txBox="1"/>
          <p:nvPr/>
        </p:nvSpPr>
        <p:spPr>
          <a:xfrm>
            <a:off x="8524400" y="2456500"/>
            <a:ext cx="2100900" cy="46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800"/>
              <a:buNone/>
            </a:pPr>
            <a:r>
              <a:rPr lang="en-US" sz="2400" dirty="0">
                <a:solidFill>
                  <a:schemeClr val="accent4"/>
                </a:solidFill>
              </a:rPr>
              <a:t>Sunday </a:t>
            </a:r>
            <a:endParaRPr sz="2400" dirty="0"/>
          </a:p>
        </p:txBody>
      </p:sp>
      <p:sp>
        <p:nvSpPr>
          <p:cNvPr id="117" name="Google Shape;117;p16"/>
          <p:cNvSpPr txBox="1"/>
          <p:nvPr/>
        </p:nvSpPr>
        <p:spPr>
          <a:xfrm>
            <a:off x="5089700" y="2456500"/>
            <a:ext cx="2100900" cy="460800"/>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lvl="0" indent="0" algn="ctr" rtl="0">
              <a:spcBef>
                <a:spcPts val="0"/>
              </a:spcBef>
              <a:spcAft>
                <a:spcPts val="0"/>
              </a:spcAft>
              <a:buSzPts val="1800"/>
              <a:buNone/>
            </a:pPr>
            <a:r>
              <a:rPr lang="en-US" sz="2400" dirty="0">
                <a:solidFill>
                  <a:schemeClr val="accent4"/>
                </a:solidFill>
              </a:rPr>
              <a:t>Saturday</a:t>
            </a:r>
            <a:endParaRPr sz="2400" dirty="0"/>
          </a:p>
        </p:txBody>
      </p:sp>
      <p:sp>
        <p:nvSpPr>
          <p:cNvPr id="118" name="Google Shape;118;p16"/>
          <p:cNvSpPr txBox="1"/>
          <p:nvPr/>
        </p:nvSpPr>
        <p:spPr>
          <a:xfrm>
            <a:off x="506175" y="3280775"/>
            <a:ext cx="10960200" cy="2832300"/>
          </a:xfrm>
          <a:prstGeom prst="rect">
            <a:avLst/>
          </a:prstGeom>
          <a:noFill/>
          <a:ln>
            <a:noFill/>
          </a:ln>
        </p:spPr>
        <p:txBody>
          <a:bodyPr spcFirstLastPara="1" wrap="square" lIns="91425" tIns="91425" rIns="91425" bIns="91425" anchor="t" anchorCtr="0">
            <a:spAutoFit/>
          </a:bodyPr>
          <a:lstStyle/>
          <a:p>
            <a:pPr marL="457200" lvl="0" indent="-450850" algn="l" rtl="0">
              <a:spcBef>
                <a:spcPts val="0"/>
              </a:spcBef>
              <a:spcAft>
                <a:spcPts val="0"/>
              </a:spcAft>
              <a:buClr>
                <a:schemeClr val="lt1"/>
              </a:buClr>
              <a:buSzPts val="3500"/>
              <a:buFont typeface="Calibri"/>
              <a:buChar char="●"/>
            </a:pPr>
            <a:r>
              <a:rPr lang="en-US" sz="3200" b="1" dirty="0">
                <a:solidFill>
                  <a:schemeClr val="accent4"/>
                </a:solidFill>
              </a:rPr>
              <a:t>10:00 AM</a:t>
            </a:r>
            <a:r>
              <a:rPr lang="en-US" sz="3200" dirty="0">
                <a:solidFill>
                  <a:schemeClr val="accent4"/>
                </a:solidFill>
                <a:latin typeface="Calibri"/>
                <a:ea typeface="Calibri"/>
                <a:cs typeface="Calibri"/>
                <a:sym typeface="Calibri"/>
              </a:rPr>
              <a:t>  </a:t>
            </a:r>
            <a:r>
              <a:rPr lang="en-US" sz="3200" b="1" dirty="0">
                <a:solidFill>
                  <a:schemeClr val="lt1"/>
                </a:solidFill>
                <a:latin typeface="Calibri"/>
                <a:ea typeface="Calibri"/>
                <a:cs typeface="Calibri"/>
                <a:sym typeface="Calibri"/>
              </a:rPr>
              <a:t>MENTORING HOURS </a:t>
            </a:r>
            <a:endParaRPr sz="3200" b="1" dirty="0">
              <a:solidFill>
                <a:schemeClr val="lt1"/>
              </a:solidFill>
              <a:latin typeface="Calibri"/>
              <a:ea typeface="Calibri"/>
              <a:cs typeface="Calibri"/>
              <a:sym typeface="Calibri"/>
            </a:endParaRPr>
          </a:p>
          <a:p>
            <a:pPr marL="457200" lvl="0" indent="-450850" algn="l" rtl="0">
              <a:spcBef>
                <a:spcPts val="0"/>
              </a:spcBef>
              <a:spcAft>
                <a:spcPts val="0"/>
              </a:spcAft>
              <a:buClr>
                <a:schemeClr val="lt1"/>
              </a:buClr>
              <a:buSzPts val="3500"/>
              <a:buFont typeface="Calibri"/>
              <a:buChar char="●"/>
            </a:pPr>
            <a:r>
              <a:rPr lang="en-US" sz="3200" b="1" dirty="0">
                <a:solidFill>
                  <a:schemeClr val="accent4"/>
                </a:solidFill>
              </a:rPr>
              <a:t>2:00 PM</a:t>
            </a:r>
            <a:r>
              <a:rPr lang="en-US" sz="3200" dirty="0">
                <a:solidFill>
                  <a:schemeClr val="accent4"/>
                </a:solidFill>
                <a:latin typeface="Calibri"/>
                <a:ea typeface="Calibri"/>
                <a:cs typeface="Calibri"/>
                <a:sym typeface="Calibri"/>
              </a:rPr>
              <a:t>  </a:t>
            </a:r>
            <a:r>
              <a:rPr lang="en-US" sz="3200" b="1" dirty="0">
                <a:solidFill>
                  <a:schemeClr val="lt1"/>
                </a:solidFill>
                <a:latin typeface="Calibri"/>
                <a:ea typeface="Calibri"/>
                <a:cs typeface="Calibri"/>
                <a:sym typeface="Calibri"/>
              </a:rPr>
              <a:t>SYNCHRONY WORKSHOP (Sentiment Analysis)</a:t>
            </a:r>
            <a:endParaRPr sz="3200" dirty="0">
              <a:solidFill>
                <a:schemeClr val="accent4"/>
              </a:solidFill>
              <a:latin typeface="Calibri"/>
              <a:ea typeface="Calibri"/>
              <a:cs typeface="Calibri"/>
              <a:sym typeface="Calibri"/>
            </a:endParaRPr>
          </a:p>
          <a:p>
            <a:pPr marL="457200" lvl="0" indent="-450850" algn="l" rtl="0">
              <a:spcBef>
                <a:spcPts val="0"/>
              </a:spcBef>
              <a:spcAft>
                <a:spcPts val="0"/>
              </a:spcAft>
              <a:buClr>
                <a:schemeClr val="lt1"/>
              </a:buClr>
              <a:buSzPts val="3500"/>
              <a:buFont typeface="Calibri"/>
              <a:buChar char="●"/>
            </a:pPr>
            <a:r>
              <a:rPr lang="en-US" sz="3200" b="1" dirty="0">
                <a:solidFill>
                  <a:schemeClr val="accent4"/>
                </a:solidFill>
              </a:rPr>
              <a:t>3:00 PM</a:t>
            </a:r>
            <a:r>
              <a:rPr lang="en-US" sz="3200" dirty="0">
                <a:solidFill>
                  <a:schemeClr val="accent4"/>
                </a:solidFill>
                <a:latin typeface="Calibri"/>
                <a:ea typeface="Calibri"/>
                <a:cs typeface="Calibri"/>
                <a:sym typeface="Calibri"/>
              </a:rPr>
              <a:t>  </a:t>
            </a:r>
            <a:r>
              <a:rPr lang="en-US" sz="3200" b="1" dirty="0">
                <a:solidFill>
                  <a:schemeClr val="lt1"/>
                </a:solidFill>
                <a:latin typeface="Calibri"/>
                <a:ea typeface="Calibri"/>
                <a:cs typeface="Calibri"/>
                <a:sym typeface="Calibri"/>
              </a:rPr>
              <a:t>SANDIA WORKSHOP (Bias - Variance tradeoff)</a:t>
            </a:r>
            <a:endParaRPr sz="3200" dirty="0">
              <a:solidFill>
                <a:schemeClr val="accent4"/>
              </a:solidFill>
              <a:latin typeface="Calibri"/>
              <a:ea typeface="Calibri"/>
              <a:cs typeface="Calibri"/>
              <a:sym typeface="Calibri"/>
            </a:endParaRPr>
          </a:p>
          <a:p>
            <a:pPr marL="457200" lvl="0" indent="-450850" algn="l" rtl="0">
              <a:spcBef>
                <a:spcPts val="0"/>
              </a:spcBef>
              <a:spcAft>
                <a:spcPts val="0"/>
              </a:spcAft>
              <a:buClr>
                <a:schemeClr val="lt1"/>
              </a:buClr>
              <a:buSzPts val="3500"/>
              <a:buFont typeface="Calibri"/>
              <a:buChar char="●"/>
            </a:pPr>
            <a:r>
              <a:rPr lang="en-US" sz="3200" b="1" dirty="0">
                <a:solidFill>
                  <a:schemeClr val="accent4"/>
                </a:solidFill>
              </a:rPr>
              <a:t>4:00 PM</a:t>
            </a:r>
            <a:r>
              <a:rPr lang="en-US" sz="3200" dirty="0">
                <a:solidFill>
                  <a:schemeClr val="accent4"/>
                </a:solidFill>
                <a:latin typeface="Calibri"/>
                <a:ea typeface="Calibri"/>
                <a:cs typeface="Calibri"/>
                <a:sym typeface="Calibri"/>
              </a:rPr>
              <a:t>  </a:t>
            </a:r>
            <a:r>
              <a:rPr lang="en-US" sz="3200" b="1" dirty="0">
                <a:solidFill>
                  <a:schemeClr val="lt1"/>
                </a:solidFill>
                <a:latin typeface="Calibri"/>
                <a:ea typeface="Calibri"/>
                <a:cs typeface="Calibri"/>
                <a:sym typeface="Calibri"/>
              </a:rPr>
              <a:t>MENTORING HOURS </a:t>
            </a:r>
            <a:endParaRPr sz="3200" b="1" dirty="0">
              <a:solidFill>
                <a:schemeClr val="lt1"/>
              </a:solidFill>
              <a:latin typeface="Calibri"/>
              <a:ea typeface="Calibri"/>
              <a:cs typeface="Calibri"/>
              <a:sym typeface="Calibri"/>
            </a:endParaRPr>
          </a:p>
          <a:p>
            <a:pPr marL="457200" lvl="0" indent="-431800" algn="l" rtl="0">
              <a:spcBef>
                <a:spcPts val="0"/>
              </a:spcBef>
              <a:spcAft>
                <a:spcPts val="0"/>
              </a:spcAft>
              <a:buClr>
                <a:schemeClr val="lt1"/>
              </a:buClr>
              <a:buSzPts val="3200"/>
              <a:buFont typeface="Calibri"/>
              <a:buChar char="●"/>
            </a:pPr>
            <a:r>
              <a:rPr lang="en-US" sz="3200" b="1" dirty="0">
                <a:solidFill>
                  <a:schemeClr val="accent4"/>
                </a:solidFill>
              </a:rPr>
              <a:t>6:00 PM</a:t>
            </a:r>
            <a:r>
              <a:rPr lang="en-US" sz="3200" dirty="0">
                <a:solidFill>
                  <a:schemeClr val="accent4"/>
                </a:solidFill>
                <a:latin typeface="Calibri"/>
                <a:ea typeface="Calibri"/>
                <a:cs typeface="Calibri"/>
                <a:sym typeface="Calibri"/>
              </a:rPr>
              <a:t>  </a:t>
            </a:r>
            <a:r>
              <a:rPr lang="en-US" sz="3200" b="1" dirty="0">
                <a:solidFill>
                  <a:schemeClr val="lt1"/>
                </a:solidFill>
                <a:latin typeface="Calibri"/>
                <a:ea typeface="Calibri"/>
                <a:cs typeface="Calibri"/>
                <a:sym typeface="Calibri"/>
              </a:rPr>
              <a:t>MENTORING ENDS</a:t>
            </a:r>
            <a:endParaRPr sz="3200" b="1" dirty="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2"/>
        <p:cNvGrpSpPr/>
        <p:nvPr/>
      </p:nvGrpSpPr>
      <p:grpSpPr>
        <a:xfrm>
          <a:off x="0" y="0"/>
          <a:ext cx="0" cy="0"/>
          <a:chOff x="0" y="0"/>
          <a:chExt cx="0" cy="0"/>
        </a:xfrm>
      </p:grpSpPr>
      <p:sp>
        <p:nvSpPr>
          <p:cNvPr id="213" name="Google Shape;213;p27"/>
          <p:cNvSpPr/>
          <p:nvPr/>
        </p:nvSpPr>
        <p:spPr>
          <a:xfrm>
            <a:off x="3691689" y="1056821"/>
            <a:ext cx="4279800" cy="5208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1" i="0" u="none" strike="noStrike" cap="none" dirty="0">
                <a:solidFill>
                  <a:srgbClr val="FFFFFF"/>
                </a:solidFill>
                <a:latin typeface="Calibri"/>
                <a:cs typeface="Calibri"/>
                <a:sym typeface="Calibri"/>
              </a:rPr>
              <a:t>Meme Competition</a:t>
            </a:r>
            <a:endParaRPr sz="1800" b="0" i="0" u="none" strike="noStrike" cap="none" dirty="0">
              <a:solidFill>
                <a:srgbClr val="FFFFFF"/>
              </a:solidFill>
              <a:latin typeface="Arial"/>
              <a:ea typeface="Arial"/>
              <a:cs typeface="Arial"/>
              <a:sym typeface="Arial"/>
            </a:endParaRPr>
          </a:p>
        </p:txBody>
      </p:sp>
      <p:sp>
        <p:nvSpPr>
          <p:cNvPr id="12" name="Google Shape;214;p27">
            <a:extLst>
              <a:ext uri="{FF2B5EF4-FFF2-40B4-BE49-F238E27FC236}">
                <a16:creationId xmlns:a16="http://schemas.microsoft.com/office/drawing/2014/main" id="{C8BDCB16-C614-E24C-A2B6-503DD337A136}"/>
              </a:ext>
            </a:extLst>
          </p:cNvPr>
          <p:cNvSpPr/>
          <p:nvPr/>
        </p:nvSpPr>
        <p:spPr>
          <a:xfrm>
            <a:off x="308125" y="2158124"/>
            <a:ext cx="11575800" cy="256063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1200"/>
              </a:spcBef>
              <a:spcAft>
                <a:spcPts val="0"/>
              </a:spcAft>
              <a:buClr>
                <a:srgbClr val="FFFFFF"/>
              </a:buClr>
              <a:buSzPts val="1800"/>
              <a:buFont typeface="Calibri"/>
              <a:buChar char="●"/>
            </a:pPr>
            <a:r>
              <a:rPr lang="en-US" sz="2400" dirty="0">
                <a:solidFill>
                  <a:srgbClr val="FFFFFF"/>
                </a:solidFill>
                <a:latin typeface="Calibri"/>
                <a:ea typeface="Calibri"/>
                <a:cs typeface="Calibri"/>
                <a:sym typeface="Calibri"/>
              </a:rPr>
              <a:t>Be sure not write something inappropriate. </a:t>
            </a:r>
          </a:p>
          <a:p>
            <a:pPr marL="342900" marR="0" lvl="0" indent="-342900" algn="l" rtl="0">
              <a:lnSpc>
                <a:spcPct val="100000"/>
              </a:lnSpc>
              <a:spcBef>
                <a:spcPts val="1200"/>
              </a:spcBef>
              <a:spcAft>
                <a:spcPts val="0"/>
              </a:spcAft>
              <a:buClr>
                <a:srgbClr val="FFFFFF"/>
              </a:buClr>
              <a:buSzPts val="1800"/>
              <a:buFont typeface="Calibri"/>
              <a:buChar char="●"/>
            </a:pPr>
            <a:r>
              <a:rPr lang="en-US" sz="2400" dirty="0">
                <a:solidFill>
                  <a:srgbClr val="FFFFFF"/>
                </a:solidFill>
                <a:latin typeface="Calibri"/>
                <a:cs typeface="Calibri"/>
                <a:sym typeface="Calibri"/>
              </a:rPr>
              <a:t>All submissions are through the #meme channel on discord. </a:t>
            </a:r>
          </a:p>
          <a:p>
            <a:pPr marL="342900" marR="0" lvl="0" indent="-342900" algn="l" rtl="0">
              <a:lnSpc>
                <a:spcPct val="100000"/>
              </a:lnSpc>
              <a:spcBef>
                <a:spcPts val="1200"/>
              </a:spcBef>
              <a:spcAft>
                <a:spcPts val="0"/>
              </a:spcAft>
              <a:buClr>
                <a:srgbClr val="FFFFFF"/>
              </a:buClr>
              <a:buSzPts val="1800"/>
              <a:buFont typeface="Calibri"/>
              <a:buChar char="●"/>
            </a:pPr>
            <a:r>
              <a:rPr lang="en-US" sz="2400" dirty="0">
                <a:solidFill>
                  <a:srgbClr val="FFFFFF"/>
                </a:solidFill>
                <a:latin typeface="Calibri"/>
                <a:cs typeface="Calibri"/>
                <a:sym typeface="Calibri"/>
              </a:rPr>
              <a:t>Best meme will get an Illini </a:t>
            </a:r>
            <a:r>
              <a:rPr lang="en-US" sz="2400" dirty="0" err="1">
                <a:solidFill>
                  <a:srgbClr val="FFFFFF"/>
                </a:solidFill>
                <a:latin typeface="Calibri"/>
                <a:cs typeface="Calibri"/>
                <a:sym typeface="Calibri"/>
              </a:rPr>
              <a:t>Datahon</a:t>
            </a:r>
            <a:r>
              <a:rPr lang="en-US" sz="2400" dirty="0">
                <a:solidFill>
                  <a:srgbClr val="FFFFFF"/>
                </a:solidFill>
                <a:latin typeface="Calibri"/>
                <a:cs typeface="Calibri"/>
                <a:sym typeface="Calibri"/>
              </a:rPr>
              <a:t> The North Face jacket. </a:t>
            </a:r>
          </a:p>
        </p:txBody>
      </p:sp>
    </p:spTree>
    <p:extLst>
      <p:ext uri="{BB962C8B-B14F-4D97-AF65-F5344CB8AC3E}">
        <p14:creationId xmlns:p14="http://schemas.microsoft.com/office/powerpoint/2010/main" val="953719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2"/>
        <p:cNvGrpSpPr/>
        <p:nvPr/>
      </p:nvGrpSpPr>
      <p:grpSpPr>
        <a:xfrm>
          <a:off x="0" y="0"/>
          <a:ext cx="0" cy="0"/>
          <a:chOff x="0" y="0"/>
          <a:chExt cx="0" cy="0"/>
        </a:xfrm>
      </p:grpSpPr>
      <p:sp>
        <p:nvSpPr>
          <p:cNvPr id="213" name="Google Shape;213;p27"/>
          <p:cNvSpPr/>
          <p:nvPr/>
        </p:nvSpPr>
        <p:spPr>
          <a:xfrm>
            <a:off x="3782000" y="2908200"/>
            <a:ext cx="4279800" cy="5208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1" i="0" u="none" strike="noStrike" cap="none" dirty="0">
                <a:solidFill>
                  <a:srgbClr val="FFFFFF"/>
                </a:solidFill>
                <a:latin typeface="Calibri"/>
                <a:cs typeface="Calibri"/>
                <a:sym typeface="Calibri"/>
              </a:rPr>
              <a:t>Resources</a:t>
            </a:r>
            <a:endParaRPr sz="1800" b="0"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3352881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0" name="Google Shape;220;p28"/>
          <p:cNvSpPr txBox="1"/>
          <p:nvPr/>
        </p:nvSpPr>
        <p:spPr>
          <a:xfrm>
            <a:off x="1349829" y="3280770"/>
            <a:ext cx="18473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28"/>
          <p:cNvSpPr txBox="1"/>
          <p:nvPr/>
        </p:nvSpPr>
        <p:spPr>
          <a:xfrm>
            <a:off x="1119924" y="1253363"/>
            <a:ext cx="9952153" cy="532449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2000" b="0" i="0" u="none" strike="noStrike" cap="none">
                <a:solidFill>
                  <a:srgbClr val="FFFFFF"/>
                </a:solidFill>
                <a:latin typeface="Calibri"/>
                <a:ea typeface="Calibri"/>
                <a:cs typeface="Calibri"/>
                <a:sym typeface="Calibri"/>
              </a:rPr>
              <a:t>Useful R Libraries</a:t>
            </a:r>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none" strike="noStrike" cap="none">
                <a:solidFill>
                  <a:srgbClr val="FFFFFF"/>
                </a:solidFill>
                <a:latin typeface="Calibri"/>
                <a:ea typeface="Calibri"/>
                <a:cs typeface="Calibri"/>
                <a:sym typeface="Calibri"/>
              </a:rPr>
              <a:t>Data loading – DBI, odbc, RMySQL, xlsx, haven</a:t>
            </a:r>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none" strike="noStrike" cap="none">
                <a:solidFill>
                  <a:srgbClr val="FFFFFF"/>
                </a:solidFill>
                <a:latin typeface="Calibri"/>
                <a:ea typeface="Calibri"/>
                <a:cs typeface="Calibri"/>
                <a:sym typeface="Calibri"/>
              </a:rPr>
              <a:t>Data manipulation – dplyr, tidyr, stringr</a:t>
            </a:r>
            <a:endParaRPr sz="2000" b="0" i="0" u="none" strike="noStrike" cap="none">
              <a:solidFill>
                <a:srgbClr val="FFFFFF"/>
              </a:solidFill>
              <a:latin typeface="Calibri"/>
              <a:ea typeface="Calibri"/>
              <a:cs typeface="Calibri"/>
              <a:sym typeface="Calibri"/>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none" strike="noStrike" cap="none">
                <a:solidFill>
                  <a:srgbClr val="FFFFFF"/>
                </a:solidFill>
                <a:latin typeface="Calibri"/>
                <a:ea typeface="Calibri"/>
                <a:cs typeface="Calibri"/>
                <a:sym typeface="Calibri"/>
              </a:rPr>
              <a:t>Visualizations – ggplot2, rgl, htmlwidgets</a:t>
            </a:r>
            <a:endParaRPr sz="2000" b="0" i="0" u="none" strike="noStrike" cap="none">
              <a:solidFill>
                <a:srgbClr val="FFFFFF"/>
              </a:solidFill>
              <a:latin typeface="Calibri"/>
              <a:ea typeface="Calibri"/>
              <a:cs typeface="Calibri"/>
              <a:sym typeface="Calibri"/>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none" strike="noStrike" cap="none">
                <a:solidFill>
                  <a:srgbClr val="FFFFFF"/>
                </a:solidFill>
                <a:latin typeface="Calibri"/>
                <a:ea typeface="Calibri"/>
                <a:cs typeface="Calibri"/>
                <a:sym typeface="Calibri"/>
              </a:rPr>
              <a:t>Modeling – car, mgcv, lme4/nlme, randomForest, vc, glmnet, caret</a:t>
            </a:r>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none" strike="noStrike" cap="none">
                <a:solidFill>
                  <a:srgbClr val="FFFFFF"/>
                </a:solidFill>
                <a:latin typeface="Calibri"/>
                <a:ea typeface="Calibri"/>
                <a:cs typeface="Calibri"/>
                <a:sym typeface="Calibri"/>
              </a:rPr>
              <a:t>Spatial data – sp, maptools, maps, ggmap, leaflet, R-ArcGIS bridge</a:t>
            </a:r>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none" strike="noStrike" cap="none">
                <a:solidFill>
                  <a:srgbClr val="FFFFFF"/>
                </a:solidFill>
                <a:latin typeface="Calibri"/>
                <a:ea typeface="Calibri"/>
                <a:cs typeface="Calibri"/>
                <a:sym typeface="Calibri"/>
              </a:rPr>
              <a:t>https://support.rstudio.com/hc/en-us/articles/201057987-Quick-list-of-useful-R-packages </a:t>
            </a:r>
            <a:endParaRPr/>
          </a:p>
          <a:p>
            <a:pPr marL="342900" marR="0" lvl="0" indent="-215900" algn="just" rtl="0">
              <a:lnSpc>
                <a:spcPct val="100000"/>
              </a:lnSpc>
              <a:spcBef>
                <a:spcPts val="0"/>
              </a:spcBef>
              <a:spcAft>
                <a:spcPts val="0"/>
              </a:spcAft>
              <a:buClr>
                <a:srgbClr val="FFFFFF"/>
              </a:buClr>
              <a:buSzPts val="2000"/>
              <a:buFont typeface="Noto Sans Symbols"/>
              <a:buNone/>
            </a:pPr>
            <a:endParaRPr sz="2000" b="0" i="0" u="none" strike="noStrike" cap="none">
              <a:solidFill>
                <a:srgbClr val="FFFFFF"/>
              </a:solidFill>
              <a:latin typeface="Calibri"/>
              <a:ea typeface="Calibri"/>
              <a:cs typeface="Calibri"/>
              <a:sym typeface="Calibri"/>
            </a:endParaRPr>
          </a:p>
          <a:p>
            <a:pPr marL="0" marR="0" lvl="0" indent="0" algn="just" rtl="0">
              <a:lnSpc>
                <a:spcPct val="100000"/>
              </a:lnSpc>
              <a:spcBef>
                <a:spcPts val="0"/>
              </a:spcBef>
              <a:spcAft>
                <a:spcPts val="0"/>
              </a:spcAft>
              <a:buNone/>
            </a:pPr>
            <a:r>
              <a:rPr lang="en-US" sz="2000" b="0" i="0" u="none" strike="noStrike" cap="none">
                <a:solidFill>
                  <a:srgbClr val="FFFFFF"/>
                </a:solidFill>
                <a:latin typeface="Calibri"/>
                <a:ea typeface="Calibri"/>
                <a:cs typeface="Calibri"/>
                <a:sym typeface="Calibri"/>
              </a:rPr>
              <a:t>R Resources</a:t>
            </a:r>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none" strike="noStrike" cap="none">
                <a:solidFill>
                  <a:srgbClr val="FFFFFF"/>
                </a:solidFill>
                <a:latin typeface="Calibri"/>
                <a:ea typeface="Calibri"/>
                <a:cs typeface="Calibri"/>
                <a:sym typeface="Calibri"/>
              </a:rPr>
              <a:t>https://www.r-project.org/</a:t>
            </a:r>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none" strike="noStrike" cap="none">
                <a:solidFill>
                  <a:srgbClr val="FFFFFF"/>
                </a:solidFill>
                <a:latin typeface="Calibri"/>
                <a:ea typeface="Calibri"/>
                <a:cs typeface="Calibri"/>
                <a:sym typeface="Calibri"/>
              </a:rPr>
              <a:t>https://rstudio.com/</a:t>
            </a:r>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none" strike="noStrike" cap="none">
                <a:solidFill>
                  <a:srgbClr val="FFFFFF"/>
                </a:solidFill>
                <a:latin typeface="Calibri"/>
                <a:ea typeface="Calibri"/>
                <a:cs typeface="Calibri"/>
                <a:sym typeface="Calibri"/>
              </a:rPr>
              <a:t>https://www.codecademy.com/learn/learn-r</a:t>
            </a:r>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none" strike="noStrike" cap="none">
                <a:solidFill>
                  <a:srgbClr val="FFFFFF"/>
                </a:solidFill>
                <a:latin typeface="Calibri"/>
                <a:ea typeface="Calibri"/>
                <a:cs typeface="Calibri"/>
                <a:sym typeface="Calibri"/>
              </a:rPr>
              <a:t>https://www.coursera.org/learn/r-programming</a:t>
            </a:r>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none" strike="noStrike" cap="none">
                <a:solidFill>
                  <a:srgbClr val="FFFFFF"/>
                </a:solidFill>
                <a:latin typeface="Calibri"/>
                <a:ea typeface="Calibri"/>
                <a:cs typeface="Calibri"/>
                <a:sym typeface="Calibri"/>
              </a:rPr>
              <a:t>https://www.datacamp.com/</a:t>
            </a:r>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none" strike="noStrike" cap="none">
                <a:solidFill>
                  <a:srgbClr val="FFFFFF"/>
                </a:solidFill>
                <a:latin typeface="Calibri"/>
                <a:ea typeface="Calibri"/>
                <a:cs typeface="Calibri"/>
                <a:sym typeface="Calibri"/>
              </a:rPr>
              <a:t>https://www.lynda.com/R-training-tutorials/1570-0.html</a:t>
            </a:r>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none" strike="noStrike" cap="none">
                <a:solidFill>
                  <a:srgbClr val="FFFFFF"/>
                </a:solidFill>
                <a:latin typeface="Calibri"/>
                <a:ea typeface="Calibri"/>
                <a:cs typeface="Calibri"/>
                <a:sym typeface="Calibri"/>
              </a:rPr>
              <a:t>https://www.reddit.com/r/Rlanguage/</a:t>
            </a:r>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none" strike="noStrike" cap="none">
                <a:solidFill>
                  <a:srgbClr val="FFFFFF"/>
                </a:solidFill>
                <a:latin typeface="Calibri"/>
                <a:ea typeface="Calibri"/>
                <a:cs typeface="Calibri"/>
                <a:sym typeface="Calibri"/>
              </a:rPr>
              <a:t>https://stackoverflow.com/questions/tagged/r</a:t>
            </a:r>
            <a:endParaRPr/>
          </a:p>
        </p:txBody>
      </p:sp>
      <p:sp>
        <p:nvSpPr>
          <p:cNvPr id="222" name="Google Shape;222;p28"/>
          <p:cNvSpPr/>
          <p:nvPr/>
        </p:nvSpPr>
        <p:spPr>
          <a:xfrm>
            <a:off x="3956100" y="383998"/>
            <a:ext cx="4279800" cy="5208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1" i="0" u="none" strike="noStrike" cap="none">
                <a:solidFill>
                  <a:srgbClr val="FFFFFF"/>
                </a:solidFill>
                <a:latin typeface="Calibri"/>
                <a:ea typeface="Calibri"/>
                <a:cs typeface="Calibri"/>
                <a:sym typeface="Calibri"/>
              </a:rPr>
              <a:t>R Resources</a:t>
            </a:r>
            <a:endParaRPr sz="2400" b="1" i="0" u="none" strike="noStrike" cap="none">
              <a:solidFill>
                <a:srgbClr val="FFFFFF"/>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9"/>
          <p:cNvSpPr txBox="1"/>
          <p:nvPr/>
        </p:nvSpPr>
        <p:spPr>
          <a:xfrm>
            <a:off x="1349829" y="3280770"/>
            <a:ext cx="18473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29"/>
          <p:cNvSpPr txBox="1"/>
          <p:nvPr/>
        </p:nvSpPr>
        <p:spPr>
          <a:xfrm>
            <a:off x="1119924" y="1253363"/>
            <a:ext cx="9952153" cy="5324494"/>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2000" b="0" i="0" u="none" strike="noStrike" cap="none">
                <a:solidFill>
                  <a:srgbClr val="FFFFFF"/>
                </a:solidFill>
                <a:latin typeface="Calibri"/>
                <a:ea typeface="Calibri"/>
                <a:cs typeface="Calibri"/>
                <a:sym typeface="Calibri"/>
              </a:rPr>
              <a:t>Useful Python Libraries</a:t>
            </a:r>
            <a:endParaRPr sz="20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sng" strike="noStrike" cap="none">
                <a:solidFill>
                  <a:schemeClr val="hlink"/>
                </a:solidFill>
                <a:latin typeface="Arial"/>
                <a:ea typeface="Arial"/>
                <a:cs typeface="Arial"/>
                <a:sym typeface="Arial"/>
                <a:hlinkClick r:id="rId4"/>
              </a:rPr>
              <a:t>https://geopandas.org/</a:t>
            </a:r>
            <a:endParaRPr sz="20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sng" strike="noStrike" cap="none">
                <a:solidFill>
                  <a:schemeClr val="hlink"/>
                </a:solidFill>
                <a:latin typeface="Arial"/>
                <a:ea typeface="Arial"/>
                <a:cs typeface="Arial"/>
                <a:sym typeface="Arial"/>
                <a:hlinkClick r:id="rId5"/>
              </a:rPr>
              <a:t>https://gdal.org/</a:t>
            </a:r>
            <a:endParaRPr sz="20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sng" strike="noStrike" cap="none">
                <a:solidFill>
                  <a:schemeClr val="hlink"/>
                </a:solidFill>
                <a:latin typeface="Arial"/>
                <a:ea typeface="Arial"/>
                <a:cs typeface="Arial"/>
                <a:sym typeface="Arial"/>
                <a:hlinkClick r:id="rId6"/>
              </a:rPr>
              <a:t>https://numpy.org/</a:t>
            </a:r>
            <a:endParaRPr sz="20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sng" strike="noStrike" cap="none">
                <a:solidFill>
                  <a:schemeClr val="hlink"/>
                </a:solidFill>
                <a:latin typeface="Calibri"/>
                <a:ea typeface="Calibri"/>
                <a:cs typeface="Calibri"/>
                <a:sym typeface="Calibri"/>
                <a:hlinkClick r:id="rId7"/>
              </a:rPr>
              <a:t>https://pandas.pydata.org/</a:t>
            </a:r>
            <a:endParaRPr sz="2000" b="0" i="0" u="none" strike="noStrike" cap="none">
              <a:solidFill>
                <a:srgbClr val="FFFFFF"/>
              </a:solidFill>
              <a:latin typeface="Calibri"/>
              <a:ea typeface="Calibri"/>
              <a:cs typeface="Calibri"/>
              <a:sym typeface="Calibri"/>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sng" strike="noStrike" cap="none">
                <a:solidFill>
                  <a:schemeClr val="hlink"/>
                </a:solidFill>
                <a:latin typeface="Arial"/>
                <a:ea typeface="Arial"/>
                <a:cs typeface="Arial"/>
                <a:sym typeface="Arial"/>
                <a:hlinkClick r:id="rId8"/>
              </a:rPr>
              <a:t>https://matplotlib.org/</a:t>
            </a:r>
            <a:endParaRPr sz="20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sng" strike="noStrike" cap="none">
                <a:solidFill>
                  <a:schemeClr val="hlink"/>
                </a:solidFill>
                <a:latin typeface="Arial"/>
                <a:ea typeface="Arial"/>
                <a:cs typeface="Arial"/>
                <a:sym typeface="Arial"/>
                <a:hlinkClick r:id="rId9"/>
              </a:rPr>
              <a:t>https://scikit-learn.org/stable/</a:t>
            </a:r>
            <a:endParaRPr sz="20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sng" strike="noStrike" cap="none">
                <a:solidFill>
                  <a:schemeClr val="hlink"/>
                </a:solidFill>
                <a:latin typeface="Arial"/>
                <a:ea typeface="Arial"/>
                <a:cs typeface="Arial"/>
                <a:sym typeface="Arial"/>
                <a:hlinkClick r:id="rId10"/>
              </a:rPr>
              <a:t>https://www.reportlab.com/</a:t>
            </a:r>
            <a:endParaRPr sz="2000" b="0" i="0" u="none" strike="noStrike" cap="none">
              <a:solidFill>
                <a:srgbClr val="FFFFFF"/>
              </a:solidFill>
              <a:latin typeface="Calibri"/>
              <a:ea typeface="Calibri"/>
              <a:cs typeface="Calibri"/>
              <a:sym typeface="Calibri"/>
            </a:endParaRPr>
          </a:p>
          <a:p>
            <a:pPr marL="0" marR="0" lvl="0" indent="0" algn="just" rtl="0">
              <a:lnSpc>
                <a:spcPct val="100000"/>
              </a:lnSpc>
              <a:spcBef>
                <a:spcPts val="0"/>
              </a:spcBef>
              <a:spcAft>
                <a:spcPts val="0"/>
              </a:spcAft>
              <a:buNone/>
            </a:pPr>
            <a:endParaRPr sz="2000" b="0" i="0" u="none" strike="noStrike" cap="none">
              <a:solidFill>
                <a:srgbClr val="FFFFFF"/>
              </a:solidFill>
              <a:latin typeface="Calibri"/>
              <a:ea typeface="Calibri"/>
              <a:cs typeface="Calibri"/>
              <a:sym typeface="Calibri"/>
            </a:endParaRPr>
          </a:p>
          <a:p>
            <a:pPr marL="0" marR="0" lvl="0" indent="0" algn="just" rtl="0">
              <a:lnSpc>
                <a:spcPct val="100000"/>
              </a:lnSpc>
              <a:spcBef>
                <a:spcPts val="0"/>
              </a:spcBef>
              <a:spcAft>
                <a:spcPts val="0"/>
              </a:spcAft>
              <a:buNone/>
            </a:pPr>
            <a:r>
              <a:rPr lang="en-US" sz="2000" b="0" i="0" u="none" strike="noStrike" cap="none">
                <a:solidFill>
                  <a:srgbClr val="FFFFFF"/>
                </a:solidFill>
                <a:latin typeface="Calibri"/>
                <a:ea typeface="Calibri"/>
                <a:cs typeface="Calibri"/>
                <a:sym typeface="Calibri"/>
              </a:rPr>
              <a:t>Python Resources</a:t>
            </a:r>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sng" strike="noStrike" cap="none">
                <a:solidFill>
                  <a:schemeClr val="hlink"/>
                </a:solidFill>
                <a:latin typeface="Arial"/>
                <a:ea typeface="Arial"/>
                <a:cs typeface="Arial"/>
                <a:sym typeface="Arial"/>
                <a:hlinkClick r:id="rId11"/>
              </a:rPr>
              <a:t>https://www.learnpython.org/</a:t>
            </a:r>
            <a:endParaRPr sz="20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sng" strike="noStrike" cap="none">
                <a:solidFill>
                  <a:schemeClr val="hlink"/>
                </a:solidFill>
                <a:latin typeface="Arial"/>
                <a:ea typeface="Arial"/>
                <a:cs typeface="Arial"/>
                <a:sym typeface="Arial"/>
                <a:hlinkClick r:id="rId12"/>
              </a:rPr>
              <a:t>https://www.codecademy.com/learn/learn-python-3</a:t>
            </a:r>
            <a:endParaRPr sz="20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sng" strike="noStrike" cap="none">
                <a:solidFill>
                  <a:schemeClr val="hlink"/>
                </a:solidFill>
                <a:latin typeface="Arial"/>
                <a:ea typeface="Arial"/>
                <a:cs typeface="Arial"/>
                <a:sym typeface="Arial"/>
                <a:hlinkClick r:id="rId13"/>
              </a:rPr>
              <a:t>https://www.python.org/about/gettingstarted/</a:t>
            </a:r>
            <a:endParaRPr sz="20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rgbClr val="FFFFFF"/>
              </a:buClr>
              <a:buSzPts val="2000"/>
              <a:buFont typeface="Noto Sans Symbols"/>
              <a:buChar char="■"/>
            </a:pPr>
            <a:r>
              <a:rPr lang="en-US" sz="2000" b="0" i="0" u="sng" strike="noStrike" cap="none">
                <a:solidFill>
                  <a:schemeClr val="hlink"/>
                </a:solidFill>
                <a:latin typeface="Calibri"/>
                <a:ea typeface="Calibri"/>
                <a:cs typeface="Calibri"/>
                <a:sym typeface="Calibri"/>
                <a:hlinkClick r:id="rId14"/>
              </a:rPr>
              <a:t>https://docs.python-guide.org/intro/learning/</a:t>
            </a:r>
            <a:r>
              <a:rPr lang="en-US" sz="2000" b="0" i="0" u="none" strike="noStrike" cap="none">
                <a:solidFill>
                  <a:srgbClr val="FFFFFF"/>
                </a:solidFill>
                <a:latin typeface="Calibri"/>
                <a:ea typeface="Calibri"/>
                <a:cs typeface="Calibri"/>
                <a:sym typeface="Calibri"/>
              </a:rPr>
              <a:t> </a:t>
            </a:r>
            <a:endParaRPr/>
          </a:p>
        </p:txBody>
      </p:sp>
      <p:sp>
        <p:nvSpPr>
          <p:cNvPr id="229" name="Google Shape;229;p29"/>
          <p:cNvSpPr/>
          <p:nvPr/>
        </p:nvSpPr>
        <p:spPr>
          <a:xfrm>
            <a:off x="3956100" y="433798"/>
            <a:ext cx="4279800" cy="5208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1" i="0" u="none" strike="noStrike" cap="none">
                <a:solidFill>
                  <a:srgbClr val="FFFFFF"/>
                </a:solidFill>
                <a:latin typeface="Calibri"/>
                <a:ea typeface="Calibri"/>
                <a:cs typeface="Calibri"/>
                <a:sym typeface="Calibri"/>
              </a:rPr>
              <a:t>Python Resources</a:t>
            </a:r>
            <a:endParaRPr sz="2400" b="1" i="0" u="none" strike="noStrike" cap="none">
              <a:solidFill>
                <a:srgbClr val="FFFFF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3"/>
        <p:cNvGrpSpPr/>
        <p:nvPr/>
      </p:nvGrpSpPr>
      <p:grpSpPr>
        <a:xfrm>
          <a:off x="0" y="0"/>
          <a:ext cx="0" cy="0"/>
          <a:chOff x="0" y="0"/>
          <a:chExt cx="0" cy="0"/>
        </a:xfrm>
      </p:grpSpPr>
      <p:sp>
        <p:nvSpPr>
          <p:cNvPr id="234" name="Google Shape;234;p30"/>
          <p:cNvSpPr txBox="1"/>
          <p:nvPr/>
        </p:nvSpPr>
        <p:spPr>
          <a:xfrm>
            <a:off x="1349829" y="3280770"/>
            <a:ext cx="184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30"/>
          <p:cNvSpPr txBox="1"/>
          <p:nvPr/>
        </p:nvSpPr>
        <p:spPr>
          <a:xfrm>
            <a:off x="778374" y="1211963"/>
            <a:ext cx="9952200" cy="5324400"/>
          </a:xfrm>
          <a:prstGeom prst="rect">
            <a:avLst/>
          </a:prstGeom>
          <a:noFill/>
          <a:ln>
            <a:noFill/>
          </a:ln>
        </p:spPr>
        <p:txBody>
          <a:bodyPr spcFirstLastPara="1" wrap="square" lIns="91425" tIns="45700" rIns="91425" bIns="45700" anchor="t" anchorCtr="0">
            <a:noAutofit/>
          </a:bodyPr>
          <a:lstStyle/>
          <a:p>
            <a:pPr marL="457200" lvl="0" indent="-355600" algn="l" rtl="0">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NLP with Deep learning By Stanford University: </a:t>
            </a:r>
            <a:r>
              <a:rPr lang="en-US" sz="2000" u="sng">
                <a:solidFill>
                  <a:schemeClr val="hlink"/>
                </a:solidFill>
                <a:latin typeface="Calibri"/>
                <a:ea typeface="Calibri"/>
                <a:cs typeface="Calibri"/>
                <a:sym typeface="Calibri"/>
                <a:hlinkClick r:id="rId4"/>
              </a:rPr>
              <a:t>https://www.youtube.com/playlist?list=PL3FW7Lu3i5Jsnh1rnUwq_TcylNr7EkRe6</a:t>
            </a:r>
            <a:endParaRPr sz="2000">
              <a:solidFill>
                <a:schemeClr val="lt1"/>
              </a:solidFill>
              <a:latin typeface="Calibri"/>
              <a:ea typeface="Calibri"/>
              <a:cs typeface="Calibri"/>
              <a:sym typeface="Calibri"/>
            </a:endParaRPr>
          </a:p>
          <a:p>
            <a:pPr marL="457200" lvl="0" indent="-355600" algn="l" rtl="0">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Coursera: </a:t>
            </a:r>
            <a:r>
              <a:rPr lang="en-US" sz="2000" u="sng">
                <a:solidFill>
                  <a:schemeClr val="hlink"/>
                </a:solidFill>
                <a:latin typeface="Calibri"/>
                <a:ea typeface="Calibri"/>
                <a:cs typeface="Calibri"/>
                <a:sym typeface="Calibri"/>
                <a:hlinkClick r:id="rId5"/>
              </a:rPr>
              <a:t>https://www.coursera.org/learn/language-processing</a:t>
            </a:r>
            <a:endParaRPr sz="2000">
              <a:solidFill>
                <a:schemeClr val="lt1"/>
              </a:solidFill>
              <a:latin typeface="Calibri"/>
              <a:ea typeface="Calibri"/>
              <a:cs typeface="Calibri"/>
              <a:sym typeface="Calibri"/>
            </a:endParaRPr>
          </a:p>
          <a:p>
            <a:pPr marL="457200" lvl="0" indent="-355600" algn="l" rtl="0">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NLP course by Oxford University (GitHub Repository): </a:t>
            </a:r>
            <a:r>
              <a:rPr lang="en-US" sz="2000" u="sng">
                <a:solidFill>
                  <a:schemeClr val="hlink"/>
                </a:solidFill>
                <a:latin typeface="Calibri"/>
                <a:ea typeface="Calibri"/>
                <a:cs typeface="Calibri"/>
                <a:sym typeface="Calibri"/>
                <a:hlinkClick r:id="rId6"/>
              </a:rPr>
              <a:t>https://github.com/oxford-cs-deepnlp-2017/lectures/blob/master/README.md</a:t>
            </a:r>
            <a:endParaRPr sz="2000">
              <a:solidFill>
                <a:schemeClr val="lt1"/>
              </a:solidFill>
              <a:latin typeface="Calibri"/>
              <a:ea typeface="Calibri"/>
              <a:cs typeface="Calibri"/>
              <a:sym typeface="Calibri"/>
            </a:endParaRPr>
          </a:p>
          <a:p>
            <a:pPr marL="457200" lvl="0" indent="-355600" algn="l" rtl="0">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Deep Learning for Natural Language Processing: Tutorials with Jupyter Notebooks: </a:t>
            </a:r>
            <a:r>
              <a:rPr lang="en-US" sz="2000" u="sng">
                <a:solidFill>
                  <a:schemeClr val="hlink"/>
                </a:solidFill>
                <a:latin typeface="Calibri"/>
                <a:ea typeface="Calibri"/>
                <a:cs typeface="Calibri"/>
                <a:sym typeface="Calibri"/>
                <a:hlinkClick r:id="rId7"/>
              </a:rPr>
              <a:t>https://insights.untapt.com/deep-learning-for-natural-language-processing-tutorials-with-jupyter-notebooks-ad67f336ce3f</a:t>
            </a:r>
            <a:endParaRPr sz="2000">
              <a:solidFill>
                <a:schemeClr val="lt1"/>
              </a:solidFill>
              <a:latin typeface="Calibri"/>
              <a:ea typeface="Calibri"/>
              <a:cs typeface="Calibri"/>
              <a:sym typeface="Calibri"/>
            </a:endParaRPr>
          </a:p>
          <a:p>
            <a:pPr marL="457200" lvl="0" indent="-355600" algn="l" rtl="0">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How to solve 90% of NLP problems: a step-by-step guide: </a:t>
            </a:r>
            <a:r>
              <a:rPr lang="en-US" sz="2000" u="sng">
                <a:solidFill>
                  <a:schemeClr val="hlink"/>
                </a:solidFill>
                <a:latin typeface="Calibri"/>
                <a:ea typeface="Calibri"/>
                <a:cs typeface="Calibri"/>
                <a:sym typeface="Calibri"/>
                <a:hlinkClick r:id="rId8"/>
              </a:rPr>
              <a:t>https://blog.insightdatascience.com/how-to-solve-90-of-nlp-problems-a-step-by-step-guide-fda605278e4e</a:t>
            </a:r>
            <a:endParaRPr sz="2000">
              <a:solidFill>
                <a:schemeClr val="lt1"/>
              </a:solidFill>
              <a:latin typeface="Calibri"/>
              <a:ea typeface="Calibri"/>
              <a:cs typeface="Calibri"/>
              <a:sym typeface="Calibri"/>
            </a:endParaRPr>
          </a:p>
          <a:p>
            <a:pPr marL="457200" lvl="0" indent="-355600" algn="l" rtl="0">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Twitter Sentiment Analysis Using Combined LSTM-CNN Models: </a:t>
            </a:r>
            <a:r>
              <a:rPr lang="en-US" sz="2000" u="sng">
                <a:solidFill>
                  <a:schemeClr val="hlink"/>
                </a:solidFill>
                <a:latin typeface="Calibri"/>
                <a:ea typeface="Calibri"/>
                <a:cs typeface="Calibri"/>
                <a:sym typeface="Calibri"/>
                <a:hlinkClick r:id="rId9"/>
              </a:rPr>
              <a:t>https://konukoii.com/blog/2018/02/19/twitter-sentiment-analysis-using-combined-lstm-cnn-models/</a:t>
            </a:r>
            <a:endParaRPr sz="2000">
              <a:solidFill>
                <a:schemeClr val="lt1"/>
              </a:solidFill>
              <a:latin typeface="Calibri"/>
              <a:ea typeface="Calibri"/>
              <a:cs typeface="Calibri"/>
              <a:sym typeface="Calibri"/>
            </a:endParaRPr>
          </a:p>
          <a:p>
            <a:pPr marL="457200" lvl="0" indent="-355600" algn="l" rtl="0">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Keras LSTM tutorial – How to easily build a powerful deep learning language model: </a:t>
            </a:r>
            <a:r>
              <a:rPr lang="en-US" sz="2000" u="sng">
                <a:solidFill>
                  <a:schemeClr val="hlink"/>
                </a:solidFill>
                <a:latin typeface="Calibri"/>
                <a:ea typeface="Calibri"/>
                <a:cs typeface="Calibri"/>
                <a:sym typeface="Calibri"/>
                <a:hlinkClick r:id="rId10"/>
              </a:rPr>
              <a:t>http://adventuresinmachinelearning.com/keras-lstm-tutorial/</a:t>
            </a:r>
            <a:endParaRPr sz="2000">
              <a:solidFill>
                <a:schemeClr val="lt1"/>
              </a:solidFill>
              <a:latin typeface="Calibri"/>
              <a:ea typeface="Calibri"/>
              <a:cs typeface="Calibri"/>
              <a:sym typeface="Calibri"/>
            </a:endParaRPr>
          </a:p>
          <a:p>
            <a:pPr marL="457200" lvl="0" indent="-355600" algn="l" rtl="0">
              <a:spcBef>
                <a:spcPts val="0"/>
              </a:spcBef>
              <a:spcAft>
                <a:spcPts val="0"/>
              </a:spcAft>
              <a:buClr>
                <a:schemeClr val="lt1"/>
              </a:buClr>
              <a:buSzPts val="2000"/>
              <a:buFont typeface="Calibri"/>
              <a:buChar char="■"/>
            </a:pPr>
            <a:r>
              <a:rPr lang="en-US" sz="2000">
                <a:solidFill>
                  <a:schemeClr val="lt1"/>
                </a:solidFill>
                <a:latin typeface="Calibri"/>
                <a:ea typeface="Calibri"/>
                <a:cs typeface="Calibri"/>
                <a:sym typeface="Calibri"/>
              </a:rPr>
              <a:t>Natural Language Processing with Python – Analyzing Text with the Natural Language Toolkit: </a:t>
            </a:r>
            <a:r>
              <a:rPr lang="en-US" sz="2000" u="sng">
                <a:solidFill>
                  <a:schemeClr val="hlink"/>
                </a:solidFill>
                <a:latin typeface="Calibri"/>
                <a:ea typeface="Calibri"/>
                <a:cs typeface="Calibri"/>
                <a:sym typeface="Calibri"/>
                <a:hlinkClick r:id="rId11"/>
              </a:rPr>
              <a:t>https://www.nltk.org/book/</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0" algn="l" rtl="0">
              <a:spcBef>
                <a:spcPts val="0"/>
              </a:spcBef>
              <a:spcAft>
                <a:spcPts val="0"/>
              </a:spcAft>
              <a:buNone/>
            </a:pPr>
            <a:endParaRPr>
              <a:solidFill>
                <a:schemeClr val="dk1"/>
              </a:solidFill>
            </a:endParaRPr>
          </a:p>
          <a:p>
            <a:pPr marL="342900" marR="0" lvl="0" indent="-342900" algn="just" rtl="0">
              <a:lnSpc>
                <a:spcPct val="100000"/>
              </a:lnSpc>
              <a:spcBef>
                <a:spcPts val="0"/>
              </a:spcBef>
              <a:spcAft>
                <a:spcPts val="0"/>
              </a:spcAft>
              <a:buClr>
                <a:srgbClr val="FFFFFF"/>
              </a:buClr>
              <a:buSzPts val="2000"/>
              <a:buFont typeface="Calibri"/>
              <a:buChar char="■"/>
            </a:pPr>
            <a:endParaRPr sz="2000">
              <a:solidFill>
                <a:srgbClr val="FFFFFF"/>
              </a:solidFill>
              <a:latin typeface="Calibri"/>
              <a:ea typeface="Calibri"/>
              <a:cs typeface="Calibri"/>
              <a:sym typeface="Calibri"/>
            </a:endParaRPr>
          </a:p>
        </p:txBody>
      </p:sp>
      <p:sp>
        <p:nvSpPr>
          <p:cNvPr id="236" name="Google Shape;236;p30"/>
          <p:cNvSpPr/>
          <p:nvPr/>
        </p:nvSpPr>
        <p:spPr>
          <a:xfrm>
            <a:off x="3956100" y="413098"/>
            <a:ext cx="4279800" cy="5208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400" b="1">
                <a:solidFill>
                  <a:srgbClr val="FFFFFF"/>
                </a:solidFill>
                <a:latin typeface="Calibri"/>
                <a:ea typeface="Calibri"/>
                <a:cs typeface="Calibri"/>
                <a:sym typeface="Calibri"/>
              </a:rPr>
              <a:t>NLP</a:t>
            </a:r>
            <a:r>
              <a:rPr lang="en-US" sz="2400" b="1" i="0" u="none" strike="noStrike" cap="none">
                <a:solidFill>
                  <a:srgbClr val="FFFFFF"/>
                </a:solidFill>
                <a:latin typeface="Calibri"/>
                <a:ea typeface="Calibri"/>
                <a:cs typeface="Calibri"/>
                <a:sym typeface="Calibri"/>
              </a:rPr>
              <a:t> Resources</a:t>
            </a:r>
            <a:endParaRPr sz="2400" b="1" i="0" u="none" strike="noStrike" cap="none">
              <a:solidFill>
                <a:srgbClr val="FFFF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
        <p:cNvGrpSpPr/>
        <p:nvPr/>
      </p:nvGrpSpPr>
      <p:grpSpPr>
        <a:xfrm>
          <a:off x="0" y="0"/>
          <a:ext cx="0" cy="0"/>
          <a:chOff x="0" y="0"/>
          <a:chExt cx="0" cy="0"/>
        </a:xfrm>
      </p:grpSpPr>
      <p:sp>
        <p:nvSpPr>
          <p:cNvPr id="123" name="Google Shape;123;p17"/>
          <p:cNvSpPr txBox="1"/>
          <p:nvPr/>
        </p:nvSpPr>
        <p:spPr>
          <a:xfrm>
            <a:off x="1349829" y="3280770"/>
            <a:ext cx="184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4" name="Google Shape;124;p17"/>
          <p:cNvSpPr/>
          <p:nvPr/>
        </p:nvSpPr>
        <p:spPr>
          <a:xfrm>
            <a:off x="3956100" y="1365985"/>
            <a:ext cx="4279800" cy="5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3600" b="1" dirty="0" err="1">
                <a:solidFill>
                  <a:schemeClr val="accent4"/>
                </a:solidFill>
                <a:latin typeface="Calibri"/>
                <a:ea typeface="Calibri"/>
                <a:cs typeface="Calibri"/>
                <a:sym typeface="Calibri"/>
              </a:rPr>
              <a:t>Datathon</a:t>
            </a:r>
            <a:r>
              <a:rPr lang="en-US" sz="3600" b="1" dirty="0">
                <a:solidFill>
                  <a:schemeClr val="accent4"/>
                </a:solidFill>
                <a:latin typeface="Calibri"/>
                <a:ea typeface="Calibri"/>
                <a:cs typeface="Calibri"/>
                <a:sym typeface="Calibri"/>
              </a:rPr>
              <a:t> Schedule</a:t>
            </a:r>
            <a:endParaRPr sz="3600" b="1" dirty="0">
              <a:solidFill>
                <a:schemeClr val="accent4"/>
              </a:solidFill>
              <a:latin typeface="Calibri"/>
              <a:ea typeface="Calibri"/>
              <a:cs typeface="Calibri"/>
              <a:sym typeface="Calibri"/>
            </a:endParaRPr>
          </a:p>
        </p:txBody>
      </p:sp>
      <p:sp>
        <p:nvSpPr>
          <p:cNvPr id="125" name="Google Shape;125;p17"/>
          <p:cNvSpPr txBox="1"/>
          <p:nvPr/>
        </p:nvSpPr>
        <p:spPr>
          <a:xfrm>
            <a:off x="1655000" y="2456500"/>
            <a:ext cx="2100900" cy="46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800"/>
              <a:buNone/>
            </a:pPr>
            <a:r>
              <a:rPr lang="en-US" sz="2400">
                <a:solidFill>
                  <a:schemeClr val="accent4"/>
                </a:solidFill>
              </a:rPr>
              <a:t>Friday </a:t>
            </a:r>
            <a:endParaRPr sz="2400"/>
          </a:p>
        </p:txBody>
      </p:sp>
      <p:sp>
        <p:nvSpPr>
          <p:cNvPr id="126" name="Google Shape;126;p17"/>
          <p:cNvSpPr txBox="1"/>
          <p:nvPr/>
        </p:nvSpPr>
        <p:spPr>
          <a:xfrm>
            <a:off x="8524400" y="2456500"/>
            <a:ext cx="2100900" cy="460800"/>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t" anchorCtr="0">
            <a:noAutofit/>
          </a:bodyPr>
          <a:lstStyle/>
          <a:p>
            <a:pPr marL="0" lvl="0" indent="0" algn="ctr" rtl="0">
              <a:spcBef>
                <a:spcPts val="0"/>
              </a:spcBef>
              <a:spcAft>
                <a:spcPts val="0"/>
              </a:spcAft>
              <a:buSzPts val="1800"/>
              <a:buNone/>
            </a:pPr>
            <a:r>
              <a:rPr lang="en-US" sz="2400" dirty="0">
                <a:solidFill>
                  <a:schemeClr val="accent4"/>
                </a:solidFill>
              </a:rPr>
              <a:t>Sunday </a:t>
            </a:r>
            <a:endParaRPr sz="2400" dirty="0"/>
          </a:p>
        </p:txBody>
      </p:sp>
      <p:sp>
        <p:nvSpPr>
          <p:cNvPr id="127" name="Google Shape;127;p17"/>
          <p:cNvSpPr txBox="1"/>
          <p:nvPr/>
        </p:nvSpPr>
        <p:spPr>
          <a:xfrm>
            <a:off x="5089700" y="2456500"/>
            <a:ext cx="2100900" cy="460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800"/>
              <a:buNone/>
            </a:pPr>
            <a:r>
              <a:rPr lang="en-US" sz="2400" dirty="0">
                <a:solidFill>
                  <a:schemeClr val="accent4"/>
                </a:solidFill>
              </a:rPr>
              <a:t>Saturday  </a:t>
            </a:r>
            <a:endParaRPr sz="2400" dirty="0"/>
          </a:p>
        </p:txBody>
      </p:sp>
      <p:sp>
        <p:nvSpPr>
          <p:cNvPr id="128" name="Google Shape;128;p17"/>
          <p:cNvSpPr txBox="1"/>
          <p:nvPr/>
        </p:nvSpPr>
        <p:spPr>
          <a:xfrm>
            <a:off x="506175" y="3280775"/>
            <a:ext cx="10960200" cy="1200600"/>
          </a:xfrm>
          <a:prstGeom prst="rect">
            <a:avLst/>
          </a:prstGeom>
          <a:noFill/>
          <a:ln>
            <a:noFill/>
          </a:ln>
        </p:spPr>
        <p:txBody>
          <a:bodyPr spcFirstLastPara="1" wrap="square" lIns="91425" tIns="91425" rIns="91425" bIns="91425" anchor="t" anchorCtr="0">
            <a:spAutoFit/>
          </a:bodyPr>
          <a:lstStyle/>
          <a:p>
            <a:pPr marL="457200" lvl="0" indent="-438150" algn="l" rtl="0">
              <a:spcBef>
                <a:spcPts val="0"/>
              </a:spcBef>
              <a:spcAft>
                <a:spcPts val="0"/>
              </a:spcAft>
              <a:buClr>
                <a:schemeClr val="lt1"/>
              </a:buClr>
              <a:buSzPts val="3300"/>
              <a:buFont typeface="Calibri"/>
              <a:buChar char="●"/>
            </a:pPr>
            <a:r>
              <a:rPr lang="en-US" sz="3200" b="1" dirty="0">
                <a:solidFill>
                  <a:schemeClr val="accent4"/>
                </a:solidFill>
              </a:rPr>
              <a:t>10:00 AM</a:t>
            </a:r>
            <a:r>
              <a:rPr lang="en-US" sz="3200" dirty="0">
                <a:solidFill>
                  <a:schemeClr val="accent4"/>
                </a:solidFill>
                <a:latin typeface="Calibri"/>
                <a:ea typeface="Calibri"/>
                <a:cs typeface="Calibri"/>
                <a:sym typeface="Calibri"/>
              </a:rPr>
              <a:t>  </a:t>
            </a:r>
            <a:r>
              <a:rPr lang="en-US" sz="3200" b="1" dirty="0">
                <a:solidFill>
                  <a:schemeClr val="lt1"/>
                </a:solidFill>
                <a:latin typeface="Calibri"/>
                <a:ea typeface="Calibri"/>
                <a:cs typeface="Calibri"/>
                <a:sym typeface="Calibri"/>
              </a:rPr>
              <a:t>SUBMISSION DEADLINE</a:t>
            </a:r>
            <a:endParaRPr sz="3200" b="1" dirty="0">
              <a:solidFill>
                <a:schemeClr val="lt1"/>
              </a:solidFill>
              <a:latin typeface="Calibri"/>
              <a:ea typeface="Calibri"/>
              <a:cs typeface="Calibri"/>
              <a:sym typeface="Calibri"/>
            </a:endParaRPr>
          </a:p>
          <a:p>
            <a:pPr marL="457200" lvl="0" indent="-438150" algn="l" rtl="0">
              <a:spcBef>
                <a:spcPts val="0"/>
              </a:spcBef>
              <a:spcAft>
                <a:spcPts val="0"/>
              </a:spcAft>
              <a:buClr>
                <a:schemeClr val="lt1"/>
              </a:buClr>
              <a:buSzPts val="3300"/>
              <a:buFont typeface="Calibri"/>
              <a:buChar char="●"/>
            </a:pPr>
            <a:r>
              <a:rPr lang="en-US" sz="3200" b="1" dirty="0">
                <a:solidFill>
                  <a:schemeClr val="accent4"/>
                </a:solidFill>
              </a:rPr>
              <a:t>7:00 PM  </a:t>
            </a:r>
            <a:r>
              <a:rPr lang="en-US" sz="3200" b="1" dirty="0">
                <a:solidFill>
                  <a:schemeClr val="lt1"/>
                </a:solidFill>
              </a:rPr>
              <a:t>FINAL CEREMONY</a:t>
            </a:r>
            <a:endParaRPr sz="3200" b="1" dirty="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
        <p:cNvGrpSpPr/>
        <p:nvPr/>
      </p:nvGrpSpPr>
      <p:grpSpPr>
        <a:xfrm>
          <a:off x="0" y="0"/>
          <a:ext cx="0" cy="0"/>
          <a:chOff x="0" y="0"/>
          <a:chExt cx="0" cy="0"/>
        </a:xfrm>
      </p:grpSpPr>
      <p:sp>
        <p:nvSpPr>
          <p:cNvPr id="133" name="Google Shape;133;p18"/>
          <p:cNvSpPr txBox="1"/>
          <p:nvPr/>
        </p:nvSpPr>
        <p:spPr>
          <a:xfrm>
            <a:off x="1349829" y="3280770"/>
            <a:ext cx="184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 name="Google Shape;134;p18"/>
          <p:cNvSpPr/>
          <p:nvPr/>
        </p:nvSpPr>
        <p:spPr>
          <a:xfrm>
            <a:off x="2988900" y="1410375"/>
            <a:ext cx="6214200" cy="520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3600" b="1">
                <a:solidFill>
                  <a:schemeClr val="accent4"/>
                </a:solidFill>
                <a:latin typeface="Calibri"/>
                <a:ea typeface="Calibri"/>
                <a:cs typeface="Calibri"/>
                <a:sym typeface="Calibri"/>
              </a:rPr>
              <a:t>A word from Our Sponsor</a:t>
            </a:r>
            <a:endParaRPr sz="3600" b="1">
              <a:solidFill>
                <a:schemeClr val="accent4"/>
              </a:solidFill>
              <a:latin typeface="Calibri"/>
              <a:ea typeface="Calibri"/>
              <a:cs typeface="Calibri"/>
              <a:sym typeface="Calibri"/>
            </a:endParaRPr>
          </a:p>
        </p:txBody>
      </p:sp>
      <p:pic>
        <p:nvPicPr>
          <p:cNvPr id="135" name="Google Shape;135;p18"/>
          <p:cNvPicPr preferRelativeResize="0"/>
          <p:nvPr/>
        </p:nvPicPr>
        <p:blipFill>
          <a:blip r:embed="rId4">
            <a:alphaModFix/>
          </a:blip>
          <a:stretch>
            <a:fillRect/>
          </a:stretch>
        </p:blipFill>
        <p:spPr>
          <a:xfrm>
            <a:off x="2214567" y="2305525"/>
            <a:ext cx="7762875" cy="274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3CA490-97DC-4042-9BA6-6553F4419D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995" y="2232855"/>
            <a:ext cx="11164009" cy="2392289"/>
          </a:xfrm>
          <a:prstGeom prst="rect">
            <a:avLst/>
          </a:prstGeom>
        </p:spPr>
      </p:pic>
    </p:spTree>
    <p:extLst>
      <p:ext uri="{BB962C8B-B14F-4D97-AF65-F5344CB8AC3E}">
        <p14:creationId xmlns:p14="http://schemas.microsoft.com/office/powerpoint/2010/main" val="1448834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602B6728-02F6-7B47-9C37-41C911D24D6E}"/>
              </a:ext>
            </a:extLst>
          </p:cNvPr>
          <p:cNvSpPr txBox="1">
            <a:spLocks/>
          </p:cNvSpPr>
          <p:nvPr/>
        </p:nvSpPr>
        <p:spPr>
          <a:xfrm>
            <a:off x="4082144" y="2302783"/>
            <a:ext cx="6977742" cy="213269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900" b="1" i="0" u="none" strike="noStrike" kern="1200" cap="none" spc="0" normalizeH="0" baseline="0" noProof="0">
                <a:ln>
                  <a:noFill/>
                </a:ln>
                <a:solidFill>
                  <a:srgbClr val="3B3C39"/>
                </a:solidFill>
                <a:effectLst/>
                <a:uLnTx/>
                <a:uFillTx/>
                <a:latin typeface="Synchrony Sans" panose="02000503040000020004" pitchFamily="2" charset="77"/>
                <a:ea typeface="+mn-ea"/>
                <a:cs typeface="+mn-cs"/>
              </a:rPr>
              <a:t>We are the largest </a:t>
            </a:r>
            <a:r>
              <a:rPr kumimoji="0" lang="en-US" sz="3900" b="1" i="0" u="none" strike="noStrike" kern="1200" cap="none" spc="0" normalizeH="0" baseline="0" noProof="0">
                <a:ln>
                  <a:noFill/>
                </a:ln>
                <a:solidFill>
                  <a:srgbClr val="FCBF10"/>
                </a:solidFill>
                <a:effectLst/>
                <a:uLnTx/>
                <a:uFillTx/>
                <a:latin typeface="Synchrony Sans" panose="02000503040000020004" pitchFamily="2" charset="77"/>
                <a:ea typeface="+mn-ea"/>
                <a:cs typeface="+mn-cs"/>
              </a:rPr>
              <a:t>private label </a:t>
            </a:r>
            <a:r>
              <a:rPr kumimoji="0" lang="en-US" sz="3900" b="1" i="0" u="none" strike="noStrike" kern="1200" cap="none" spc="0" normalizeH="0" baseline="0" noProof="0">
                <a:ln>
                  <a:noFill/>
                </a:ln>
                <a:solidFill>
                  <a:srgbClr val="3B3C39"/>
                </a:solidFill>
                <a:effectLst/>
                <a:uLnTx/>
                <a:uFillTx/>
                <a:latin typeface="Synchrony Sans" panose="02000503040000020004" pitchFamily="2" charset="77"/>
                <a:ea typeface="+mn-ea"/>
                <a:cs typeface="+mn-cs"/>
              </a:rPr>
              <a:t>credit card company in the U.S. based on purchase volume and receivables.</a:t>
            </a:r>
          </a:p>
        </p:txBody>
      </p:sp>
      <p:pic>
        <p:nvPicPr>
          <p:cNvPr id="2" name="Picture 1">
            <a:extLst>
              <a:ext uri="{FF2B5EF4-FFF2-40B4-BE49-F238E27FC236}">
                <a16:creationId xmlns:a16="http://schemas.microsoft.com/office/drawing/2014/main" id="{1B601EBE-420D-8C4F-AB47-F0A21710442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69573" y="2451910"/>
            <a:ext cx="2133598" cy="1790892"/>
          </a:xfrm>
          <a:prstGeom prst="rect">
            <a:avLst/>
          </a:prstGeom>
        </p:spPr>
      </p:pic>
      <p:cxnSp>
        <p:nvCxnSpPr>
          <p:cNvPr id="4" name="Straight Connector 3">
            <a:extLst>
              <a:ext uri="{FF2B5EF4-FFF2-40B4-BE49-F238E27FC236}">
                <a16:creationId xmlns:a16="http://schemas.microsoft.com/office/drawing/2014/main" id="{45836945-2B69-FB48-B087-F553FB539661}"/>
              </a:ext>
            </a:extLst>
          </p:cNvPr>
          <p:cNvCxnSpPr/>
          <p:nvPr/>
        </p:nvCxnSpPr>
        <p:spPr>
          <a:xfrm>
            <a:off x="3777343" y="2188029"/>
            <a:ext cx="0" cy="2362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A99EDD5-55A6-0748-BAB9-A7EBD123E50D}"/>
              </a:ext>
            </a:extLst>
          </p:cNvPr>
          <p:cNvGrpSpPr/>
          <p:nvPr/>
        </p:nvGrpSpPr>
        <p:grpSpPr>
          <a:xfrm>
            <a:off x="7741354" y="6363278"/>
            <a:ext cx="4334472" cy="333842"/>
            <a:chOff x="7741354" y="6363278"/>
            <a:chExt cx="4334472" cy="333842"/>
          </a:xfrm>
        </p:grpSpPr>
        <p:pic>
          <p:nvPicPr>
            <p:cNvPr id="9" name="Picture 8">
              <a:extLst>
                <a:ext uri="{FF2B5EF4-FFF2-40B4-BE49-F238E27FC236}">
                  <a16:creationId xmlns:a16="http://schemas.microsoft.com/office/drawing/2014/main" id="{2D11A8DE-E7D5-644C-BDE8-B00630CBDFE6}"/>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482605" y="6363278"/>
              <a:ext cx="1593221" cy="333842"/>
            </a:xfrm>
            <a:prstGeom prst="rect">
              <a:avLst/>
            </a:prstGeom>
          </p:spPr>
        </p:pic>
        <p:sp>
          <p:nvSpPr>
            <p:cNvPr id="11" name="TextBox 10">
              <a:extLst>
                <a:ext uri="{FF2B5EF4-FFF2-40B4-BE49-F238E27FC236}">
                  <a16:creationId xmlns:a16="http://schemas.microsoft.com/office/drawing/2014/main" id="{7DCE458B-FF4C-7F4E-B717-DEB9096B51F7}"/>
                </a:ext>
              </a:extLst>
            </p:cNvPr>
            <p:cNvSpPr txBox="1"/>
            <p:nvPr/>
          </p:nvSpPr>
          <p:spPr>
            <a:xfrm>
              <a:off x="7741354" y="6434876"/>
              <a:ext cx="2452745" cy="245367"/>
            </a:xfrm>
            <a:prstGeom prst="rect">
              <a:avLst/>
            </a:prstGeom>
            <a:noFill/>
          </p:spPr>
          <p:txBody>
            <a:bodyPr wrap="square" lIns="0" rIns="0" rtlCol="0">
              <a:no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B3C39">
                      <a:lumMod val="50000"/>
                      <a:lumOff val="50000"/>
                    </a:srgbClr>
                  </a:solidFill>
                  <a:effectLst/>
                  <a:uLnTx/>
                  <a:uFillTx/>
                  <a:latin typeface="Synchrony Sans" panose="02000503040000020004" pitchFamily="2" charset="77"/>
                  <a:ea typeface="+mn-ea"/>
                  <a:cs typeface="Synchrony Sans"/>
                </a:rPr>
                <a:t>Business </a:t>
              </a:r>
              <a:r>
                <a:rPr kumimoji="0" lang="en-US" sz="1200" b="1" i="0" u="none" strike="noStrike" kern="1200" cap="none" spc="0" normalizeH="0" baseline="0" noProof="0">
                  <a:ln>
                    <a:noFill/>
                  </a:ln>
                  <a:solidFill>
                    <a:srgbClr val="3B3C39">
                      <a:lumMod val="50000"/>
                      <a:lumOff val="50000"/>
                    </a:srgbClr>
                  </a:solidFill>
                  <a:effectLst/>
                  <a:uLnTx/>
                  <a:uFillTx/>
                  <a:latin typeface="Synchrony Sans" panose="02000503040000020004" pitchFamily="2" charset="77"/>
                  <a:ea typeface="+mn-ea"/>
                  <a:cs typeface="+mn-cs"/>
                </a:rPr>
                <a:t>Leadership Program</a:t>
              </a:r>
            </a:p>
          </p:txBody>
        </p:sp>
      </p:grpSp>
    </p:spTree>
    <p:extLst>
      <p:ext uri="{BB962C8B-B14F-4D97-AF65-F5344CB8AC3E}">
        <p14:creationId xmlns:p14="http://schemas.microsoft.com/office/powerpoint/2010/main" val="1163700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759630C-E61F-E747-AB3B-A6321DF374EF}"/>
              </a:ext>
            </a:extLst>
          </p:cNvPr>
          <p:cNvSpPr txBox="1">
            <a:spLocks/>
          </p:cNvSpPr>
          <p:nvPr/>
        </p:nvSpPr>
        <p:spPr>
          <a:xfrm>
            <a:off x="5462352" y="456003"/>
            <a:ext cx="4102358" cy="3588675"/>
          </a:xfrm>
          <a:prstGeom prst="rect">
            <a:avLst/>
          </a:prstGeom>
        </p:spPr>
        <p:txBody>
          <a:bodyPr wrap="square" lIns="0" tIns="0" rIns="0" bIns="0">
            <a:spAutoFit/>
          </a:bodyPr>
          <a:lstStyle>
            <a:lvl1pPr marL="342900" indent="-342900" algn="l" rtl="0" eaLnBrk="1" fontAlgn="base" hangingPunct="1">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0" marR="0" lvl="0" indent="0" algn="l" defTabSz="914400" rtl="0" eaLnBrk="1" fontAlgn="base" latinLnBrk="0" hangingPunct="1">
              <a:lnSpc>
                <a:spcPct val="100000"/>
              </a:lnSpc>
              <a:spcBef>
                <a:spcPts val="0"/>
              </a:spcBef>
              <a:spcAft>
                <a:spcPts val="1200"/>
              </a:spcAft>
              <a:buClr>
                <a:srgbClr val="6EBF4A"/>
              </a:buClr>
              <a:buSzPct val="60000"/>
              <a:buFont typeface="Wingdings" pitchFamily="2" charset="2"/>
              <a:buNone/>
              <a:tabLst/>
              <a:defRPr/>
            </a:pPr>
            <a:r>
              <a:rPr kumimoji="0" lang="en-US" sz="4400" b="1" i="0" u="none" strike="noStrike" kern="0" cap="none" spc="0" normalizeH="0" baseline="0" noProof="0">
                <a:ln>
                  <a:noFill/>
                </a:ln>
                <a:solidFill>
                  <a:srgbClr val="3B3C39"/>
                </a:solidFill>
                <a:effectLst/>
                <a:uLnTx/>
                <a:uFillTx/>
                <a:latin typeface="Synchrony Sans" panose="02000503040000020004" pitchFamily="2" charset="77"/>
                <a:ea typeface="+mn-ea"/>
                <a:cs typeface="Synchrony Sans"/>
              </a:rPr>
              <a:t>WHO WE ARE</a:t>
            </a:r>
            <a:endParaRPr kumimoji="0" lang="en-US" sz="1800" b="0" i="0" u="none" strike="noStrike" kern="1200" cap="none" spc="0" normalizeH="0" baseline="0" noProof="0">
              <a:ln>
                <a:noFill/>
              </a:ln>
              <a:solidFill>
                <a:srgbClr val="3B3C39"/>
              </a:solidFill>
              <a:effectLst/>
              <a:uLnTx/>
              <a:uFillTx/>
              <a:latin typeface="Synchrony Sans" panose="02000503040000020004" pitchFamily="2" charset="77"/>
              <a:ea typeface="+mn-ea"/>
              <a:cs typeface="+mn-cs"/>
            </a:endParaRPr>
          </a:p>
          <a:p>
            <a:pPr marL="0" marR="0" lvl="0" indent="0" algn="l" defTabSz="914400" rtl="0" eaLnBrk="1" fontAlgn="base" latinLnBrk="0" hangingPunct="1">
              <a:lnSpc>
                <a:spcPct val="100000"/>
              </a:lnSpc>
              <a:spcBef>
                <a:spcPct val="20000"/>
              </a:spcBef>
              <a:spcAft>
                <a:spcPct val="0"/>
              </a:spcAft>
              <a:buClr>
                <a:srgbClr val="6EBF4A"/>
              </a:buClr>
              <a:buSzPct val="60000"/>
              <a:buFont typeface="Wingdings" pitchFamily="2" charset="2"/>
              <a:buNone/>
              <a:tabLst/>
              <a:defRPr/>
            </a:pPr>
            <a:r>
              <a:rPr kumimoji="0" lang="en-US" sz="1600" b="0" i="0" u="none" strike="noStrike" kern="1200" cap="none" spc="0" normalizeH="0" baseline="0" noProof="0">
                <a:ln>
                  <a:noFill/>
                </a:ln>
                <a:solidFill>
                  <a:srgbClr val="3B3C39"/>
                </a:solidFill>
                <a:effectLst/>
                <a:uLnTx/>
                <a:uFillTx/>
                <a:latin typeface="Synchrony Sans" panose="02000503040000020004" pitchFamily="2" charset="77"/>
                <a:ea typeface="+mn-ea"/>
                <a:cs typeface="+mn-cs"/>
              </a:rPr>
              <a:t>We’re a </a:t>
            </a:r>
            <a:r>
              <a:rPr kumimoji="0" lang="en-US" sz="1600" b="1" i="0" u="none" strike="noStrike" kern="1200" cap="none" spc="0" normalizeH="0" baseline="0" noProof="0">
                <a:ln>
                  <a:noFill/>
                </a:ln>
                <a:solidFill>
                  <a:srgbClr val="3B3C39"/>
                </a:solidFill>
                <a:effectLst/>
                <a:uLnTx/>
                <a:uFillTx/>
                <a:latin typeface="Synchrony Sans" panose="02000503040000020004" pitchFamily="2" charset="77"/>
                <a:ea typeface="+mn-ea"/>
                <a:cs typeface="+mn-cs"/>
              </a:rPr>
              <a:t>premier consumer financial services company</a:t>
            </a:r>
            <a:r>
              <a:rPr kumimoji="0" lang="en-US" sz="1600" b="0" i="0" u="none" strike="noStrike" kern="1200" cap="none" spc="0" normalizeH="0" baseline="0" noProof="0">
                <a:ln>
                  <a:noFill/>
                </a:ln>
                <a:solidFill>
                  <a:srgbClr val="3B3C39"/>
                </a:solidFill>
                <a:effectLst/>
                <a:uLnTx/>
                <a:uFillTx/>
                <a:latin typeface="Synchrony Sans" panose="02000503040000020004" pitchFamily="2" charset="77"/>
                <a:ea typeface="+mn-ea"/>
                <a:cs typeface="+mn-cs"/>
              </a:rPr>
              <a:t> delivering </a:t>
            </a:r>
            <a:r>
              <a:rPr kumimoji="0" lang="en-US" sz="1600" b="1" i="0" u="none" strike="noStrike" kern="1200" cap="none" spc="0" normalizeH="0" baseline="0" noProof="0">
                <a:ln>
                  <a:noFill/>
                </a:ln>
                <a:solidFill>
                  <a:srgbClr val="3B3C39"/>
                </a:solidFill>
                <a:effectLst/>
                <a:uLnTx/>
                <a:uFillTx/>
                <a:latin typeface="Synchrony Sans" panose="02000503040000020004" pitchFamily="2" charset="77"/>
                <a:ea typeface="+mn-ea"/>
                <a:cs typeface="+mn-cs"/>
              </a:rPr>
              <a:t>customized financing programs</a:t>
            </a:r>
            <a:r>
              <a:rPr kumimoji="0" lang="en-US" sz="1600" b="0" i="0" u="none" strike="noStrike" kern="1200" cap="none" spc="0" normalizeH="0" baseline="0" noProof="0">
                <a:ln>
                  <a:noFill/>
                </a:ln>
                <a:solidFill>
                  <a:srgbClr val="3B3C39"/>
                </a:solidFill>
                <a:effectLst/>
                <a:uLnTx/>
                <a:uFillTx/>
                <a:latin typeface="Synchrony Sans" panose="02000503040000020004" pitchFamily="2" charset="77"/>
                <a:ea typeface="+mn-ea"/>
                <a:cs typeface="+mn-cs"/>
              </a:rPr>
              <a:t> across key industries including retail, health, auto, travel and home. Along with </a:t>
            </a:r>
            <a:r>
              <a:rPr kumimoji="0" lang="en-US" sz="1600" b="1" i="0" u="none" strike="noStrike" kern="1200" cap="none" spc="0" normalizeH="0" baseline="0" noProof="0">
                <a:ln>
                  <a:noFill/>
                </a:ln>
                <a:solidFill>
                  <a:srgbClr val="3B3C39"/>
                </a:solidFill>
                <a:effectLst/>
                <a:uLnTx/>
                <a:uFillTx/>
                <a:latin typeface="Synchrony Sans" panose="02000503040000020004" pitchFamily="2" charset="77"/>
                <a:ea typeface="+mn-ea"/>
                <a:cs typeface="+mn-cs"/>
              </a:rPr>
              <a:t>award-winning consumer banking products</a:t>
            </a:r>
            <a:r>
              <a:rPr kumimoji="0" lang="en-US" sz="1600" b="0" i="0" u="none" strike="noStrike" kern="1200" cap="none" spc="0" normalizeH="0" baseline="0" noProof="0">
                <a:ln>
                  <a:noFill/>
                </a:ln>
                <a:solidFill>
                  <a:srgbClr val="3B3C39"/>
                </a:solidFill>
                <a:effectLst/>
                <a:uLnTx/>
                <a:uFillTx/>
                <a:latin typeface="Synchrony Sans" panose="02000503040000020004" pitchFamily="2" charset="77"/>
                <a:ea typeface="+mn-ea"/>
                <a:cs typeface="+mn-cs"/>
              </a:rPr>
              <a:t>, we bring deep industry expertise, actionable data insights, innovative solutions and differentiated digital experiences to improve the success of every business we serve and the quality of each life we touch.</a:t>
            </a:r>
            <a:endParaRPr kumimoji="0" lang="en-US" sz="1400" b="0" i="0" u="none" strike="noStrike" kern="0" cap="none" spc="0" normalizeH="0" baseline="0" noProof="0">
              <a:ln>
                <a:noFill/>
              </a:ln>
              <a:solidFill>
                <a:srgbClr val="3B3C39"/>
              </a:solidFill>
              <a:effectLst/>
              <a:uLnTx/>
              <a:uFillTx/>
              <a:latin typeface="Synchrony Sans" panose="02000503040000020004" pitchFamily="2" charset="77"/>
              <a:ea typeface="+mn-ea"/>
              <a:cs typeface="+mn-cs"/>
            </a:endParaRPr>
          </a:p>
        </p:txBody>
      </p:sp>
      <p:cxnSp>
        <p:nvCxnSpPr>
          <p:cNvPr id="6" name="Straight Connector 5">
            <a:extLst>
              <a:ext uri="{FF2B5EF4-FFF2-40B4-BE49-F238E27FC236}">
                <a16:creationId xmlns:a16="http://schemas.microsoft.com/office/drawing/2014/main" id="{888057A7-4840-624F-AA94-95A55C3F86EF}"/>
              </a:ext>
            </a:extLst>
          </p:cNvPr>
          <p:cNvCxnSpPr>
            <a:cxnSpLocks/>
          </p:cNvCxnSpPr>
          <p:nvPr/>
        </p:nvCxnSpPr>
        <p:spPr bwMode="auto">
          <a:xfrm>
            <a:off x="10184926" y="6385458"/>
            <a:ext cx="2007074" cy="0"/>
          </a:xfrm>
          <a:prstGeom prst="line">
            <a:avLst/>
          </a:prstGeom>
          <a:solidFill>
            <a:schemeClr val="accent1"/>
          </a:solidFill>
          <a:ln w="381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 name="Picture 7" descr="A group of people sitting around a table&#10;&#10;Description automatically generated with low confidence">
            <a:extLst>
              <a:ext uri="{FF2B5EF4-FFF2-40B4-BE49-F238E27FC236}">
                <a16:creationId xmlns:a16="http://schemas.microsoft.com/office/drawing/2014/main" id="{180E9883-02B9-4F47-A225-355A30B3A26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
          <a:stretch/>
        </p:blipFill>
        <p:spPr>
          <a:xfrm>
            <a:off x="914400" y="-1"/>
            <a:ext cx="3764071" cy="2462213"/>
          </a:xfrm>
          <a:prstGeom prst="rect">
            <a:avLst/>
          </a:prstGeom>
        </p:spPr>
      </p:pic>
      <p:pic>
        <p:nvPicPr>
          <p:cNvPr id="10" name="Picture 9" descr="A picture containing text, person, indoor, standing&#10;&#10;Description automatically generated">
            <a:extLst>
              <a:ext uri="{FF2B5EF4-FFF2-40B4-BE49-F238E27FC236}">
                <a16:creationId xmlns:a16="http://schemas.microsoft.com/office/drawing/2014/main" id="{9E4C6A3B-E187-724A-8A1A-63CFF03E5E5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14400" y="2514600"/>
            <a:ext cx="3764071" cy="1828801"/>
          </a:xfrm>
          <a:prstGeom prst="rect">
            <a:avLst/>
          </a:prstGeom>
        </p:spPr>
      </p:pic>
      <p:pic>
        <p:nvPicPr>
          <p:cNvPr id="12" name="Picture 11" descr="Two people walking in a gym&#10;&#10;Description automatically generated with medium confidence">
            <a:extLst>
              <a:ext uri="{FF2B5EF4-FFF2-40B4-BE49-F238E27FC236}">
                <a16:creationId xmlns:a16="http://schemas.microsoft.com/office/drawing/2014/main" id="{A1303B24-AC2B-B344-8FD4-6C0BA98C103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14400" y="4395787"/>
            <a:ext cx="3771901" cy="2462213"/>
          </a:xfrm>
          <a:prstGeom prst="rect">
            <a:avLst/>
          </a:prstGeom>
        </p:spPr>
      </p:pic>
      <p:sp>
        <p:nvSpPr>
          <p:cNvPr id="9" name="Oval 8">
            <a:extLst>
              <a:ext uri="{FF2B5EF4-FFF2-40B4-BE49-F238E27FC236}">
                <a16:creationId xmlns:a16="http://schemas.microsoft.com/office/drawing/2014/main" id="{BDC9A244-2A74-435B-A636-AE748BAD5A05}"/>
              </a:ext>
            </a:extLst>
          </p:cNvPr>
          <p:cNvSpPr>
            <a:spLocks noChangeAspect="1"/>
          </p:cNvSpPr>
          <p:nvPr/>
        </p:nvSpPr>
        <p:spPr bwMode="auto">
          <a:xfrm>
            <a:off x="5620843" y="4904209"/>
            <a:ext cx="671313" cy="671313"/>
          </a:xfrm>
          <a:prstGeom prst="ellipse">
            <a:avLst/>
          </a:prstGeom>
          <a:solidFill>
            <a:schemeClr val="bg1"/>
          </a:solidFill>
          <a:ln w="635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B3C39"/>
              </a:solidFill>
              <a:effectLst/>
              <a:uLnTx/>
              <a:uFillTx/>
              <a:latin typeface="Synchrony Sans" panose="02000503040000020004" pitchFamily="2" charset="77"/>
              <a:ea typeface="+mn-ea"/>
              <a:cs typeface="+mn-cs"/>
            </a:endParaRPr>
          </a:p>
        </p:txBody>
      </p:sp>
      <p:sp>
        <p:nvSpPr>
          <p:cNvPr id="11" name="Oval 10">
            <a:extLst>
              <a:ext uri="{FF2B5EF4-FFF2-40B4-BE49-F238E27FC236}">
                <a16:creationId xmlns:a16="http://schemas.microsoft.com/office/drawing/2014/main" id="{C3BE5A45-8E85-4224-BB17-5B11D6E4630F}"/>
              </a:ext>
            </a:extLst>
          </p:cNvPr>
          <p:cNvSpPr>
            <a:spLocks noChangeAspect="1"/>
          </p:cNvSpPr>
          <p:nvPr/>
        </p:nvSpPr>
        <p:spPr bwMode="auto">
          <a:xfrm>
            <a:off x="7783822" y="4900790"/>
            <a:ext cx="644567" cy="661720"/>
          </a:xfrm>
          <a:prstGeom prst="ellipse">
            <a:avLst/>
          </a:prstGeom>
          <a:solidFill>
            <a:schemeClr val="bg1"/>
          </a:solidFill>
          <a:ln w="63500"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B3C39"/>
              </a:solidFill>
              <a:effectLst/>
              <a:uLnTx/>
              <a:uFillTx/>
              <a:latin typeface="Synchrony Sans" panose="02000503040000020004" pitchFamily="2" charset="77"/>
              <a:ea typeface="+mn-ea"/>
              <a:cs typeface="+mn-cs"/>
            </a:endParaRPr>
          </a:p>
        </p:txBody>
      </p:sp>
      <p:sp>
        <p:nvSpPr>
          <p:cNvPr id="13" name="Oval 12">
            <a:extLst>
              <a:ext uri="{FF2B5EF4-FFF2-40B4-BE49-F238E27FC236}">
                <a16:creationId xmlns:a16="http://schemas.microsoft.com/office/drawing/2014/main" id="{F1C80C96-A784-4DC4-B7E1-9420B8E972B8}"/>
              </a:ext>
            </a:extLst>
          </p:cNvPr>
          <p:cNvSpPr>
            <a:spLocks noChangeAspect="1"/>
          </p:cNvSpPr>
          <p:nvPr/>
        </p:nvSpPr>
        <p:spPr bwMode="auto">
          <a:xfrm>
            <a:off x="9933874" y="4959715"/>
            <a:ext cx="615807" cy="615807"/>
          </a:xfrm>
          <a:prstGeom prst="ellipse">
            <a:avLst/>
          </a:prstGeom>
          <a:solidFill>
            <a:schemeClr val="bg1"/>
          </a:solidFill>
          <a:ln w="635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B3C39"/>
              </a:solidFill>
              <a:effectLst/>
              <a:uLnTx/>
              <a:uFillTx/>
              <a:latin typeface="Synchrony Sans" panose="02000503040000020004" pitchFamily="2" charset="77"/>
              <a:ea typeface="+mn-ea"/>
              <a:cs typeface="+mn-cs"/>
            </a:endParaRPr>
          </a:p>
        </p:txBody>
      </p:sp>
      <p:sp>
        <p:nvSpPr>
          <p:cNvPr id="14" name="Text Placeholder 2">
            <a:extLst>
              <a:ext uri="{FF2B5EF4-FFF2-40B4-BE49-F238E27FC236}">
                <a16:creationId xmlns:a16="http://schemas.microsoft.com/office/drawing/2014/main" id="{8CECA176-1BFA-4EE9-9035-8EAF8AE07265}"/>
              </a:ext>
            </a:extLst>
          </p:cNvPr>
          <p:cNvSpPr txBox="1">
            <a:spLocks/>
          </p:cNvSpPr>
          <p:nvPr/>
        </p:nvSpPr>
        <p:spPr>
          <a:xfrm>
            <a:off x="5273719" y="5625331"/>
            <a:ext cx="1612280" cy="661720"/>
          </a:xfrm>
          <a:prstGeom prst="rect">
            <a:avLst/>
          </a:prstGeom>
        </p:spPr>
        <p:txBody>
          <a:bodyPr vert="horz" wrap="square" lIns="0" tIns="0" rIns="0" bIns="0">
            <a:spAutoFit/>
          </a:bodyPr>
          <a:lstStyle>
            <a:lvl1pPr marL="0" indent="0" algn="l" rtl="0" eaLnBrk="1" fontAlgn="base" hangingPunct="1">
              <a:spcBef>
                <a:spcPct val="20000"/>
              </a:spcBef>
              <a:spcAft>
                <a:spcPct val="0"/>
              </a:spcAft>
              <a:buClr>
                <a:schemeClr val="folHlink"/>
              </a:buClr>
              <a:buSzPct val="60000"/>
              <a:buFont typeface="Wingdings" pitchFamily="2" charset="2"/>
              <a:buNone/>
              <a:defRPr sz="1600">
                <a:solidFill>
                  <a:srgbClr val="3B3C39"/>
                </a:solidFill>
                <a:latin typeface="+mn-lt"/>
                <a:ea typeface="+mn-ea"/>
                <a:cs typeface="+mn-cs"/>
              </a:defRPr>
            </a:lvl1pPr>
            <a:lvl2pPr marL="457200" indent="0" algn="l" rtl="0" eaLnBrk="1" fontAlgn="base" hangingPunct="1">
              <a:spcBef>
                <a:spcPct val="20000"/>
              </a:spcBef>
              <a:spcAft>
                <a:spcPct val="0"/>
              </a:spcAft>
              <a:buClr>
                <a:schemeClr val="hlink"/>
              </a:buClr>
              <a:buSzPct val="55000"/>
              <a:buFont typeface="Wingdings" pitchFamily="2" charset="2"/>
              <a:buNone/>
              <a:defRPr sz="1600">
                <a:solidFill>
                  <a:srgbClr val="FFFFFF"/>
                </a:solidFill>
                <a:latin typeface="+mn-lt"/>
              </a:defRPr>
            </a:lvl2pPr>
            <a:lvl3pPr marL="914400" indent="0" algn="l" rtl="0" eaLnBrk="1" fontAlgn="base" hangingPunct="1">
              <a:spcBef>
                <a:spcPct val="20000"/>
              </a:spcBef>
              <a:spcAft>
                <a:spcPct val="0"/>
              </a:spcAft>
              <a:buClr>
                <a:schemeClr val="folHlink"/>
              </a:buClr>
              <a:buSzPct val="50000"/>
              <a:buFont typeface="Wingdings" pitchFamily="2" charset="2"/>
              <a:buNone/>
              <a:defRPr sz="1600">
                <a:solidFill>
                  <a:srgbClr val="FFFFFF"/>
                </a:solidFill>
                <a:latin typeface="+mn-lt"/>
              </a:defRPr>
            </a:lvl3pPr>
            <a:lvl4pPr marL="1371600" indent="0" algn="l" rtl="0" eaLnBrk="1" fontAlgn="base" hangingPunct="1">
              <a:spcBef>
                <a:spcPct val="20000"/>
              </a:spcBef>
              <a:spcAft>
                <a:spcPct val="0"/>
              </a:spcAft>
              <a:buClr>
                <a:schemeClr val="accent2"/>
              </a:buClr>
              <a:buSzPct val="55000"/>
              <a:buFont typeface="Wingdings" pitchFamily="2" charset="2"/>
              <a:buNone/>
              <a:defRPr sz="1600">
                <a:solidFill>
                  <a:srgbClr val="FFFFFF"/>
                </a:solidFill>
                <a:latin typeface="+mn-lt"/>
              </a:defRPr>
            </a:lvl4pPr>
            <a:lvl5pPr marL="1828800" indent="0" algn="l" rtl="0" eaLnBrk="1" fontAlgn="base" hangingPunct="1">
              <a:spcBef>
                <a:spcPct val="20000"/>
              </a:spcBef>
              <a:spcAft>
                <a:spcPct val="0"/>
              </a:spcAft>
              <a:buClr>
                <a:schemeClr val="accent1"/>
              </a:buClr>
              <a:buSzPct val="50000"/>
              <a:buFont typeface="Wingdings" pitchFamily="2" charset="2"/>
              <a:buNone/>
              <a:defRPr sz="1600">
                <a:solidFill>
                  <a:srgbClr val="FFFFFF"/>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0" marR="0" lvl="0" indent="0" algn="ctr" defTabSz="914400" rtl="0" eaLnBrk="1" fontAlgn="base" latinLnBrk="0" hangingPunct="1">
              <a:lnSpc>
                <a:spcPct val="100000"/>
              </a:lnSpc>
              <a:spcBef>
                <a:spcPts val="0"/>
              </a:spcBef>
              <a:spcAft>
                <a:spcPts val="600"/>
              </a:spcAft>
              <a:buClr>
                <a:srgbClr val="6EBF4A"/>
              </a:buClr>
              <a:buSzPct val="60000"/>
              <a:buFont typeface="Wingdings" pitchFamily="2" charset="2"/>
              <a:buNone/>
              <a:tabLst/>
              <a:defRPr/>
            </a:pPr>
            <a:r>
              <a:rPr kumimoji="0" lang="en-US" sz="1400" b="1" i="0" u="none" strike="noStrike" kern="0" cap="none" spc="0" normalizeH="0" baseline="0" noProof="0">
                <a:ln>
                  <a:noFill/>
                </a:ln>
                <a:solidFill>
                  <a:srgbClr val="3B3C39"/>
                </a:solidFill>
                <a:effectLst/>
                <a:uLnTx/>
                <a:uFillTx/>
                <a:latin typeface="Synchrony Sans" panose="02000503040000020004" pitchFamily="2" charset="77"/>
                <a:ea typeface="+mn-ea"/>
                <a:cs typeface="Synchrony Sans"/>
              </a:rPr>
              <a:t>YEARS OF HISTORY</a:t>
            </a:r>
          </a:p>
          <a:p>
            <a:pPr marL="0" marR="0" lvl="0" indent="0" algn="ctr" defTabSz="914400" rtl="0" eaLnBrk="1" fontAlgn="base" latinLnBrk="0" hangingPunct="1">
              <a:lnSpc>
                <a:spcPct val="100000"/>
              </a:lnSpc>
              <a:spcBef>
                <a:spcPts val="0"/>
              </a:spcBef>
              <a:spcAft>
                <a:spcPct val="0"/>
              </a:spcAft>
              <a:buClr>
                <a:srgbClr val="6EBF4A"/>
              </a:buClr>
              <a:buSzPct val="60000"/>
              <a:buFont typeface="Wingdings" pitchFamily="2" charset="2"/>
              <a:buNone/>
              <a:tabLst/>
              <a:defRPr/>
            </a:pPr>
            <a:r>
              <a:rPr kumimoji="0" lang="en-US" sz="1200" b="0" i="0" u="none" strike="noStrike" kern="0" cap="none" spc="0" normalizeH="0" baseline="0" noProof="0">
                <a:ln>
                  <a:noFill/>
                </a:ln>
                <a:solidFill>
                  <a:srgbClr val="94969A"/>
                </a:solidFill>
                <a:effectLst/>
                <a:uLnTx/>
                <a:uFillTx/>
                <a:latin typeface="Synchrony Sans" panose="02000503040000020004" pitchFamily="2" charset="77"/>
                <a:ea typeface="+mn-ea"/>
                <a:cs typeface="+mn-cs"/>
              </a:rPr>
              <a:t>Built One Customer</a:t>
            </a:r>
          </a:p>
          <a:p>
            <a:pPr marL="0" marR="0" lvl="0" indent="0" algn="ctr" defTabSz="914400" rtl="0" eaLnBrk="1" fontAlgn="base" latinLnBrk="0" hangingPunct="1">
              <a:lnSpc>
                <a:spcPct val="100000"/>
              </a:lnSpc>
              <a:spcBef>
                <a:spcPts val="0"/>
              </a:spcBef>
              <a:spcAft>
                <a:spcPct val="0"/>
              </a:spcAft>
              <a:buClr>
                <a:srgbClr val="6EBF4A"/>
              </a:buClr>
              <a:buSzPct val="60000"/>
              <a:buFont typeface="Wingdings" pitchFamily="2" charset="2"/>
              <a:buNone/>
              <a:tabLst/>
              <a:defRPr/>
            </a:pPr>
            <a:r>
              <a:rPr kumimoji="0" lang="en-US" sz="1200" b="0" i="0" u="none" strike="noStrike" kern="0" cap="none" spc="0" normalizeH="0" baseline="0" noProof="0">
                <a:ln>
                  <a:noFill/>
                </a:ln>
                <a:solidFill>
                  <a:srgbClr val="94969A"/>
                </a:solidFill>
                <a:effectLst/>
                <a:uLnTx/>
                <a:uFillTx/>
                <a:latin typeface="Synchrony Sans" panose="02000503040000020004" pitchFamily="2" charset="77"/>
                <a:ea typeface="+mn-ea"/>
                <a:cs typeface="+mn-cs"/>
              </a:rPr>
              <a:t>At A Time</a:t>
            </a:r>
          </a:p>
        </p:txBody>
      </p:sp>
      <p:sp>
        <p:nvSpPr>
          <p:cNvPr id="15" name="Text Placeholder 2">
            <a:extLst>
              <a:ext uri="{FF2B5EF4-FFF2-40B4-BE49-F238E27FC236}">
                <a16:creationId xmlns:a16="http://schemas.microsoft.com/office/drawing/2014/main" id="{1CEB69A3-1CD6-47D4-A279-46D8428E9A75}"/>
              </a:ext>
            </a:extLst>
          </p:cNvPr>
          <p:cNvSpPr txBox="1">
            <a:spLocks/>
          </p:cNvSpPr>
          <p:nvPr/>
        </p:nvSpPr>
        <p:spPr>
          <a:xfrm>
            <a:off x="7098455" y="5625331"/>
            <a:ext cx="2212373" cy="661720"/>
          </a:xfrm>
          <a:prstGeom prst="rect">
            <a:avLst/>
          </a:prstGeom>
        </p:spPr>
        <p:txBody>
          <a:bodyPr vert="horz" wrap="square" lIns="0" tIns="0" rIns="0" bIns="0">
            <a:spAutoFit/>
          </a:bodyPr>
          <a:lstStyle>
            <a:lvl1pPr marL="0" indent="0" algn="l" rtl="0" eaLnBrk="1" fontAlgn="base" hangingPunct="1">
              <a:spcBef>
                <a:spcPct val="20000"/>
              </a:spcBef>
              <a:spcAft>
                <a:spcPct val="0"/>
              </a:spcAft>
              <a:buClr>
                <a:schemeClr val="folHlink"/>
              </a:buClr>
              <a:buSzPct val="60000"/>
              <a:buFont typeface="Wingdings" pitchFamily="2" charset="2"/>
              <a:buNone/>
              <a:defRPr sz="1600">
                <a:solidFill>
                  <a:srgbClr val="3B3C39"/>
                </a:solidFill>
                <a:latin typeface="+mn-lt"/>
                <a:ea typeface="+mn-ea"/>
                <a:cs typeface="+mn-cs"/>
              </a:defRPr>
            </a:lvl1pPr>
            <a:lvl2pPr marL="457200" indent="0" algn="l" rtl="0" eaLnBrk="1" fontAlgn="base" hangingPunct="1">
              <a:spcBef>
                <a:spcPct val="20000"/>
              </a:spcBef>
              <a:spcAft>
                <a:spcPct val="0"/>
              </a:spcAft>
              <a:buClr>
                <a:schemeClr val="hlink"/>
              </a:buClr>
              <a:buSzPct val="55000"/>
              <a:buFont typeface="Wingdings" pitchFamily="2" charset="2"/>
              <a:buNone/>
              <a:defRPr sz="1600">
                <a:solidFill>
                  <a:srgbClr val="FFFFFF"/>
                </a:solidFill>
                <a:latin typeface="+mn-lt"/>
              </a:defRPr>
            </a:lvl2pPr>
            <a:lvl3pPr marL="914400" indent="0" algn="l" rtl="0" eaLnBrk="1" fontAlgn="base" hangingPunct="1">
              <a:spcBef>
                <a:spcPct val="20000"/>
              </a:spcBef>
              <a:spcAft>
                <a:spcPct val="0"/>
              </a:spcAft>
              <a:buClr>
                <a:schemeClr val="folHlink"/>
              </a:buClr>
              <a:buSzPct val="50000"/>
              <a:buFont typeface="Wingdings" pitchFamily="2" charset="2"/>
              <a:buNone/>
              <a:defRPr sz="1600">
                <a:solidFill>
                  <a:srgbClr val="FFFFFF"/>
                </a:solidFill>
                <a:latin typeface="+mn-lt"/>
              </a:defRPr>
            </a:lvl3pPr>
            <a:lvl4pPr marL="1371600" indent="0" algn="l" rtl="0" eaLnBrk="1" fontAlgn="base" hangingPunct="1">
              <a:spcBef>
                <a:spcPct val="20000"/>
              </a:spcBef>
              <a:spcAft>
                <a:spcPct val="0"/>
              </a:spcAft>
              <a:buClr>
                <a:schemeClr val="accent2"/>
              </a:buClr>
              <a:buSzPct val="55000"/>
              <a:buFont typeface="Wingdings" pitchFamily="2" charset="2"/>
              <a:buNone/>
              <a:defRPr sz="1600">
                <a:solidFill>
                  <a:srgbClr val="FFFFFF"/>
                </a:solidFill>
                <a:latin typeface="+mn-lt"/>
              </a:defRPr>
            </a:lvl4pPr>
            <a:lvl5pPr marL="1828800" indent="0" algn="l" rtl="0" eaLnBrk="1" fontAlgn="base" hangingPunct="1">
              <a:spcBef>
                <a:spcPct val="20000"/>
              </a:spcBef>
              <a:spcAft>
                <a:spcPct val="0"/>
              </a:spcAft>
              <a:buClr>
                <a:schemeClr val="accent1"/>
              </a:buClr>
              <a:buSzPct val="50000"/>
              <a:buFont typeface="Wingdings" pitchFamily="2" charset="2"/>
              <a:buNone/>
              <a:defRPr sz="1600">
                <a:solidFill>
                  <a:srgbClr val="FFFFFF"/>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0" marR="0" lvl="0" indent="0" algn="ctr" defTabSz="914400" rtl="0" eaLnBrk="1" fontAlgn="base" latinLnBrk="0" hangingPunct="1">
              <a:lnSpc>
                <a:spcPct val="100000"/>
              </a:lnSpc>
              <a:spcBef>
                <a:spcPts val="0"/>
              </a:spcBef>
              <a:spcAft>
                <a:spcPts val="600"/>
              </a:spcAft>
              <a:buClr>
                <a:srgbClr val="6EBF4A"/>
              </a:buClr>
              <a:buSzPct val="60000"/>
              <a:buFont typeface="Wingdings" pitchFamily="2" charset="2"/>
              <a:buNone/>
              <a:tabLst/>
              <a:defRPr/>
            </a:pPr>
            <a:r>
              <a:rPr kumimoji="0" lang="en-US" sz="1400" b="1" i="0" u="none" strike="noStrike" kern="0" cap="none" spc="0" normalizeH="0" baseline="0" noProof="0">
                <a:ln>
                  <a:noFill/>
                </a:ln>
                <a:solidFill>
                  <a:srgbClr val="3B3C39"/>
                </a:solidFill>
                <a:effectLst/>
                <a:uLnTx/>
                <a:uFillTx/>
                <a:latin typeface="Synchrony Sans" panose="02000503040000020004" pitchFamily="2" charset="77"/>
                <a:ea typeface="+mn-ea"/>
                <a:cs typeface="Synchrony Sans"/>
              </a:rPr>
              <a:t>ACTIVE CUSTOMERS</a:t>
            </a:r>
          </a:p>
          <a:p>
            <a:pPr marL="0" marR="0" lvl="0" indent="0" algn="ctr" defTabSz="914400" rtl="0" eaLnBrk="1" fontAlgn="base" latinLnBrk="0" hangingPunct="1">
              <a:lnSpc>
                <a:spcPct val="100000"/>
              </a:lnSpc>
              <a:spcBef>
                <a:spcPts val="0"/>
              </a:spcBef>
              <a:spcAft>
                <a:spcPct val="0"/>
              </a:spcAft>
              <a:buClr>
                <a:srgbClr val="6EBF4A"/>
              </a:buClr>
              <a:buSzPct val="60000"/>
              <a:buFont typeface="Wingdings" pitchFamily="2" charset="2"/>
              <a:buNone/>
              <a:tabLst/>
              <a:defRPr/>
            </a:pPr>
            <a:r>
              <a:rPr kumimoji="0" lang="en-US" sz="1200" b="0" i="0" u="none" strike="noStrike" kern="0" cap="none" spc="0" normalizeH="0" baseline="0" noProof="0">
                <a:ln>
                  <a:noFill/>
                </a:ln>
                <a:solidFill>
                  <a:srgbClr val="94969A"/>
                </a:solidFill>
                <a:effectLst/>
                <a:uLnTx/>
                <a:uFillTx/>
                <a:latin typeface="Synchrony Sans" panose="02000503040000020004" pitchFamily="2" charset="77"/>
                <a:ea typeface="+mn-ea"/>
                <a:cs typeface="+mn-cs"/>
              </a:rPr>
              <a:t>Accounts Across </a:t>
            </a:r>
          </a:p>
          <a:p>
            <a:pPr marL="0" marR="0" lvl="0" indent="0" algn="ctr" defTabSz="914400" rtl="0" eaLnBrk="1" fontAlgn="base" latinLnBrk="0" hangingPunct="1">
              <a:lnSpc>
                <a:spcPct val="100000"/>
              </a:lnSpc>
              <a:spcBef>
                <a:spcPts val="0"/>
              </a:spcBef>
              <a:spcAft>
                <a:spcPct val="0"/>
              </a:spcAft>
              <a:buClr>
                <a:srgbClr val="6EBF4A"/>
              </a:buClr>
              <a:buSzPct val="60000"/>
              <a:buFont typeface="Wingdings" pitchFamily="2" charset="2"/>
              <a:buNone/>
              <a:tabLst/>
              <a:defRPr/>
            </a:pPr>
            <a:r>
              <a:rPr kumimoji="0" lang="en-US" sz="1200" b="0" i="0" u="none" strike="noStrike" kern="0" cap="none" spc="0" normalizeH="0" baseline="0" noProof="0">
                <a:ln>
                  <a:noFill/>
                </a:ln>
                <a:solidFill>
                  <a:srgbClr val="94969A"/>
                </a:solidFill>
                <a:effectLst/>
                <a:uLnTx/>
                <a:uFillTx/>
                <a:latin typeface="Synchrony Sans" panose="02000503040000020004" pitchFamily="2" charset="77"/>
                <a:ea typeface="+mn-ea"/>
                <a:cs typeface="+mn-cs"/>
              </a:rPr>
              <a:t>Multiple Industries</a:t>
            </a:r>
          </a:p>
        </p:txBody>
      </p:sp>
      <p:sp>
        <p:nvSpPr>
          <p:cNvPr id="16" name="Text Placeholder 2">
            <a:extLst>
              <a:ext uri="{FF2B5EF4-FFF2-40B4-BE49-F238E27FC236}">
                <a16:creationId xmlns:a16="http://schemas.microsoft.com/office/drawing/2014/main" id="{AFA6E106-6BB1-4E09-96A7-A758227E4115}"/>
              </a:ext>
            </a:extLst>
          </p:cNvPr>
          <p:cNvSpPr txBox="1">
            <a:spLocks/>
          </p:cNvSpPr>
          <p:nvPr/>
        </p:nvSpPr>
        <p:spPr>
          <a:xfrm>
            <a:off x="9370806" y="5625331"/>
            <a:ext cx="1822945" cy="661720"/>
          </a:xfrm>
          <a:prstGeom prst="rect">
            <a:avLst/>
          </a:prstGeom>
        </p:spPr>
        <p:txBody>
          <a:bodyPr vert="horz" wrap="square" lIns="0" tIns="0" rIns="0" bIns="0">
            <a:spAutoFit/>
          </a:bodyPr>
          <a:lstStyle>
            <a:lvl1pPr marL="0" indent="0" algn="l" rtl="0" eaLnBrk="1" fontAlgn="base" hangingPunct="1">
              <a:spcBef>
                <a:spcPct val="20000"/>
              </a:spcBef>
              <a:spcAft>
                <a:spcPct val="0"/>
              </a:spcAft>
              <a:buClr>
                <a:schemeClr val="folHlink"/>
              </a:buClr>
              <a:buSzPct val="60000"/>
              <a:buFont typeface="Wingdings" pitchFamily="2" charset="2"/>
              <a:buNone/>
              <a:defRPr sz="1600">
                <a:solidFill>
                  <a:srgbClr val="3B3C39"/>
                </a:solidFill>
                <a:latin typeface="+mn-lt"/>
                <a:ea typeface="+mn-ea"/>
                <a:cs typeface="+mn-cs"/>
              </a:defRPr>
            </a:lvl1pPr>
            <a:lvl2pPr marL="457200" indent="0" algn="l" rtl="0" eaLnBrk="1" fontAlgn="base" hangingPunct="1">
              <a:spcBef>
                <a:spcPct val="20000"/>
              </a:spcBef>
              <a:spcAft>
                <a:spcPct val="0"/>
              </a:spcAft>
              <a:buClr>
                <a:schemeClr val="hlink"/>
              </a:buClr>
              <a:buSzPct val="55000"/>
              <a:buFont typeface="Wingdings" pitchFamily="2" charset="2"/>
              <a:buNone/>
              <a:defRPr sz="1600">
                <a:solidFill>
                  <a:srgbClr val="FFFFFF"/>
                </a:solidFill>
                <a:latin typeface="+mn-lt"/>
              </a:defRPr>
            </a:lvl2pPr>
            <a:lvl3pPr marL="914400" indent="0" algn="l" rtl="0" eaLnBrk="1" fontAlgn="base" hangingPunct="1">
              <a:spcBef>
                <a:spcPct val="20000"/>
              </a:spcBef>
              <a:spcAft>
                <a:spcPct val="0"/>
              </a:spcAft>
              <a:buClr>
                <a:schemeClr val="folHlink"/>
              </a:buClr>
              <a:buSzPct val="50000"/>
              <a:buFont typeface="Wingdings" pitchFamily="2" charset="2"/>
              <a:buNone/>
              <a:defRPr sz="1600">
                <a:solidFill>
                  <a:srgbClr val="FFFFFF"/>
                </a:solidFill>
                <a:latin typeface="+mn-lt"/>
              </a:defRPr>
            </a:lvl3pPr>
            <a:lvl4pPr marL="1371600" indent="0" algn="l" rtl="0" eaLnBrk="1" fontAlgn="base" hangingPunct="1">
              <a:spcBef>
                <a:spcPct val="20000"/>
              </a:spcBef>
              <a:spcAft>
                <a:spcPct val="0"/>
              </a:spcAft>
              <a:buClr>
                <a:schemeClr val="accent2"/>
              </a:buClr>
              <a:buSzPct val="55000"/>
              <a:buFont typeface="Wingdings" pitchFamily="2" charset="2"/>
              <a:buNone/>
              <a:defRPr sz="1600">
                <a:solidFill>
                  <a:srgbClr val="FFFFFF"/>
                </a:solidFill>
                <a:latin typeface="+mn-lt"/>
              </a:defRPr>
            </a:lvl4pPr>
            <a:lvl5pPr marL="1828800" indent="0" algn="l" rtl="0" eaLnBrk="1" fontAlgn="base" hangingPunct="1">
              <a:spcBef>
                <a:spcPct val="20000"/>
              </a:spcBef>
              <a:spcAft>
                <a:spcPct val="0"/>
              </a:spcAft>
              <a:buClr>
                <a:schemeClr val="accent1"/>
              </a:buClr>
              <a:buSzPct val="50000"/>
              <a:buFont typeface="Wingdings" pitchFamily="2" charset="2"/>
              <a:buNone/>
              <a:defRPr sz="1600">
                <a:solidFill>
                  <a:srgbClr val="FFFFFF"/>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0" marR="0" lvl="0" indent="0" algn="ctr" defTabSz="914400" rtl="0" eaLnBrk="1" fontAlgn="base" latinLnBrk="0" hangingPunct="1">
              <a:lnSpc>
                <a:spcPct val="100000"/>
              </a:lnSpc>
              <a:spcBef>
                <a:spcPts val="0"/>
              </a:spcBef>
              <a:spcAft>
                <a:spcPts val="600"/>
              </a:spcAft>
              <a:buClr>
                <a:srgbClr val="6EBF4A"/>
              </a:buClr>
              <a:buSzPct val="60000"/>
              <a:buFont typeface="Wingdings" pitchFamily="2" charset="2"/>
              <a:buNone/>
              <a:tabLst/>
              <a:defRPr/>
            </a:pPr>
            <a:r>
              <a:rPr kumimoji="0" lang="en-US" sz="1400" b="1" i="0" u="none" strike="noStrike" kern="0" cap="none" spc="0" normalizeH="0" baseline="0" noProof="0">
                <a:ln>
                  <a:noFill/>
                </a:ln>
                <a:solidFill>
                  <a:srgbClr val="3B3C39"/>
                </a:solidFill>
                <a:effectLst/>
                <a:uLnTx/>
                <a:uFillTx/>
                <a:latin typeface="Synchrony Sans" panose="02000503040000020004" pitchFamily="2" charset="77"/>
                <a:ea typeface="+mn-ea"/>
                <a:cs typeface="Synchrony Sans"/>
              </a:rPr>
              <a:t>EMPLOYEES</a:t>
            </a:r>
          </a:p>
          <a:p>
            <a:pPr marL="0" marR="0" lvl="0" indent="0" algn="ctr" defTabSz="914400" rtl="0" eaLnBrk="1" fontAlgn="base" latinLnBrk="0" hangingPunct="1">
              <a:lnSpc>
                <a:spcPct val="100000"/>
              </a:lnSpc>
              <a:spcBef>
                <a:spcPts val="0"/>
              </a:spcBef>
              <a:spcAft>
                <a:spcPct val="0"/>
              </a:spcAft>
              <a:buClr>
                <a:srgbClr val="6EBF4A"/>
              </a:buClr>
              <a:buSzPct val="60000"/>
              <a:buFont typeface="Wingdings" pitchFamily="2" charset="2"/>
              <a:buNone/>
              <a:tabLst/>
              <a:defRPr/>
            </a:pPr>
            <a:r>
              <a:rPr kumimoji="0" lang="en-US" sz="1200" b="0" i="0" u="none" strike="noStrike" kern="0" cap="none" spc="0" normalizeH="0" baseline="0" noProof="0">
                <a:ln>
                  <a:noFill/>
                </a:ln>
                <a:solidFill>
                  <a:srgbClr val="94969A"/>
                </a:solidFill>
                <a:effectLst/>
                <a:uLnTx/>
                <a:uFillTx/>
                <a:latin typeface="Synchrony Sans" panose="02000503040000020004" pitchFamily="2" charset="77"/>
                <a:ea typeface="+mn-ea"/>
                <a:cs typeface="+mn-cs"/>
              </a:rPr>
              <a:t>Each One Integral </a:t>
            </a:r>
          </a:p>
          <a:p>
            <a:pPr marL="0" marR="0" lvl="0" indent="0" algn="ctr" defTabSz="914400" rtl="0" eaLnBrk="1" fontAlgn="base" latinLnBrk="0" hangingPunct="1">
              <a:lnSpc>
                <a:spcPct val="100000"/>
              </a:lnSpc>
              <a:spcBef>
                <a:spcPts val="0"/>
              </a:spcBef>
              <a:spcAft>
                <a:spcPct val="0"/>
              </a:spcAft>
              <a:buClr>
                <a:srgbClr val="6EBF4A"/>
              </a:buClr>
              <a:buSzPct val="60000"/>
              <a:buFont typeface="Wingdings" pitchFamily="2" charset="2"/>
              <a:buNone/>
              <a:tabLst/>
              <a:defRPr/>
            </a:pPr>
            <a:r>
              <a:rPr kumimoji="0" lang="en-US" sz="1200" b="0" i="0" u="none" strike="noStrike" kern="0" cap="none" spc="0" normalizeH="0" baseline="0" noProof="0">
                <a:ln>
                  <a:noFill/>
                </a:ln>
                <a:solidFill>
                  <a:srgbClr val="94969A"/>
                </a:solidFill>
                <a:effectLst/>
                <a:uLnTx/>
                <a:uFillTx/>
                <a:latin typeface="Synchrony Sans" panose="02000503040000020004" pitchFamily="2" charset="77"/>
                <a:ea typeface="+mn-ea"/>
                <a:cs typeface="+mn-cs"/>
              </a:rPr>
              <a:t>To Our Business</a:t>
            </a:r>
          </a:p>
        </p:txBody>
      </p:sp>
      <p:grpSp>
        <p:nvGrpSpPr>
          <p:cNvPr id="17" name="Picture 108">
            <a:extLst>
              <a:ext uri="{FF2B5EF4-FFF2-40B4-BE49-F238E27FC236}">
                <a16:creationId xmlns:a16="http://schemas.microsoft.com/office/drawing/2014/main" id="{FAFB9C9E-DEED-4321-B442-61B27A51C1EB}"/>
              </a:ext>
            </a:extLst>
          </p:cNvPr>
          <p:cNvGrpSpPr>
            <a:grpSpLocks noChangeAspect="1"/>
          </p:cNvGrpSpPr>
          <p:nvPr/>
        </p:nvGrpSpPr>
        <p:grpSpPr>
          <a:xfrm>
            <a:off x="5768440" y="5036960"/>
            <a:ext cx="376117" cy="405809"/>
            <a:chOff x="987400" y="4917635"/>
            <a:chExt cx="299544" cy="323192"/>
          </a:xfrm>
          <a:solidFill>
            <a:srgbClr val="3B3C39"/>
          </a:solidFill>
        </p:grpSpPr>
        <p:sp>
          <p:nvSpPr>
            <p:cNvPr id="18" name="Freeform 7">
              <a:extLst>
                <a:ext uri="{FF2B5EF4-FFF2-40B4-BE49-F238E27FC236}">
                  <a16:creationId xmlns:a16="http://schemas.microsoft.com/office/drawing/2014/main" id="{A040DD50-1B90-4088-8B7B-215596017639}"/>
                </a:ext>
              </a:extLst>
            </p:cNvPr>
            <p:cNvSpPr/>
            <p:nvPr/>
          </p:nvSpPr>
          <p:spPr>
            <a:xfrm>
              <a:off x="987400" y="4917635"/>
              <a:ext cx="299544" cy="323192"/>
            </a:xfrm>
            <a:custGeom>
              <a:avLst/>
              <a:gdLst>
                <a:gd name="connsiteX0" fmla="*/ 283779 w 299544"/>
                <a:gd name="connsiteY0" fmla="*/ 39414 h 323192"/>
                <a:gd name="connsiteX1" fmla="*/ 252248 w 299544"/>
                <a:gd name="connsiteY1" fmla="*/ 39414 h 323192"/>
                <a:gd name="connsiteX2" fmla="*/ 252248 w 299544"/>
                <a:gd name="connsiteY2" fmla="*/ 0 h 323192"/>
                <a:gd name="connsiteX3" fmla="*/ 236483 w 299544"/>
                <a:gd name="connsiteY3" fmla="*/ 0 h 323192"/>
                <a:gd name="connsiteX4" fmla="*/ 236483 w 299544"/>
                <a:gd name="connsiteY4" fmla="*/ 39414 h 323192"/>
                <a:gd name="connsiteX5" fmla="*/ 204952 w 299544"/>
                <a:gd name="connsiteY5" fmla="*/ 39414 h 323192"/>
                <a:gd name="connsiteX6" fmla="*/ 189186 w 299544"/>
                <a:gd name="connsiteY6" fmla="*/ 39414 h 323192"/>
                <a:gd name="connsiteX7" fmla="*/ 157655 w 299544"/>
                <a:gd name="connsiteY7" fmla="*/ 39414 h 323192"/>
                <a:gd name="connsiteX8" fmla="*/ 141890 w 299544"/>
                <a:gd name="connsiteY8" fmla="*/ 39414 h 323192"/>
                <a:gd name="connsiteX9" fmla="*/ 110359 w 299544"/>
                <a:gd name="connsiteY9" fmla="*/ 39414 h 323192"/>
                <a:gd name="connsiteX10" fmla="*/ 94593 w 299544"/>
                <a:gd name="connsiteY10" fmla="*/ 39414 h 323192"/>
                <a:gd name="connsiteX11" fmla="*/ 63062 w 299544"/>
                <a:gd name="connsiteY11" fmla="*/ 39414 h 323192"/>
                <a:gd name="connsiteX12" fmla="*/ 63062 w 299544"/>
                <a:gd name="connsiteY12" fmla="*/ 0 h 323192"/>
                <a:gd name="connsiteX13" fmla="*/ 47297 w 299544"/>
                <a:gd name="connsiteY13" fmla="*/ 0 h 323192"/>
                <a:gd name="connsiteX14" fmla="*/ 47297 w 299544"/>
                <a:gd name="connsiteY14" fmla="*/ 39414 h 323192"/>
                <a:gd name="connsiteX15" fmla="*/ 15766 w 299544"/>
                <a:gd name="connsiteY15" fmla="*/ 39414 h 323192"/>
                <a:gd name="connsiteX16" fmla="*/ 0 w 299544"/>
                <a:gd name="connsiteY16" fmla="*/ 55179 h 323192"/>
                <a:gd name="connsiteX17" fmla="*/ 0 w 299544"/>
                <a:gd name="connsiteY17" fmla="*/ 307427 h 323192"/>
                <a:gd name="connsiteX18" fmla="*/ 15766 w 299544"/>
                <a:gd name="connsiteY18" fmla="*/ 323193 h 323192"/>
                <a:gd name="connsiteX19" fmla="*/ 283779 w 299544"/>
                <a:gd name="connsiteY19" fmla="*/ 323193 h 323192"/>
                <a:gd name="connsiteX20" fmla="*/ 299545 w 299544"/>
                <a:gd name="connsiteY20" fmla="*/ 307427 h 323192"/>
                <a:gd name="connsiteX21" fmla="*/ 299545 w 299544"/>
                <a:gd name="connsiteY21" fmla="*/ 55179 h 323192"/>
                <a:gd name="connsiteX22" fmla="*/ 283779 w 299544"/>
                <a:gd name="connsiteY22" fmla="*/ 39414 h 323192"/>
                <a:gd name="connsiteX23" fmla="*/ 47297 w 299544"/>
                <a:gd name="connsiteY23" fmla="*/ 55179 h 323192"/>
                <a:gd name="connsiteX24" fmla="*/ 63062 w 299544"/>
                <a:gd name="connsiteY24" fmla="*/ 55179 h 323192"/>
                <a:gd name="connsiteX25" fmla="*/ 94593 w 299544"/>
                <a:gd name="connsiteY25" fmla="*/ 55179 h 323192"/>
                <a:gd name="connsiteX26" fmla="*/ 110359 w 299544"/>
                <a:gd name="connsiteY26" fmla="*/ 55179 h 323192"/>
                <a:gd name="connsiteX27" fmla="*/ 141890 w 299544"/>
                <a:gd name="connsiteY27" fmla="*/ 55179 h 323192"/>
                <a:gd name="connsiteX28" fmla="*/ 157655 w 299544"/>
                <a:gd name="connsiteY28" fmla="*/ 55179 h 323192"/>
                <a:gd name="connsiteX29" fmla="*/ 189186 w 299544"/>
                <a:gd name="connsiteY29" fmla="*/ 55179 h 323192"/>
                <a:gd name="connsiteX30" fmla="*/ 204952 w 299544"/>
                <a:gd name="connsiteY30" fmla="*/ 55179 h 323192"/>
                <a:gd name="connsiteX31" fmla="*/ 236483 w 299544"/>
                <a:gd name="connsiteY31" fmla="*/ 55179 h 323192"/>
                <a:gd name="connsiteX32" fmla="*/ 252248 w 299544"/>
                <a:gd name="connsiteY32" fmla="*/ 55179 h 323192"/>
                <a:gd name="connsiteX33" fmla="*/ 283779 w 299544"/>
                <a:gd name="connsiteY33" fmla="*/ 55179 h 323192"/>
                <a:gd name="connsiteX34" fmla="*/ 283779 w 299544"/>
                <a:gd name="connsiteY34" fmla="*/ 94357 h 323192"/>
                <a:gd name="connsiteX35" fmla="*/ 15766 w 299544"/>
                <a:gd name="connsiteY35" fmla="*/ 94357 h 323192"/>
                <a:gd name="connsiteX36" fmla="*/ 15766 w 299544"/>
                <a:gd name="connsiteY36" fmla="*/ 55179 h 323192"/>
                <a:gd name="connsiteX37" fmla="*/ 47297 w 299544"/>
                <a:gd name="connsiteY37" fmla="*/ 55179 h 323192"/>
                <a:gd name="connsiteX38" fmla="*/ 15766 w 299544"/>
                <a:gd name="connsiteY38" fmla="*/ 307427 h 323192"/>
                <a:gd name="connsiteX39" fmla="*/ 15766 w 299544"/>
                <a:gd name="connsiteY39" fmla="*/ 110122 h 323192"/>
                <a:gd name="connsiteX40" fmla="*/ 283779 w 299544"/>
                <a:gd name="connsiteY40" fmla="*/ 110122 h 323192"/>
                <a:gd name="connsiteX41" fmla="*/ 283779 w 299544"/>
                <a:gd name="connsiteY41" fmla="*/ 307427 h 323192"/>
                <a:gd name="connsiteX42" fmla="*/ 15766 w 299544"/>
                <a:gd name="connsiteY42" fmla="*/ 307427 h 32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9544" h="323192">
                  <a:moveTo>
                    <a:pt x="283779" y="39414"/>
                  </a:moveTo>
                  <a:lnTo>
                    <a:pt x="252248" y="39414"/>
                  </a:lnTo>
                  <a:lnTo>
                    <a:pt x="252248" y="0"/>
                  </a:lnTo>
                  <a:lnTo>
                    <a:pt x="236483" y="0"/>
                  </a:lnTo>
                  <a:lnTo>
                    <a:pt x="236483" y="39414"/>
                  </a:lnTo>
                  <a:lnTo>
                    <a:pt x="204952" y="39414"/>
                  </a:lnTo>
                  <a:lnTo>
                    <a:pt x="189186" y="39414"/>
                  </a:lnTo>
                  <a:lnTo>
                    <a:pt x="157655" y="39414"/>
                  </a:lnTo>
                  <a:lnTo>
                    <a:pt x="141890" y="39414"/>
                  </a:lnTo>
                  <a:lnTo>
                    <a:pt x="110359" y="39414"/>
                  </a:lnTo>
                  <a:lnTo>
                    <a:pt x="94593" y="39414"/>
                  </a:lnTo>
                  <a:lnTo>
                    <a:pt x="63062" y="39414"/>
                  </a:lnTo>
                  <a:lnTo>
                    <a:pt x="63062" y="0"/>
                  </a:lnTo>
                  <a:lnTo>
                    <a:pt x="47297" y="0"/>
                  </a:lnTo>
                  <a:lnTo>
                    <a:pt x="47297" y="39414"/>
                  </a:lnTo>
                  <a:lnTo>
                    <a:pt x="15766" y="39414"/>
                  </a:lnTo>
                  <a:cubicBezTo>
                    <a:pt x="7094" y="39414"/>
                    <a:pt x="0" y="46508"/>
                    <a:pt x="0" y="55179"/>
                  </a:cubicBezTo>
                  <a:lnTo>
                    <a:pt x="0" y="307427"/>
                  </a:lnTo>
                  <a:cubicBezTo>
                    <a:pt x="0" y="316098"/>
                    <a:pt x="7094" y="323193"/>
                    <a:pt x="15766" y="323193"/>
                  </a:cubicBezTo>
                  <a:lnTo>
                    <a:pt x="283779" y="323193"/>
                  </a:lnTo>
                  <a:cubicBezTo>
                    <a:pt x="292450" y="323193"/>
                    <a:pt x="299545" y="316098"/>
                    <a:pt x="299545" y="307427"/>
                  </a:cubicBezTo>
                  <a:lnTo>
                    <a:pt x="299545" y="55179"/>
                  </a:lnTo>
                  <a:cubicBezTo>
                    <a:pt x="299545" y="46508"/>
                    <a:pt x="292450" y="39414"/>
                    <a:pt x="283779" y="39414"/>
                  </a:cubicBezTo>
                  <a:close/>
                  <a:moveTo>
                    <a:pt x="47297" y="55179"/>
                  </a:moveTo>
                  <a:lnTo>
                    <a:pt x="63062" y="55179"/>
                  </a:lnTo>
                  <a:lnTo>
                    <a:pt x="94593" y="55179"/>
                  </a:lnTo>
                  <a:lnTo>
                    <a:pt x="110359" y="55179"/>
                  </a:lnTo>
                  <a:lnTo>
                    <a:pt x="141890" y="55179"/>
                  </a:lnTo>
                  <a:lnTo>
                    <a:pt x="157655" y="55179"/>
                  </a:lnTo>
                  <a:lnTo>
                    <a:pt x="189186" y="55179"/>
                  </a:lnTo>
                  <a:lnTo>
                    <a:pt x="204952" y="55179"/>
                  </a:lnTo>
                  <a:lnTo>
                    <a:pt x="236483" y="55179"/>
                  </a:lnTo>
                  <a:lnTo>
                    <a:pt x="252248" y="55179"/>
                  </a:lnTo>
                  <a:lnTo>
                    <a:pt x="283779" y="55179"/>
                  </a:lnTo>
                  <a:lnTo>
                    <a:pt x="283779" y="94357"/>
                  </a:lnTo>
                  <a:lnTo>
                    <a:pt x="15766" y="94357"/>
                  </a:lnTo>
                  <a:lnTo>
                    <a:pt x="15766" y="55179"/>
                  </a:lnTo>
                  <a:lnTo>
                    <a:pt x="47297" y="55179"/>
                  </a:lnTo>
                  <a:close/>
                  <a:moveTo>
                    <a:pt x="15766" y="307427"/>
                  </a:moveTo>
                  <a:lnTo>
                    <a:pt x="15766" y="110122"/>
                  </a:lnTo>
                  <a:lnTo>
                    <a:pt x="283779" y="110122"/>
                  </a:lnTo>
                  <a:lnTo>
                    <a:pt x="283779" y="307427"/>
                  </a:lnTo>
                  <a:lnTo>
                    <a:pt x="15766" y="307427"/>
                  </a:lnTo>
                  <a:close/>
                </a:path>
              </a:pathLst>
            </a:custGeom>
            <a:solidFill>
              <a:srgbClr val="3B3C39"/>
            </a:solidFill>
            <a:ln w="1935" cap="flat">
              <a:noFill/>
              <a:prstDash val="solid"/>
              <a:miter/>
            </a:ln>
          </p:spPr>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B3C39"/>
                </a:solidFill>
                <a:effectLst/>
                <a:uLnTx/>
                <a:uFillTx/>
                <a:latin typeface="Synchrony Sans" panose="02000503040000020004" pitchFamily="2" charset="77"/>
                <a:ea typeface="+mn-ea"/>
                <a:cs typeface="+mn-cs"/>
              </a:endParaRPr>
            </a:p>
          </p:txBody>
        </p:sp>
        <p:sp>
          <p:nvSpPr>
            <p:cNvPr id="19" name="Freeform 8">
              <a:extLst>
                <a:ext uri="{FF2B5EF4-FFF2-40B4-BE49-F238E27FC236}">
                  <a16:creationId xmlns:a16="http://schemas.microsoft.com/office/drawing/2014/main" id="{B5E671DB-C89E-4143-840E-D5292E188C25}"/>
                </a:ext>
              </a:extLst>
            </p:cNvPr>
            <p:cNvSpPr/>
            <p:nvPr/>
          </p:nvSpPr>
          <p:spPr>
            <a:xfrm>
              <a:off x="1018931" y="5051622"/>
              <a:ext cx="70944" cy="63062"/>
            </a:xfrm>
            <a:custGeom>
              <a:avLst/>
              <a:gdLst>
                <a:gd name="connsiteX0" fmla="*/ 0 w 70944"/>
                <a:gd name="connsiteY0" fmla="*/ 63062 h 63062"/>
                <a:gd name="connsiteX1" fmla="*/ 70945 w 70944"/>
                <a:gd name="connsiteY1" fmla="*/ 63062 h 63062"/>
                <a:gd name="connsiteX2" fmla="*/ 70945 w 70944"/>
                <a:gd name="connsiteY2" fmla="*/ 0 h 63062"/>
                <a:gd name="connsiteX3" fmla="*/ 0 w 70944"/>
                <a:gd name="connsiteY3" fmla="*/ 0 h 63062"/>
                <a:gd name="connsiteX4" fmla="*/ 0 w 70944"/>
                <a:gd name="connsiteY4" fmla="*/ 63062 h 63062"/>
                <a:gd name="connsiteX5" fmla="*/ 15766 w 70944"/>
                <a:gd name="connsiteY5" fmla="*/ 15766 h 63062"/>
                <a:gd name="connsiteX6" fmla="*/ 55179 w 70944"/>
                <a:gd name="connsiteY6" fmla="*/ 15766 h 63062"/>
                <a:gd name="connsiteX7" fmla="*/ 55179 w 70944"/>
                <a:gd name="connsiteY7" fmla="*/ 47297 h 63062"/>
                <a:gd name="connsiteX8" fmla="*/ 15766 w 70944"/>
                <a:gd name="connsiteY8" fmla="*/ 47297 h 63062"/>
                <a:gd name="connsiteX9" fmla="*/ 15766 w 70944"/>
                <a:gd name="connsiteY9" fmla="*/ 15766 h 6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4" h="63062">
                  <a:moveTo>
                    <a:pt x="0" y="63062"/>
                  </a:moveTo>
                  <a:lnTo>
                    <a:pt x="70945" y="63062"/>
                  </a:lnTo>
                  <a:lnTo>
                    <a:pt x="70945" y="0"/>
                  </a:lnTo>
                  <a:lnTo>
                    <a:pt x="0" y="0"/>
                  </a:lnTo>
                  <a:lnTo>
                    <a:pt x="0" y="63062"/>
                  </a:lnTo>
                  <a:close/>
                  <a:moveTo>
                    <a:pt x="15766" y="15766"/>
                  </a:moveTo>
                  <a:lnTo>
                    <a:pt x="55179" y="15766"/>
                  </a:lnTo>
                  <a:lnTo>
                    <a:pt x="55179" y="47297"/>
                  </a:lnTo>
                  <a:lnTo>
                    <a:pt x="15766" y="47297"/>
                  </a:lnTo>
                  <a:lnTo>
                    <a:pt x="15766" y="15766"/>
                  </a:lnTo>
                  <a:close/>
                </a:path>
              </a:pathLst>
            </a:custGeom>
            <a:solidFill>
              <a:srgbClr val="3B3C39"/>
            </a:solidFill>
            <a:ln w="1935" cap="flat">
              <a:noFill/>
              <a:prstDash val="solid"/>
              <a:miter/>
            </a:ln>
          </p:spPr>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B3C39"/>
                </a:solidFill>
                <a:effectLst/>
                <a:uLnTx/>
                <a:uFillTx/>
                <a:latin typeface="Synchrony Sans" panose="02000503040000020004" pitchFamily="2" charset="77"/>
                <a:ea typeface="+mn-ea"/>
                <a:cs typeface="+mn-cs"/>
              </a:endParaRPr>
            </a:p>
          </p:txBody>
        </p:sp>
        <p:sp>
          <p:nvSpPr>
            <p:cNvPr id="20" name="Freeform 9">
              <a:extLst>
                <a:ext uri="{FF2B5EF4-FFF2-40B4-BE49-F238E27FC236}">
                  <a16:creationId xmlns:a16="http://schemas.microsoft.com/office/drawing/2014/main" id="{21C5288E-87D7-4780-8899-A5CB399628C2}"/>
                </a:ext>
              </a:extLst>
            </p:cNvPr>
            <p:cNvSpPr/>
            <p:nvPr/>
          </p:nvSpPr>
          <p:spPr>
            <a:xfrm>
              <a:off x="1101700" y="5051622"/>
              <a:ext cx="70944" cy="63062"/>
            </a:xfrm>
            <a:custGeom>
              <a:avLst/>
              <a:gdLst>
                <a:gd name="connsiteX0" fmla="*/ 0 w 70944"/>
                <a:gd name="connsiteY0" fmla="*/ 63062 h 63062"/>
                <a:gd name="connsiteX1" fmla="*/ 70945 w 70944"/>
                <a:gd name="connsiteY1" fmla="*/ 63062 h 63062"/>
                <a:gd name="connsiteX2" fmla="*/ 70945 w 70944"/>
                <a:gd name="connsiteY2" fmla="*/ 0 h 63062"/>
                <a:gd name="connsiteX3" fmla="*/ 0 w 70944"/>
                <a:gd name="connsiteY3" fmla="*/ 0 h 63062"/>
                <a:gd name="connsiteX4" fmla="*/ 0 w 70944"/>
                <a:gd name="connsiteY4" fmla="*/ 63062 h 63062"/>
                <a:gd name="connsiteX5" fmla="*/ 15766 w 70944"/>
                <a:gd name="connsiteY5" fmla="*/ 15766 h 63062"/>
                <a:gd name="connsiteX6" fmla="*/ 55179 w 70944"/>
                <a:gd name="connsiteY6" fmla="*/ 15766 h 63062"/>
                <a:gd name="connsiteX7" fmla="*/ 55179 w 70944"/>
                <a:gd name="connsiteY7" fmla="*/ 47297 h 63062"/>
                <a:gd name="connsiteX8" fmla="*/ 15766 w 70944"/>
                <a:gd name="connsiteY8" fmla="*/ 47297 h 63062"/>
                <a:gd name="connsiteX9" fmla="*/ 15766 w 70944"/>
                <a:gd name="connsiteY9" fmla="*/ 15766 h 6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4" h="63062">
                  <a:moveTo>
                    <a:pt x="0" y="63062"/>
                  </a:moveTo>
                  <a:lnTo>
                    <a:pt x="70945" y="63062"/>
                  </a:lnTo>
                  <a:lnTo>
                    <a:pt x="70945" y="0"/>
                  </a:lnTo>
                  <a:lnTo>
                    <a:pt x="0" y="0"/>
                  </a:lnTo>
                  <a:lnTo>
                    <a:pt x="0" y="63062"/>
                  </a:lnTo>
                  <a:close/>
                  <a:moveTo>
                    <a:pt x="15766" y="15766"/>
                  </a:moveTo>
                  <a:lnTo>
                    <a:pt x="55179" y="15766"/>
                  </a:lnTo>
                  <a:lnTo>
                    <a:pt x="55179" y="47297"/>
                  </a:lnTo>
                  <a:lnTo>
                    <a:pt x="15766" y="47297"/>
                  </a:lnTo>
                  <a:lnTo>
                    <a:pt x="15766" y="15766"/>
                  </a:lnTo>
                  <a:close/>
                </a:path>
              </a:pathLst>
            </a:custGeom>
            <a:solidFill>
              <a:srgbClr val="3B3C39"/>
            </a:solidFill>
            <a:ln w="1935" cap="flat">
              <a:noFill/>
              <a:prstDash val="solid"/>
              <a:miter/>
            </a:ln>
          </p:spPr>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B3C39"/>
                </a:solidFill>
                <a:effectLst/>
                <a:uLnTx/>
                <a:uFillTx/>
                <a:latin typeface="Synchrony Sans" panose="02000503040000020004" pitchFamily="2" charset="77"/>
                <a:ea typeface="+mn-ea"/>
                <a:cs typeface="+mn-cs"/>
              </a:endParaRPr>
            </a:p>
          </p:txBody>
        </p:sp>
        <p:sp>
          <p:nvSpPr>
            <p:cNvPr id="21" name="Freeform 10">
              <a:extLst>
                <a:ext uri="{FF2B5EF4-FFF2-40B4-BE49-F238E27FC236}">
                  <a16:creationId xmlns:a16="http://schemas.microsoft.com/office/drawing/2014/main" id="{19C0B74A-2F0E-436F-92C8-3EBDE3BC56DA}"/>
                </a:ext>
              </a:extLst>
            </p:cNvPr>
            <p:cNvSpPr/>
            <p:nvPr/>
          </p:nvSpPr>
          <p:spPr>
            <a:xfrm>
              <a:off x="1184469" y="5051622"/>
              <a:ext cx="70944" cy="63062"/>
            </a:xfrm>
            <a:custGeom>
              <a:avLst/>
              <a:gdLst>
                <a:gd name="connsiteX0" fmla="*/ 0 w 70944"/>
                <a:gd name="connsiteY0" fmla="*/ 63062 h 63062"/>
                <a:gd name="connsiteX1" fmla="*/ 70945 w 70944"/>
                <a:gd name="connsiteY1" fmla="*/ 63062 h 63062"/>
                <a:gd name="connsiteX2" fmla="*/ 70945 w 70944"/>
                <a:gd name="connsiteY2" fmla="*/ 0 h 63062"/>
                <a:gd name="connsiteX3" fmla="*/ 0 w 70944"/>
                <a:gd name="connsiteY3" fmla="*/ 0 h 63062"/>
                <a:gd name="connsiteX4" fmla="*/ 0 w 70944"/>
                <a:gd name="connsiteY4" fmla="*/ 63062 h 63062"/>
                <a:gd name="connsiteX5" fmla="*/ 15766 w 70944"/>
                <a:gd name="connsiteY5" fmla="*/ 15766 h 63062"/>
                <a:gd name="connsiteX6" fmla="*/ 55179 w 70944"/>
                <a:gd name="connsiteY6" fmla="*/ 15766 h 63062"/>
                <a:gd name="connsiteX7" fmla="*/ 55179 w 70944"/>
                <a:gd name="connsiteY7" fmla="*/ 47297 h 63062"/>
                <a:gd name="connsiteX8" fmla="*/ 15766 w 70944"/>
                <a:gd name="connsiteY8" fmla="*/ 47297 h 63062"/>
                <a:gd name="connsiteX9" fmla="*/ 15766 w 70944"/>
                <a:gd name="connsiteY9" fmla="*/ 15766 h 6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4" h="63062">
                  <a:moveTo>
                    <a:pt x="0" y="63062"/>
                  </a:moveTo>
                  <a:lnTo>
                    <a:pt x="70945" y="63062"/>
                  </a:lnTo>
                  <a:lnTo>
                    <a:pt x="70945" y="0"/>
                  </a:lnTo>
                  <a:lnTo>
                    <a:pt x="0" y="0"/>
                  </a:lnTo>
                  <a:lnTo>
                    <a:pt x="0" y="63062"/>
                  </a:lnTo>
                  <a:close/>
                  <a:moveTo>
                    <a:pt x="15766" y="15766"/>
                  </a:moveTo>
                  <a:lnTo>
                    <a:pt x="55179" y="15766"/>
                  </a:lnTo>
                  <a:lnTo>
                    <a:pt x="55179" y="47297"/>
                  </a:lnTo>
                  <a:lnTo>
                    <a:pt x="15766" y="47297"/>
                  </a:lnTo>
                  <a:lnTo>
                    <a:pt x="15766" y="15766"/>
                  </a:lnTo>
                  <a:close/>
                </a:path>
              </a:pathLst>
            </a:custGeom>
            <a:solidFill>
              <a:srgbClr val="3B3C39"/>
            </a:solidFill>
            <a:ln w="1935" cap="flat">
              <a:noFill/>
              <a:prstDash val="solid"/>
              <a:miter/>
            </a:ln>
          </p:spPr>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B3C39"/>
                </a:solidFill>
                <a:effectLst/>
                <a:uLnTx/>
                <a:uFillTx/>
                <a:latin typeface="Synchrony Sans" panose="02000503040000020004" pitchFamily="2" charset="77"/>
                <a:ea typeface="+mn-ea"/>
                <a:cs typeface="+mn-cs"/>
              </a:endParaRPr>
            </a:p>
          </p:txBody>
        </p:sp>
        <p:sp>
          <p:nvSpPr>
            <p:cNvPr id="22" name="Freeform 11">
              <a:extLst>
                <a:ext uri="{FF2B5EF4-FFF2-40B4-BE49-F238E27FC236}">
                  <a16:creationId xmlns:a16="http://schemas.microsoft.com/office/drawing/2014/main" id="{FC076621-3C7C-4BD4-86BF-7726A17A561B}"/>
                </a:ext>
              </a:extLst>
            </p:cNvPr>
            <p:cNvSpPr/>
            <p:nvPr/>
          </p:nvSpPr>
          <p:spPr>
            <a:xfrm>
              <a:off x="1018931" y="5138332"/>
              <a:ext cx="70944" cy="63062"/>
            </a:xfrm>
            <a:custGeom>
              <a:avLst/>
              <a:gdLst>
                <a:gd name="connsiteX0" fmla="*/ 0 w 70944"/>
                <a:gd name="connsiteY0" fmla="*/ 63062 h 63062"/>
                <a:gd name="connsiteX1" fmla="*/ 70945 w 70944"/>
                <a:gd name="connsiteY1" fmla="*/ 63062 h 63062"/>
                <a:gd name="connsiteX2" fmla="*/ 70945 w 70944"/>
                <a:gd name="connsiteY2" fmla="*/ 0 h 63062"/>
                <a:gd name="connsiteX3" fmla="*/ 0 w 70944"/>
                <a:gd name="connsiteY3" fmla="*/ 0 h 63062"/>
                <a:gd name="connsiteX4" fmla="*/ 0 w 70944"/>
                <a:gd name="connsiteY4" fmla="*/ 63062 h 63062"/>
                <a:gd name="connsiteX5" fmla="*/ 15766 w 70944"/>
                <a:gd name="connsiteY5" fmla="*/ 15766 h 63062"/>
                <a:gd name="connsiteX6" fmla="*/ 55179 w 70944"/>
                <a:gd name="connsiteY6" fmla="*/ 15766 h 63062"/>
                <a:gd name="connsiteX7" fmla="*/ 55179 w 70944"/>
                <a:gd name="connsiteY7" fmla="*/ 47297 h 63062"/>
                <a:gd name="connsiteX8" fmla="*/ 15766 w 70944"/>
                <a:gd name="connsiteY8" fmla="*/ 47297 h 63062"/>
                <a:gd name="connsiteX9" fmla="*/ 15766 w 70944"/>
                <a:gd name="connsiteY9" fmla="*/ 15766 h 6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4" h="63062">
                  <a:moveTo>
                    <a:pt x="0" y="63062"/>
                  </a:moveTo>
                  <a:lnTo>
                    <a:pt x="70945" y="63062"/>
                  </a:lnTo>
                  <a:lnTo>
                    <a:pt x="70945" y="0"/>
                  </a:lnTo>
                  <a:lnTo>
                    <a:pt x="0" y="0"/>
                  </a:lnTo>
                  <a:lnTo>
                    <a:pt x="0" y="63062"/>
                  </a:lnTo>
                  <a:close/>
                  <a:moveTo>
                    <a:pt x="15766" y="15766"/>
                  </a:moveTo>
                  <a:lnTo>
                    <a:pt x="55179" y="15766"/>
                  </a:lnTo>
                  <a:lnTo>
                    <a:pt x="55179" y="47297"/>
                  </a:lnTo>
                  <a:lnTo>
                    <a:pt x="15766" y="47297"/>
                  </a:lnTo>
                  <a:lnTo>
                    <a:pt x="15766" y="15766"/>
                  </a:lnTo>
                  <a:close/>
                </a:path>
              </a:pathLst>
            </a:custGeom>
            <a:solidFill>
              <a:srgbClr val="3B3C39"/>
            </a:solidFill>
            <a:ln w="1935" cap="flat">
              <a:noFill/>
              <a:prstDash val="solid"/>
              <a:miter/>
            </a:ln>
          </p:spPr>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B3C39"/>
                </a:solidFill>
                <a:effectLst/>
                <a:uLnTx/>
                <a:uFillTx/>
                <a:latin typeface="Synchrony Sans" panose="02000503040000020004" pitchFamily="2" charset="77"/>
                <a:ea typeface="+mn-ea"/>
                <a:cs typeface="+mn-cs"/>
              </a:endParaRPr>
            </a:p>
          </p:txBody>
        </p:sp>
        <p:sp>
          <p:nvSpPr>
            <p:cNvPr id="23" name="Freeform 12">
              <a:extLst>
                <a:ext uri="{FF2B5EF4-FFF2-40B4-BE49-F238E27FC236}">
                  <a16:creationId xmlns:a16="http://schemas.microsoft.com/office/drawing/2014/main" id="{7E8F244D-DB94-42AE-B225-503CA0E1A681}"/>
                </a:ext>
              </a:extLst>
            </p:cNvPr>
            <p:cNvSpPr/>
            <p:nvPr/>
          </p:nvSpPr>
          <p:spPr>
            <a:xfrm>
              <a:off x="1101700" y="5138332"/>
              <a:ext cx="70944" cy="63062"/>
            </a:xfrm>
            <a:custGeom>
              <a:avLst/>
              <a:gdLst>
                <a:gd name="connsiteX0" fmla="*/ 0 w 70944"/>
                <a:gd name="connsiteY0" fmla="*/ 63062 h 63062"/>
                <a:gd name="connsiteX1" fmla="*/ 70945 w 70944"/>
                <a:gd name="connsiteY1" fmla="*/ 63062 h 63062"/>
                <a:gd name="connsiteX2" fmla="*/ 70945 w 70944"/>
                <a:gd name="connsiteY2" fmla="*/ 0 h 63062"/>
                <a:gd name="connsiteX3" fmla="*/ 0 w 70944"/>
                <a:gd name="connsiteY3" fmla="*/ 0 h 63062"/>
                <a:gd name="connsiteX4" fmla="*/ 0 w 70944"/>
                <a:gd name="connsiteY4" fmla="*/ 63062 h 63062"/>
                <a:gd name="connsiteX5" fmla="*/ 15766 w 70944"/>
                <a:gd name="connsiteY5" fmla="*/ 15766 h 63062"/>
                <a:gd name="connsiteX6" fmla="*/ 55179 w 70944"/>
                <a:gd name="connsiteY6" fmla="*/ 15766 h 63062"/>
                <a:gd name="connsiteX7" fmla="*/ 55179 w 70944"/>
                <a:gd name="connsiteY7" fmla="*/ 47297 h 63062"/>
                <a:gd name="connsiteX8" fmla="*/ 15766 w 70944"/>
                <a:gd name="connsiteY8" fmla="*/ 47297 h 63062"/>
                <a:gd name="connsiteX9" fmla="*/ 15766 w 70944"/>
                <a:gd name="connsiteY9" fmla="*/ 15766 h 6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4" h="63062">
                  <a:moveTo>
                    <a:pt x="0" y="63062"/>
                  </a:moveTo>
                  <a:lnTo>
                    <a:pt x="70945" y="63062"/>
                  </a:lnTo>
                  <a:lnTo>
                    <a:pt x="70945" y="0"/>
                  </a:lnTo>
                  <a:lnTo>
                    <a:pt x="0" y="0"/>
                  </a:lnTo>
                  <a:lnTo>
                    <a:pt x="0" y="63062"/>
                  </a:lnTo>
                  <a:close/>
                  <a:moveTo>
                    <a:pt x="15766" y="15766"/>
                  </a:moveTo>
                  <a:lnTo>
                    <a:pt x="55179" y="15766"/>
                  </a:lnTo>
                  <a:lnTo>
                    <a:pt x="55179" y="47297"/>
                  </a:lnTo>
                  <a:lnTo>
                    <a:pt x="15766" y="47297"/>
                  </a:lnTo>
                  <a:lnTo>
                    <a:pt x="15766" y="15766"/>
                  </a:lnTo>
                  <a:close/>
                </a:path>
              </a:pathLst>
            </a:custGeom>
            <a:solidFill>
              <a:srgbClr val="3B3C39"/>
            </a:solidFill>
            <a:ln w="1935" cap="flat">
              <a:noFill/>
              <a:prstDash val="solid"/>
              <a:miter/>
            </a:ln>
          </p:spPr>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B3C39"/>
                </a:solidFill>
                <a:effectLst/>
                <a:uLnTx/>
                <a:uFillTx/>
                <a:latin typeface="Synchrony Sans" panose="02000503040000020004" pitchFamily="2" charset="77"/>
                <a:ea typeface="+mn-ea"/>
                <a:cs typeface="+mn-cs"/>
              </a:endParaRPr>
            </a:p>
          </p:txBody>
        </p:sp>
        <p:sp>
          <p:nvSpPr>
            <p:cNvPr id="24" name="Freeform 13">
              <a:extLst>
                <a:ext uri="{FF2B5EF4-FFF2-40B4-BE49-F238E27FC236}">
                  <a16:creationId xmlns:a16="http://schemas.microsoft.com/office/drawing/2014/main" id="{BF4D0117-0A67-4BD2-9295-E0936D549F53}"/>
                </a:ext>
              </a:extLst>
            </p:cNvPr>
            <p:cNvSpPr/>
            <p:nvPr/>
          </p:nvSpPr>
          <p:spPr>
            <a:xfrm>
              <a:off x="1184469" y="5138332"/>
              <a:ext cx="70944" cy="63062"/>
            </a:xfrm>
            <a:custGeom>
              <a:avLst/>
              <a:gdLst>
                <a:gd name="connsiteX0" fmla="*/ 0 w 70944"/>
                <a:gd name="connsiteY0" fmla="*/ 63062 h 63062"/>
                <a:gd name="connsiteX1" fmla="*/ 70945 w 70944"/>
                <a:gd name="connsiteY1" fmla="*/ 63062 h 63062"/>
                <a:gd name="connsiteX2" fmla="*/ 70945 w 70944"/>
                <a:gd name="connsiteY2" fmla="*/ 0 h 63062"/>
                <a:gd name="connsiteX3" fmla="*/ 0 w 70944"/>
                <a:gd name="connsiteY3" fmla="*/ 0 h 63062"/>
                <a:gd name="connsiteX4" fmla="*/ 0 w 70944"/>
                <a:gd name="connsiteY4" fmla="*/ 63062 h 63062"/>
                <a:gd name="connsiteX5" fmla="*/ 15766 w 70944"/>
                <a:gd name="connsiteY5" fmla="*/ 15766 h 63062"/>
                <a:gd name="connsiteX6" fmla="*/ 55179 w 70944"/>
                <a:gd name="connsiteY6" fmla="*/ 15766 h 63062"/>
                <a:gd name="connsiteX7" fmla="*/ 55179 w 70944"/>
                <a:gd name="connsiteY7" fmla="*/ 47297 h 63062"/>
                <a:gd name="connsiteX8" fmla="*/ 15766 w 70944"/>
                <a:gd name="connsiteY8" fmla="*/ 47297 h 63062"/>
                <a:gd name="connsiteX9" fmla="*/ 15766 w 70944"/>
                <a:gd name="connsiteY9" fmla="*/ 15766 h 6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4" h="63062">
                  <a:moveTo>
                    <a:pt x="0" y="63062"/>
                  </a:moveTo>
                  <a:lnTo>
                    <a:pt x="70945" y="63062"/>
                  </a:lnTo>
                  <a:lnTo>
                    <a:pt x="70945" y="0"/>
                  </a:lnTo>
                  <a:lnTo>
                    <a:pt x="0" y="0"/>
                  </a:lnTo>
                  <a:lnTo>
                    <a:pt x="0" y="63062"/>
                  </a:lnTo>
                  <a:close/>
                  <a:moveTo>
                    <a:pt x="15766" y="15766"/>
                  </a:moveTo>
                  <a:lnTo>
                    <a:pt x="55179" y="15766"/>
                  </a:lnTo>
                  <a:lnTo>
                    <a:pt x="55179" y="47297"/>
                  </a:lnTo>
                  <a:lnTo>
                    <a:pt x="15766" y="47297"/>
                  </a:lnTo>
                  <a:lnTo>
                    <a:pt x="15766" y="15766"/>
                  </a:lnTo>
                  <a:close/>
                </a:path>
              </a:pathLst>
            </a:custGeom>
            <a:solidFill>
              <a:srgbClr val="3B3C39"/>
            </a:solidFill>
            <a:ln w="1935" cap="flat">
              <a:noFill/>
              <a:prstDash val="solid"/>
              <a:miter/>
            </a:ln>
          </p:spPr>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B3C39"/>
                </a:solidFill>
                <a:effectLst/>
                <a:uLnTx/>
                <a:uFillTx/>
                <a:latin typeface="Synchrony Sans" panose="02000503040000020004" pitchFamily="2" charset="77"/>
                <a:ea typeface="+mn-ea"/>
                <a:cs typeface="+mn-cs"/>
              </a:endParaRPr>
            </a:p>
          </p:txBody>
        </p:sp>
      </p:grpSp>
      <p:sp>
        <p:nvSpPr>
          <p:cNvPr id="25" name="Picture 1">
            <a:extLst>
              <a:ext uri="{FF2B5EF4-FFF2-40B4-BE49-F238E27FC236}">
                <a16:creationId xmlns:a16="http://schemas.microsoft.com/office/drawing/2014/main" id="{FAD731E9-A1B5-4DC3-AEDE-0E518BEE8576}"/>
              </a:ext>
            </a:extLst>
          </p:cNvPr>
          <p:cNvSpPr>
            <a:spLocks noChangeAspect="1"/>
          </p:cNvSpPr>
          <p:nvPr/>
        </p:nvSpPr>
        <p:spPr>
          <a:xfrm>
            <a:off x="7896326" y="5006682"/>
            <a:ext cx="419557" cy="397032"/>
          </a:xfrm>
          <a:custGeom>
            <a:avLst/>
            <a:gdLst>
              <a:gd name="connsiteX0" fmla="*/ 299545 w 299544"/>
              <a:gd name="connsiteY0" fmla="*/ 251107 h 276114"/>
              <a:gd name="connsiteX1" fmla="*/ 250908 w 299544"/>
              <a:gd name="connsiteY1" fmla="*/ 179551 h 276114"/>
              <a:gd name="connsiteX2" fmla="*/ 263049 w 299544"/>
              <a:gd name="connsiteY2" fmla="*/ 108114 h 276114"/>
              <a:gd name="connsiteX3" fmla="*/ 191612 w 299544"/>
              <a:gd name="connsiteY3" fmla="*/ 95973 h 276114"/>
              <a:gd name="connsiteX4" fmla="*/ 189580 w 299544"/>
              <a:gd name="connsiteY4" fmla="*/ 97491 h 276114"/>
              <a:gd name="connsiteX5" fmla="*/ 179904 w 299544"/>
              <a:gd name="connsiteY5" fmla="*/ 92683 h 276114"/>
              <a:gd name="connsiteX6" fmla="*/ 191214 w 299544"/>
              <a:gd name="connsiteY6" fmla="*/ 21110 h 276114"/>
              <a:gd name="connsiteX7" fmla="*/ 119640 w 299544"/>
              <a:gd name="connsiteY7" fmla="*/ 9800 h 276114"/>
              <a:gd name="connsiteX8" fmla="*/ 108331 w 299544"/>
              <a:gd name="connsiteY8" fmla="*/ 81373 h 276114"/>
              <a:gd name="connsiteX9" fmla="*/ 119640 w 299544"/>
              <a:gd name="connsiteY9" fmla="*/ 92683 h 276114"/>
              <a:gd name="connsiteX10" fmla="*/ 109984 w 299544"/>
              <a:gd name="connsiteY10" fmla="*/ 97491 h 276114"/>
              <a:gd name="connsiteX11" fmla="*/ 38078 w 299544"/>
              <a:gd name="connsiteY11" fmla="*/ 106445 h 276114"/>
              <a:gd name="connsiteX12" fmla="*/ 47032 w 299544"/>
              <a:gd name="connsiteY12" fmla="*/ 178351 h 276114"/>
              <a:gd name="connsiteX13" fmla="*/ 48637 w 299544"/>
              <a:gd name="connsiteY13" fmla="*/ 179551 h 276114"/>
              <a:gd name="connsiteX14" fmla="*/ 0 w 299544"/>
              <a:gd name="connsiteY14" fmla="*/ 251107 h 276114"/>
              <a:gd name="connsiteX15" fmla="*/ 0 w 299544"/>
              <a:gd name="connsiteY15" fmla="*/ 255935 h 276114"/>
              <a:gd name="connsiteX16" fmla="*/ 0 w 299544"/>
              <a:gd name="connsiteY16" fmla="*/ 271208 h 276114"/>
              <a:gd name="connsiteX17" fmla="*/ 4927 w 299544"/>
              <a:gd name="connsiteY17" fmla="*/ 276115 h 276114"/>
              <a:gd name="connsiteX18" fmla="*/ 294618 w 299544"/>
              <a:gd name="connsiteY18" fmla="*/ 276115 h 276114"/>
              <a:gd name="connsiteX19" fmla="*/ 299545 w 299544"/>
              <a:gd name="connsiteY19" fmla="*/ 271208 h 276114"/>
              <a:gd name="connsiteX20" fmla="*/ 299545 w 299544"/>
              <a:gd name="connsiteY20" fmla="*/ 255935 h 276114"/>
              <a:gd name="connsiteX21" fmla="*/ 299545 w 299544"/>
              <a:gd name="connsiteY21" fmla="*/ 251107 h 276114"/>
              <a:gd name="connsiteX22" fmla="*/ 256189 w 299544"/>
              <a:gd name="connsiteY22" fmla="*/ 138166 h 276114"/>
              <a:gd name="connsiteX23" fmla="*/ 220717 w 299544"/>
              <a:gd name="connsiteY23" fmla="*/ 173639 h 276114"/>
              <a:gd name="connsiteX24" fmla="*/ 185245 w 299544"/>
              <a:gd name="connsiteY24" fmla="*/ 138166 h 276114"/>
              <a:gd name="connsiteX25" fmla="*/ 220717 w 299544"/>
              <a:gd name="connsiteY25" fmla="*/ 102694 h 276114"/>
              <a:gd name="connsiteX26" fmla="*/ 256189 w 299544"/>
              <a:gd name="connsiteY26" fmla="*/ 138166 h 276114"/>
              <a:gd name="connsiteX27" fmla="*/ 149772 w 299544"/>
              <a:gd name="connsiteY27" fmla="*/ 217664 h 276114"/>
              <a:gd name="connsiteX28" fmla="*/ 109018 w 299544"/>
              <a:gd name="connsiteY28" fmla="*/ 179551 h 276114"/>
              <a:gd name="connsiteX29" fmla="*/ 121178 w 299544"/>
              <a:gd name="connsiteY29" fmla="*/ 109335 h 276114"/>
              <a:gd name="connsiteX30" fmla="*/ 178328 w 299544"/>
              <a:gd name="connsiteY30" fmla="*/ 109335 h 276114"/>
              <a:gd name="connsiteX31" fmla="*/ 190526 w 299544"/>
              <a:gd name="connsiteY31" fmla="*/ 179551 h 276114"/>
              <a:gd name="connsiteX32" fmla="*/ 149772 w 299544"/>
              <a:gd name="connsiteY32" fmla="*/ 217664 h 276114"/>
              <a:gd name="connsiteX33" fmla="*/ 114300 w 299544"/>
              <a:gd name="connsiteY33" fmla="*/ 51259 h 276114"/>
              <a:gd name="connsiteX34" fmla="*/ 149772 w 299544"/>
              <a:gd name="connsiteY34" fmla="*/ 15787 h 276114"/>
              <a:gd name="connsiteX35" fmla="*/ 185245 w 299544"/>
              <a:gd name="connsiteY35" fmla="*/ 51259 h 276114"/>
              <a:gd name="connsiteX36" fmla="*/ 149772 w 299544"/>
              <a:gd name="connsiteY36" fmla="*/ 86731 h 276114"/>
              <a:gd name="connsiteX37" fmla="*/ 114300 w 299544"/>
              <a:gd name="connsiteY37" fmla="*/ 51259 h 276114"/>
              <a:gd name="connsiteX38" fmla="*/ 43355 w 299544"/>
              <a:gd name="connsiteY38" fmla="*/ 138166 h 276114"/>
              <a:gd name="connsiteX39" fmla="*/ 78828 w 299544"/>
              <a:gd name="connsiteY39" fmla="*/ 102694 h 276114"/>
              <a:gd name="connsiteX40" fmla="*/ 114300 w 299544"/>
              <a:gd name="connsiteY40" fmla="*/ 138166 h 276114"/>
              <a:gd name="connsiteX41" fmla="*/ 78828 w 299544"/>
              <a:gd name="connsiteY41" fmla="*/ 173639 h 276114"/>
              <a:gd name="connsiteX42" fmla="*/ 43355 w 299544"/>
              <a:gd name="connsiteY42" fmla="*/ 138166 h 276114"/>
              <a:gd name="connsiteX43" fmla="*/ 15766 w 299544"/>
              <a:gd name="connsiteY43" fmla="*/ 255974 h 276114"/>
              <a:gd name="connsiteX44" fmla="*/ 15766 w 299544"/>
              <a:gd name="connsiteY44" fmla="*/ 251304 h 276114"/>
              <a:gd name="connsiteX45" fmla="*/ 15766 w 299544"/>
              <a:gd name="connsiteY45" fmla="*/ 251304 h 276114"/>
              <a:gd name="connsiteX46" fmla="*/ 34369 w 299544"/>
              <a:gd name="connsiteY46" fmla="*/ 207515 h 276114"/>
              <a:gd name="connsiteX47" fmla="*/ 123247 w 299544"/>
              <a:gd name="connsiteY47" fmla="*/ 207515 h 276114"/>
              <a:gd name="connsiteX48" fmla="*/ 141890 w 299544"/>
              <a:gd name="connsiteY48" fmla="*/ 251264 h 276114"/>
              <a:gd name="connsiteX49" fmla="*/ 141890 w 299544"/>
              <a:gd name="connsiteY49" fmla="*/ 251264 h 276114"/>
              <a:gd name="connsiteX50" fmla="*/ 141890 w 299544"/>
              <a:gd name="connsiteY50" fmla="*/ 255895 h 276114"/>
              <a:gd name="connsiteX51" fmla="*/ 141890 w 299544"/>
              <a:gd name="connsiteY51" fmla="*/ 260349 h 276114"/>
              <a:gd name="connsiteX52" fmla="*/ 15766 w 299544"/>
              <a:gd name="connsiteY52" fmla="*/ 260349 h 276114"/>
              <a:gd name="connsiteX53" fmla="*/ 283779 w 299544"/>
              <a:gd name="connsiteY53" fmla="*/ 260349 h 276114"/>
              <a:gd name="connsiteX54" fmla="*/ 157655 w 299544"/>
              <a:gd name="connsiteY54" fmla="*/ 260349 h 276114"/>
              <a:gd name="connsiteX55" fmla="*/ 157655 w 299544"/>
              <a:gd name="connsiteY55" fmla="*/ 255974 h 276114"/>
              <a:gd name="connsiteX56" fmla="*/ 157655 w 299544"/>
              <a:gd name="connsiteY56" fmla="*/ 251304 h 276114"/>
              <a:gd name="connsiteX57" fmla="*/ 157655 w 299544"/>
              <a:gd name="connsiteY57" fmla="*/ 251304 h 276114"/>
              <a:gd name="connsiteX58" fmla="*/ 176258 w 299544"/>
              <a:gd name="connsiteY58" fmla="*/ 207515 h 276114"/>
              <a:gd name="connsiteX59" fmla="*/ 265136 w 299544"/>
              <a:gd name="connsiteY59" fmla="*/ 207515 h 276114"/>
              <a:gd name="connsiteX60" fmla="*/ 283779 w 299544"/>
              <a:gd name="connsiteY60" fmla="*/ 251264 h 276114"/>
              <a:gd name="connsiteX61" fmla="*/ 283779 w 299544"/>
              <a:gd name="connsiteY61" fmla="*/ 251264 h 276114"/>
              <a:gd name="connsiteX62" fmla="*/ 283779 w 299544"/>
              <a:gd name="connsiteY62" fmla="*/ 255895 h 27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99544" h="276114">
                <a:moveTo>
                  <a:pt x="299545" y="251107"/>
                </a:moveTo>
                <a:cubicBezTo>
                  <a:pt x="299238" y="219631"/>
                  <a:pt x="280061" y="191419"/>
                  <a:pt x="250908" y="179551"/>
                </a:cubicBezTo>
                <a:cubicBezTo>
                  <a:pt x="273987" y="163177"/>
                  <a:pt x="279423" y="131193"/>
                  <a:pt x="263049" y="108114"/>
                </a:cubicBezTo>
                <a:cubicBezTo>
                  <a:pt x="246674" y="85035"/>
                  <a:pt x="214691" y="79599"/>
                  <a:pt x="191612" y="95973"/>
                </a:cubicBezTo>
                <a:cubicBezTo>
                  <a:pt x="190922" y="96462"/>
                  <a:pt x="190245" y="96969"/>
                  <a:pt x="189580" y="97491"/>
                </a:cubicBezTo>
                <a:cubicBezTo>
                  <a:pt x="186468" y="95669"/>
                  <a:pt x="183235" y="94063"/>
                  <a:pt x="179904" y="92683"/>
                </a:cubicBezTo>
                <a:cubicBezTo>
                  <a:pt x="202792" y="76042"/>
                  <a:pt x="207855" y="43997"/>
                  <a:pt x="191214" y="21110"/>
                </a:cubicBezTo>
                <a:cubicBezTo>
                  <a:pt x="174572" y="-1778"/>
                  <a:pt x="142528" y="-6841"/>
                  <a:pt x="119640" y="9800"/>
                </a:cubicBezTo>
                <a:cubicBezTo>
                  <a:pt x="96753" y="26441"/>
                  <a:pt x="91689" y="58486"/>
                  <a:pt x="108331" y="81373"/>
                </a:cubicBezTo>
                <a:cubicBezTo>
                  <a:pt x="111485" y="85712"/>
                  <a:pt x="115302" y="89528"/>
                  <a:pt x="119640" y="92683"/>
                </a:cubicBezTo>
                <a:cubicBezTo>
                  <a:pt x="116317" y="94067"/>
                  <a:pt x="113091" y="95673"/>
                  <a:pt x="109984" y="97491"/>
                </a:cubicBezTo>
                <a:cubicBezTo>
                  <a:pt x="87655" y="80108"/>
                  <a:pt x="55462" y="84116"/>
                  <a:pt x="38078" y="106445"/>
                </a:cubicBezTo>
                <a:cubicBezTo>
                  <a:pt x="20694" y="128774"/>
                  <a:pt x="24703" y="160968"/>
                  <a:pt x="47032" y="178351"/>
                </a:cubicBezTo>
                <a:cubicBezTo>
                  <a:pt x="47559" y="178762"/>
                  <a:pt x="48094" y="179161"/>
                  <a:pt x="48637" y="179551"/>
                </a:cubicBezTo>
                <a:cubicBezTo>
                  <a:pt x="19483" y="191419"/>
                  <a:pt x="307" y="219631"/>
                  <a:pt x="0" y="251107"/>
                </a:cubicBezTo>
                <a:cubicBezTo>
                  <a:pt x="0" y="251107"/>
                  <a:pt x="0" y="255876"/>
                  <a:pt x="0" y="255935"/>
                </a:cubicBezTo>
                <a:lnTo>
                  <a:pt x="0" y="271208"/>
                </a:lnTo>
                <a:cubicBezTo>
                  <a:pt x="22" y="273916"/>
                  <a:pt x="2218" y="276104"/>
                  <a:pt x="4927" y="276115"/>
                </a:cubicBezTo>
                <a:lnTo>
                  <a:pt x="294618" y="276115"/>
                </a:lnTo>
                <a:cubicBezTo>
                  <a:pt x="297331" y="276115"/>
                  <a:pt x="299534" y="273921"/>
                  <a:pt x="299545" y="271208"/>
                </a:cubicBezTo>
                <a:lnTo>
                  <a:pt x="299545" y="255935"/>
                </a:lnTo>
                <a:cubicBezTo>
                  <a:pt x="299545" y="255935"/>
                  <a:pt x="299545" y="251166"/>
                  <a:pt x="299545" y="251107"/>
                </a:cubicBezTo>
                <a:close/>
                <a:moveTo>
                  <a:pt x="256189" y="138166"/>
                </a:moveTo>
                <a:cubicBezTo>
                  <a:pt x="256189" y="157757"/>
                  <a:pt x="240308" y="173639"/>
                  <a:pt x="220717" y="173639"/>
                </a:cubicBezTo>
                <a:cubicBezTo>
                  <a:pt x="201126" y="173639"/>
                  <a:pt x="185245" y="157757"/>
                  <a:pt x="185245" y="138166"/>
                </a:cubicBezTo>
                <a:cubicBezTo>
                  <a:pt x="185245" y="118576"/>
                  <a:pt x="201126" y="102694"/>
                  <a:pt x="220717" y="102694"/>
                </a:cubicBezTo>
                <a:cubicBezTo>
                  <a:pt x="240308" y="102694"/>
                  <a:pt x="256189" y="118576"/>
                  <a:pt x="256189" y="138166"/>
                </a:cubicBezTo>
                <a:close/>
                <a:moveTo>
                  <a:pt x="149772" y="217664"/>
                </a:moveTo>
                <a:cubicBezTo>
                  <a:pt x="141299" y="200408"/>
                  <a:pt x="126803" y="186851"/>
                  <a:pt x="109018" y="179551"/>
                </a:cubicBezTo>
                <a:cubicBezTo>
                  <a:pt x="131348" y="163257"/>
                  <a:pt x="136728" y="132189"/>
                  <a:pt x="121178" y="109335"/>
                </a:cubicBezTo>
                <a:cubicBezTo>
                  <a:pt x="139155" y="100297"/>
                  <a:pt x="160350" y="100297"/>
                  <a:pt x="178328" y="109335"/>
                </a:cubicBezTo>
                <a:cubicBezTo>
                  <a:pt x="162785" y="132199"/>
                  <a:pt x="168183" y="163269"/>
                  <a:pt x="190526" y="179551"/>
                </a:cubicBezTo>
                <a:cubicBezTo>
                  <a:pt x="172742" y="186851"/>
                  <a:pt x="158245" y="200408"/>
                  <a:pt x="149772" y="217664"/>
                </a:cubicBezTo>
                <a:close/>
                <a:moveTo>
                  <a:pt x="114300" y="51259"/>
                </a:moveTo>
                <a:cubicBezTo>
                  <a:pt x="114300" y="31668"/>
                  <a:pt x="130181" y="15787"/>
                  <a:pt x="149772" y="15787"/>
                </a:cubicBezTo>
                <a:cubicBezTo>
                  <a:pt x="169363" y="15787"/>
                  <a:pt x="185245" y="31668"/>
                  <a:pt x="185245" y="51259"/>
                </a:cubicBezTo>
                <a:cubicBezTo>
                  <a:pt x="185245" y="70850"/>
                  <a:pt x="169363" y="86731"/>
                  <a:pt x="149772" y="86731"/>
                </a:cubicBezTo>
                <a:cubicBezTo>
                  <a:pt x="130181" y="86731"/>
                  <a:pt x="114300" y="70850"/>
                  <a:pt x="114300" y="51259"/>
                </a:cubicBezTo>
                <a:close/>
                <a:moveTo>
                  <a:pt x="43355" y="138166"/>
                </a:moveTo>
                <a:cubicBezTo>
                  <a:pt x="43355" y="118576"/>
                  <a:pt x="59237" y="102694"/>
                  <a:pt x="78828" y="102694"/>
                </a:cubicBezTo>
                <a:cubicBezTo>
                  <a:pt x="98418" y="102694"/>
                  <a:pt x="114300" y="118576"/>
                  <a:pt x="114300" y="138166"/>
                </a:cubicBezTo>
                <a:cubicBezTo>
                  <a:pt x="114300" y="157757"/>
                  <a:pt x="98418" y="173639"/>
                  <a:pt x="78828" y="173639"/>
                </a:cubicBezTo>
                <a:cubicBezTo>
                  <a:pt x="59237" y="173639"/>
                  <a:pt x="43355" y="157757"/>
                  <a:pt x="43355" y="138166"/>
                </a:cubicBezTo>
                <a:close/>
                <a:moveTo>
                  <a:pt x="15766" y="255974"/>
                </a:moveTo>
                <a:cubicBezTo>
                  <a:pt x="15766" y="255777"/>
                  <a:pt x="15766" y="251875"/>
                  <a:pt x="15766" y="251304"/>
                </a:cubicBezTo>
                <a:lnTo>
                  <a:pt x="15766" y="251304"/>
                </a:lnTo>
                <a:cubicBezTo>
                  <a:pt x="15875" y="234810"/>
                  <a:pt x="22573" y="219044"/>
                  <a:pt x="34369" y="207515"/>
                </a:cubicBezTo>
                <a:cubicBezTo>
                  <a:pt x="59095" y="183419"/>
                  <a:pt x="98521" y="183419"/>
                  <a:pt x="123247" y="207515"/>
                </a:cubicBezTo>
                <a:cubicBezTo>
                  <a:pt x="135048" y="219028"/>
                  <a:pt x="141759" y="234778"/>
                  <a:pt x="141890" y="251264"/>
                </a:cubicBezTo>
                <a:lnTo>
                  <a:pt x="141890" y="251264"/>
                </a:lnTo>
                <a:cubicBezTo>
                  <a:pt x="141890" y="251836"/>
                  <a:pt x="141890" y="255738"/>
                  <a:pt x="141890" y="255895"/>
                </a:cubicBezTo>
                <a:lnTo>
                  <a:pt x="141890" y="260349"/>
                </a:lnTo>
                <a:lnTo>
                  <a:pt x="15766" y="260349"/>
                </a:lnTo>
                <a:close/>
                <a:moveTo>
                  <a:pt x="283779" y="260349"/>
                </a:moveTo>
                <a:lnTo>
                  <a:pt x="157655" y="260349"/>
                </a:lnTo>
                <a:lnTo>
                  <a:pt x="157655" y="255974"/>
                </a:lnTo>
                <a:cubicBezTo>
                  <a:pt x="157655" y="255777"/>
                  <a:pt x="157655" y="251875"/>
                  <a:pt x="157655" y="251304"/>
                </a:cubicBezTo>
                <a:lnTo>
                  <a:pt x="157655" y="251304"/>
                </a:lnTo>
                <a:cubicBezTo>
                  <a:pt x="157764" y="234810"/>
                  <a:pt x="164462" y="219044"/>
                  <a:pt x="176258" y="207515"/>
                </a:cubicBezTo>
                <a:cubicBezTo>
                  <a:pt x="200985" y="183419"/>
                  <a:pt x="240410" y="183419"/>
                  <a:pt x="265136" y="207515"/>
                </a:cubicBezTo>
                <a:cubicBezTo>
                  <a:pt x="276937" y="219028"/>
                  <a:pt x="283649" y="234778"/>
                  <a:pt x="283779" y="251264"/>
                </a:cubicBezTo>
                <a:lnTo>
                  <a:pt x="283779" y="251264"/>
                </a:lnTo>
                <a:cubicBezTo>
                  <a:pt x="283779" y="251836"/>
                  <a:pt x="283779" y="255738"/>
                  <a:pt x="283779" y="255895"/>
                </a:cubicBezTo>
                <a:close/>
              </a:path>
            </a:pathLst>
          </a:custGeom>
          <a:solidFill>
            <a:srgbClr val="3B3C39"/>
          </a:solidFill>
          <a:ln w="1935" cap="flat">
            <a:noFill/>
            <a:prstDash val="solid"/>
            <a:miter/>
          </a:ln>
        </p:spPr>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B3C39"/>
              </a:solidFill>
              <a:effectLst/>
              <a:uLnTx/>
              <a:uFillTx/>
              <a:latin typeface="Synchrony Sans" panose="02000503040000020004" pitchFamily="2" charset="77"/>
              <a:ea typeface="+mn-ea"/>
              <a:cs typeface="+mn-cs"/>
            </a:endParaRPr>
          </a:p>
        </p:txBody>
      </p:sp>
      <p:sp>
        <p:nvSpPr>
          <p:cNvPr id="26" name="Picture 118">
            <a:extLst>
              <a:ext uri="{FF2B5EF4-FFF2-40B4-BE49-F238E27FC236}">
                <a16:creationId xmlns:a16="http://schemas.microsoft.com/office/drawing/2014/main" id="{B9913A88-51B0-4E39-9B9F-6A9C1C9B13AD}"/>
              </a:ext>
            </a:extLst>
          </p:cNvPr>
          <p:cNvSpPr>
            <a:spLocks noChangeAspect="1"/>
          </p:cNvSpPr>
          <p:nvPr/>
        </p:nvSpPr>
        <p:spPr>
          <a:xfrm>
            <a:off x="10129640" y="5082456"/>
            <a:ext cx="289034" cy="370324"/>
          </a:xfrm>
          <a:custGeom>
            <a:avLst/>
            <a:gdLst>
              <a:gd name="connsiteX0" fmla="*/ 189738 w 252248"/>
              <a:gd name="connsiteY0" fmla="*/ 149004 h 323192"/>
              <a:gd name="connsiteX1" fmla="*/ 222865 w 252248"/>
              <a:gd name="connsiteY1" fmla="*/ 125040 h 323192"/>
              <a:gd name="connsiteX2" fmla="*/ 228600 w 252248"/>
              <a:gd name="connsiteY2" fmla="*/ 126124 h 323192"/>
              <a:gd name="connsiteX3" fmla="*/ 236483 w 252248"/>
              <a:gd name="connsiteY3" fmla="*/ 126124 h 323192"/>
              <a:gd name="connsiteX4" fmla="*/ 252248 w 252248"/>
              <a:gd name="connsiteY4" fmla="*/ 110359 h 323192"/>
              <a:gd name="connsiteX5" fmla="*/ 252248 w 252248"/>
              <a:gd name="connsiteY5" fmla="*/ 86710 h 323192"/>
              <a:gd name="connsiteX6" fmla="*/ 236483 w 252248"/>
              <a:gd name="connsiteY6" fmla="*/ 70945 h 323192"/>
              <a:gd name="connsiteX7" fmla="*/ 228600 w 252248"/>
              <a:gd name="connsiteY7" fmla="*/ 70945 h 323192"/>
              <a:gd name="connsiteX8" fmla="*/ 224225 w 252248"/>
              <a:gd name="connsiteY8" fmla="*/ 71575 h 323192"/>
              <a:gd name="connsiteX9" fmla="*/ 200301 w 252248"/>
              <a:gd name="connsiteY9" fmla="*/ 30191 h 323192"/>
              <a:gd name="connsiteX10" fmla="*/ 126124 w 252248"/>
              <a:gd name="connsiteY10" fmla="*/ 0 h 323192"/>
              <a:gd name="connsiteX11" fmla="*/ 51947 w 252248"/>
              <a:gd name="connsiteY11" fmla="*/ 30112 h 323192"/>
              <a:gd name="connsiteX12" fmla="*/ 28023 w 252248"/>
              <a:gd name="connsiteY12" fmla="*/ 71497 h 323192"/>
              <a:gd name="connsiteX13" fmla="*/ 23648 w 252248"/>
              <a:gd name="connsiteY13" fmla="*/ 70945 h 323192"/>
              <a:gd name="connsiteX14" fmla="*/ 15766 w 252248"/>
              <a:gd name="connsiteY14" fmla="*/ 70945 h 323192"/>
              <a:gd name="connsiteX15" fmla="*/ 0 w 252248"/>
              <a:gd name="connsiteY15" fmla="*/ 86710 h 323192"/>
              <a:gd name="connsiteX16" fmla="*/ 0 w 252248"/>
              <a:gd name="connsiteY16" fmla="*/ 110359 h 323192"/>
              <a:gd name="connsiteX17" fmla="*/ 15766 w 252248"/>
              <a:gd name="connsiteY17" fmla="*/ 126124 h 323192"/>
              <a:gd name="connsiteX18" fmla="*/ 23648 w 252248"/>
              <a:gd name="connsiteY18" fmla="*/ 126124 h 323192"/>
              <a:gd name="connsiteX19" fmla="*/ 39414 w 252248"/>
              <a:gd name="connsiteY19" fmla="*/ 110359 h 323192"/>
              <a:gd name="connsiteX20" fmla="*/ 39414 w 252248"/>
              <a:gd name="connsiteY20" fmla="*/ 102476 h 323192"/>
              <a:gd name="connsiteX21" fmla="*/ 126124 w 252248"/>
              <a:gd name="connsiteY21" fmla="*/ 15766 h 323192"/>
              <a:gd name="connsiteX22" fmla="*/ 212834 w 252248"/>
              <a:gd name="connsiteY22" fmla="*/ 102476 h 323192"/>
              <a:gd name="connsiteX23" fmla="*/ 201010 w 252248"/>
              <a:gd name="connsiteY23" fmla="*/ 127031 h 323192"/>
              <a:gd name="connsiteX24" fmla="*/ 150665 w 252248"/>
              <a:gd name="connsiteY24" fmla="*/ 27567 h 323192"/>
              <a:gd name="connsiteX25" fmla="*/ 51202 w 252248"/>
              <a:gd name="connsiteY25" fmla="*/ 77912 h 323192"/>
              <a:gd name="connsiteX26" fmla="*/ 87952 w 252248"/>
              <a:gd name="connsiteY26" fmla="*/ 171450 h 323192"/>
              <a:gd name="connsiteX27" fmla="*/ 0 w 252248"/>
              <a:gd name="connsiteY27" fmla="*/ 290499 h 323192"/>
              <a:gd name="connsiteX28" fmla="*/ 0 w 252248"/>
              <a:gd name="connsiteY28" fmla="*/ 290795 h 323192"/>
              <a:gd name="connsiteX29" fmla="*/ 0 w 252248"/>
              <a:gd name="connsiteY29" fmla="*/ 315310 h 323192"/>
              <a:gd name="connsiteX30" fmla="*/ 7883 w 252248"/>
              <a:gd name="connsiteY30" fmla="*/ 323193 h 323192"/>
              <a:gd name="connsiteX31" fmla="*/ 244365 w 252248"/>
              <a:gd name="connsiteY31" fmla="*/ 323193 h 323192"/>
              <a:gd name="connsiteX32" fmla="*/ 252248 w 252248"/>
              <a:gd name="connsiteY32" fmla="*/ 315310 h 323192"/>
              <a:gd name="connsiteX33" fmla="*/ 252248 w 252248"/>
              <a:gd name="connsiteY33" fmla="*/ 290795 h 323192"/>
              <a:gd name="connsiteX34" fmla="*/ 252248 w 252248"/>
              <a:gd name="connsiteY34" fmla="*/ 290499 h 323192"/>
              <a:gd name="connsiteX35" fmla="*/ 164296 w 252248"/>
              <a:gd name="connsiteY35" fmla="*/ 171450 h 323192"/>
              <a:gd name="connsiteX36" fmla="*/ 189738 w 252248"/>
              <a:gd name="connsiteY36" fmla="*/ 149004 h 323192"/>
              <a:gd name="connsiteX37" fmla="*/ 23648 w 252248"/>
              <a:gd name="connsiteY37" fmla="*/ 110359 h 323192"/>
              <a:gd name="connsiteX38" fmla="*/ 15766 w 252248"/>
              <a:gd name="connsiteY38" fmla="*/ 110359 h 323192"/>
              <a:gd name="connsiteX39" fmla="*/ 15766 w 252248"/>
              <a:gd name="connsiteY39" fmla="*/ 86710 h 323192"/>
              <a:gd name="connsiteX40" fmla="*/ 23648 w 252248"/>
              <a:gd name="connsiteY40" fmla="*/ 86710 h 323192"/>
              <a:gd name="connsiteX41" fmla="*/ 228600 w 252248"/>
              <a:gd name="connsiteY41" fmla="*/ 86710 h 323192"/>
              <a:gd name="connsiteX42" fmla="*/ 236483 w 252248"/>
              <a:gd name="connsiteY42" fmla="*/ 86710 h 323192"/>
              <a:gd name="connsiteX43" fmla="*/ 236483 w 252248"/>
              <a:gd name="connsiteY43" fmla="*/ 110359 h 323192"/>
              <a:gd name="connsiteX44" fmla="*/ 228600 w 252248"/>
              <a:gd name="connsiteY44" fmla="*/ 110359 h 323192"/>
              <a:gd name="connsiteX45" fmla="*/ 203809 w 252248"/>
              <a:gd name="connsiteY45" fmla="*/ 213288 h 323192"/>
              <a:gd name="connsiteX46" fmla="*/ 236483 w 252248"/>
              <a:gd name="connsiteY46" fmla="*/ 290637 h 323192"/>
              <a:gd name="connsiteX47" fmla="*/ 236483 w 252248"/>
              <a:gd name="connsiteY47" fmla="*/ 291071 h 323192"/>
              <a:gd name="connsiteX48" fmla="*/ 236483 w 252248"/>
              <a:gd name="connsiteY48" fmla="*/ 291465 h 323192"/>
              <a:gd name="connsiteX49" fmla="*/ 236483 w 252248"/>
              <a:gd name="connsiteY49" fmla="*/ 307427 h 323192"/>
              <a:gd name="connsiteX50" fmla="*/ 15766 w 252248"/>
              <a:gd name="connsiteY50" fmla="*/ 307427 h 323192"/>
              <a:gd name="connsiteX51" fmla="*/ 15766 w 252248"/>
              <a:gd name="connsiteY51" fmla="*/ 291465 h 323192"/>
              <a:gd name="connsiteX52" fmla="*/ 15766 w 252248"/>
              <a:gd name="connsiteY52" fmla="*/ 291071 h 323192"/>
              <a:gd name="connsiteX53" fmla="*/ 15766 w 252248"/>
              <a:gd name="connsiteY53" fmla="*/ 290637 h 323192"/>
              <a:gd name="connsiteX54" fmla="*/ 126124 w 252248"/>
              <a:gd name="connsiteY54" fmla="*/ 181303 h 323192"/>
              <a:gd name="connsiteX55" fmla="*/ 126124 w 252248"/>
              <a:gd name="connsiteY55" fmla="*/ 181303 h 323192"/>
              <a:gd name="connsiteX56" fmla="*/ 203809 w 252248"/>
              <a:gd name="connsiteY56" fmla="*/ 213288 h 323192"/>
              <a:gd name="connsiteX57" fmla="*/ 126124 w 252248"/>
              <a:gd name="connsiteY57" fmla="*/ 165538 h 323192"/>
              <a:gd name="connsiteX58" fmla="*/ 126124 w 252248"/>
              <a:gd name="connsiteY58" fmla="*/ 165538 h 323192"/>
              <a:gd name="connsiteX59" fmla="*/ 63062 w 252248"/>
              <a:gd name="connsiteY59" fmla="*/ 102476 h 323192"/>
              <a:gd name="connsiteX60" fmla="*/ 126124 w 252248"/>
              <a:gd name="connsiteY60" fmla="*/ 39414 h 323192"/>
              <a:gd name="connsiteX61" fmla="*/ 189186 w 252248"/>
              <a:gd name="connsiteY61" fmla="*/ 102476 h 323192"/>
              <a:gd name="connsiteX62" fmla="*/ 180692 w 252248"/>
              <a:gd name="connsiteY62" fmla="*/ 134007 h 323192"/>
              <a:gd name="connsiteX63" fmla="*/ 126124 w 252248"/>
              <a:gd name="connsiteY63" fmla="*/ 134007 h 323192"/>
              <a:gd name="connsiteX64" fmla="*/ 126124 w 252248"/>
              <a:gd name="connsiteY64" fmla="*/ 149772 h 323192"/>
              <a:gd name="connsiteX65" fmla="*/ 167765 w 252248"/>
              <a:gd name="connsiteY65" fmla="*/ 149772 h 323192"/>
              <a:gd name="connsiteX66" fmla="*/ 126124 w 252248"/>
              <a:gd name="connsiteY66" fmla="*/ 165538 h 32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52248" h="323192">
                <a:moveTo>
                  <a:pt x="189738" y="149004"/>
                </a:moveTo>
                <a:cubicBezTo>
                  <a:pt x="203834" y="146432"/>
                  <a:pt x="216011" y="137623"/>
                  <a:pt x="222865" y="125040"/>
                </a:cubicBezTo>
                <a:cubicBezTo>
                  <a:pt x="224693" y="125755"/>
                  <a:pt x="226637" y="126123"/>
                  <a:pt x="228600" y="126124"/>
                </a:cubicBezTo>
                <a:lnTo>
                  <a:pt x="236483" y="126124"/>
                </a:lnTo>
                <a:cubicBezTo>
                  <a:pt x="245190" y="126124"/>
                  <a:pt x="252248" y="119066"/>
                  <a:pt x="252248" y="110359"/>
                </a:cubicBezTo>
                <a:lnTo>
                  <a:pt x="252248" y="86710"/>
                </a:lnTo>
                <a:cubicBezTo>
                  <a:pt x="252248" y="78003"/>
                  <a:pt x="245190" y="70945"/>
                  <a:pt x="236483" y="70945"/>
                </a:cubicBezTo>
                <a:lnTo>
                  <a:pt x="228600" y="70945"/>
                </a:lnTo>
                <a:cubicBezTo>
                  <a:pt x="227119" y="70953"/>
                  <a:pt x="225647" y="71165"/>
                  <a:pt x="224225" y="71575"/>
                </a:cubicBezTo>
                <a:cubicBezTo>
                  <a:pt x="219736" y="56040"/>
                  <a:pt x="211524" y="41834"/>
                  <a:pt x="200301" y="30191"/>
                </a:cubicBezTo>
                <a:cubicBezTo>
                  <a:pt x="181520" y="10681"/>
                  <a:pt x="155172" y="0"/>
                  <a:pt x="126124" y="0"/>
                </a:cubicBezTo>
                <a:cubicBezTo>
                  <a:pt x="97076" y="0"/>
                  <a:pt x="70728" y="10681"/>
                  <a:pt x="51947" y="30112"/>
                </a:cubicBezTo>
                <a:cubicBezTo>
                  <a:pt x="40724" y="41755"/>
                  <a:pt x="32512" y="55961"/>
                  <a:pt x="28023" y="71497"/>
                </a:cubicBezTo>
                <a:cubicBezTo>
                  <a:pt x="26597" y="71113"/>
                  <a:pt x="25125" y="70927"/>
                  <a:pt x="23648" y="70945"/>
                </a:cubicBezTo>
                <a:lnTo>
                  <a:pt x="15766" y="70945"/>
                </a:lnTo>
                <a:cubicBezTo>
                  <a:pt x="7058" y="70945"/>
                  <a:pt x="0" y="78003"/>
                  <a:pt x="0" y="86710"/>
                </a:cubicBezTo>
                <a:lnTo>
                  <a:pt x="0" y="110359"/>
                </a:lnTo>
                <a:cubicBezTo>
                  <a:pt x="0" y="119066"/>
                  <a:pt x="7058" y="126124"/>
                  <a:pt x="15766" y="126124"/>
                </a:cubicBezTo>
                <a:lnTo>
                  <a:pt x="23648" y="126124"/>
                </a:lnTo>
                <a:cubicBezTo>
                  <a:pt x="32355" y="126124"/>
                  <a:pt x="39414" y="119066"/>
                  <a:pt x="39414" y="110359"/>
                </a:cubicBezTo>
                <a:lnTo>
                  <a:pt x="39414" y="102476"/>
                </a:lnTo>
                <a:cubicBezTo>
                  <a:pt x="39414" y="52223"/>
                  <a:pt x="75871" y="15766"/>
                  <a:pt x="126124" y="15766"/>
                </a:cubicBezTo>
                <a:cubicBezTo>
                  <a:pt x="176377" y="15766"/>
                  <a:pt x="212834" y="52223"/>
                  <a:pt x="212834" y="102476"/>
                </a:cubicBezTo>
                <a:cubicBezTo>
                  <a:pt x="212834" y="112033"/>
                  <a:pt x="208482" y="121071"/>
                  <a:pt x="201010" y="127031"/>
                </a:cubicBezTo>
                <a:cubicBezTo>
                  <a:pt x="214574" y="85662"/>
                  <a:pt x="192034" y="41131"/>
                  <a:pt x="150665" y="27567"/>
                </a:cubicBezTo>
                <a:cubicBezTo>
                  <a:pt x="109297" y="14004"/>
                  <a:pt x="64766" y="36544"/>
                  <a:pt x="51202" y="77912"/>
                </a:cubicBezTo>
                <a:cubicBezTo>
                  <a:pt x="39412" y="113871"/>
                  <a:pt x="54838" y="153134"/>
                  <a:pt x="87952" y="171450"/>
                </a:cubicBezTo>
                <a:cubicBezTo>
                  <a:pt x="35983" y="187950"/>
                  <a:pt x="502" y="235976"/>
                  <a:pt x="0" y="290499"/>
                </a:cubicBezTo>
                <a:cubicBezTo>
                  <a:pt x="0" y="290598"/>
                  <a:pt x="0" y="290696"/>
                  <a:pt x="0" y="290795"/>
                </a:cubicBezTo>
                <a:lnTo>
                  <a:pt x="0" y="315310"/>
                </a:lnTo>
                <a:cubicBezTo>
                  <a:pt x="0" y="319664"/>
                  <a:pt x="3529" y="323193"/>
                  <a:pt x="7883" y="323193"/>
                </a:cubicBezTo>
                <a:lnTo>
                  <a:pt x="244365" y="323193"/>
                </a:lnTo>
                <a:cubicBezTo>
                  <a:pt x="248719" y="323193"/>
                  <a:pt x="252248" y="319664"/>
                  <a:pt x="252248" y="315310"/>
                </a:cubicBezTo>
                <a:lnTo>
                  <a:pt x="252248" y="290795"/>
                </a:lnTo>
                <a:cubicBezTo>
                  <a:pt x="252248" y="290696"/>
                  <a:pt x="252248" y="290598"/>
                  <a:pt x="252248" y="290499"/>
                </a:cubicBezTo>
                <a:cubicBezTo>
                  <a:pt x="251746" y="235976"/>
                  <a:pt x="216265" y="187950"/>
                  <a:pt x="164296" y="171450"/>
                </a:cubicBezTo>
                <a:cubicBezTo>
                  <a:pt x="174297" y="165891"/>
                  <a:pt x="182976" y="158234"/>
                  <a:pt x="189738" y="149004"/>
                </a:cubicBezTo>
                <a:close/>
                <a:moveTo>
                  <a:pt x="23648" y="110359"/>
                </a:moveTo>
                <a:lnTo>
                  <a:pt x="15766" y="110359"/>
                </a:lnTo>
                <a:lnTo>
                  <a:pt x="15766" y="86710"/>
                </a:lnTo>
                <a:lnTo>
                  <a:pt x="23648" y="86710"/>
                </a:lnTo>
                <a:close/>
                <a:moveTo>
                  <a:pt x="228600" y="86710"/>
                </a:moveTo>
                <a:lnTo>
                  <a:pt x="236483" y="86710"/>
                </a:lnTo>
                <a:lnTo>
                  <a:pt x="236483" y="110359"/>
                </a:lnTo>
                <a:lnTo>
                  <a:pt x="228600" y="110359"/>
                </a:lnTo>
                <a:close/>
                <a:moveTo>
                  <a:pt x="203809" y="213288"/>
                </a:moveTo>
                <a:cubicBezTo>
                  <a:pt x="224526" y="233718"/>
                  <a:pt x="236279" y="261541"/>
                  <a:pt x="236483" y="290637"/>
                </a:cubicBezTo>
                <a:lnTo>
                  <a:pt x="236483" y="291071"/>
                </a:lnTo>
                <a:cubicBezTo>
                  <a:pt x="236483" y="291209"/>
                  <a:pt x="236483" y="291346"/>
                  <a:pt x="236483" y="291465"/>
                </a:cubicBezTo>
                <a:lnTo>
                  <a:pt x="236483" y="307427"/>
                </a:lnTo>
                <a:lnTo>
                  <a:pt x="15766" y="307427"/>
                </a:lnTo>
                <a:lnTo>
                  <a:pt x="15766" y="291465"/>
                </a:lnTo>
                <a:cubicBezTo>
                  <a:pt x="15766" y="291346"/>
                  <a:pt x="15766" y="291209"/>
                  <a:pt x="15766" y="291071"/>
                </a:cubicBezTo>
                <a:lnTo>
                  <a:pt x="15766" y="290637"/>
                </a:lnTo>
                <a:cubicBezTo>
                  <a:pt x="16328" y="230088"/>
                  <a:pt x="65573" y="181301"/>
                  <a:pt x="126124" y="181303"/>
                </a:cubicBezTo>
                <a:lnTo>
                  <a:pt x="126124" y="181303"/>
                </a:lnTo>
                <a:cubicBezTo>
                  <a:pt x="155238" y="181231"/>
                  <a:pt x="183186" y="192737"/>
                  <a:pt x="203809" y="213288"/>
                </a:cubicBezTo>
                <a:close/>
                <a:moveTo>
                  <a:pt x="126124" y="165538"/>
                </a:moveTo>
                <a:lnTo>
                  <a:pt x="126124" y="165538"/>
                </a:lnTo>
                <a:cubicBezTo>
                  <a:pt x="91296" y="165538"/>
                  <a:pt x="63062" y="137304"/>
                  <a:pt x="63062" y="102476"/>
                </a:cubicBezTo>
                <a:cubicBezTo>
                  <a:pt x="63062" y="67648"/>
                  <a:pt x="91296" y="39414"/>
                  <a:pt x="126124" y="39414"/>
                </a:cubicBezTo>
                <a:cubicBezTo>
                  <a:pt x="160952" y="39414"/>
                  <a:pt x="189186" y="67648"/>
                  <a:pt x="189186" y="102476"/>
                </a:cubicBezTo>
                <a:cubicBezTo>
                  <a:pt x="189200" y="113553"/>
                  <a:pt x="186268" y="124435"/>
                  <a:pt x="180692" y="134007"/>
                </a:cubicBezTo>
                <a:lnTo>
                  <a:pt x="126124" y="134007"/>
                </a:lnTo>
                <a:lnTo>
                  <a:pt x="126124" y="149772"/>
                </a:lnTo>
                <a:lnTo>
                  <a:pt x="167765" y="149772"/>
                </a:lnTo>
                <a:cubicBezTo>
                  <a:pt x="156275" y="159935"/>
                  <a:pt x="141463" y="165542"/>
                  <a:pt x="126124" y="165538"/>
                </a:cubicBezTo>
                <a:close/>
              </a:path>
            </a:pathLst>
          </a:custGeom>
          <a:solidFill>
            <a:srgbClr val="3B3C39"/>
          </a:solidFill>
          <a:ln w="1935" cap="flat">
            <a:noFill/>
            <a:prstDash val="solid"/>
            <a:miter/>
          </a:ln>
        </p:spPr>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3B3C39"/>
              </a:solidFill>
              <a:effectLst/>
              <a:uLnTx/>
              <a:uFillTx/>
              <a:latin typeface="Synchrony Sans" panose="02000503040000020004" pitchFamily="2" charset="77"/>
              <a:ea typeface="+mn-ea"/>
              <a:cs typeface="+mn-cs"/>
            </a:endParaRPr>
          </a:p>
        </p:txBody>
      </p:sp>
      <p:sp>
        <p:nvSpPr>
          <p:cNvPr id="27" name="Rectangle 26">
            <a:extLst>
              <a:ext uri="{FF2B5EF4-FFF2-40B4-BE49-F238E27FC236}">
                <a16:creationId xmlns:a16="http://schemas.microsoft.com/office/drawing/2014/main" id="{97DB9BFB-B7B3-4FC9-963C-BF268A4385B4}"/>
              </a:ext>
            </a:extLst>
          </p:cNvPr>
          <p:cNvSpPr/>
          <p:nvPr/>
        </p:nvSpPr>
        <p:spPr>
          <a:xfrm>
            <a:off x="5174893" y="4177431"/>
            <a:ext cx="1563209" cy="769441"/>
          </a:xfrm>
          <a:prstGeom prst="rect">
            <a:avLst/>
          </a:prstGeom>
        </p:spPr>
        <p:txBody>
          <a:bodyPr wrap="square">
            <a:spAutoFit/>
          </a:bodyP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4400" b="1" i="0" u="none" strike="noStrike" kern="0" cap="none" spc="0" normalizeH="0" baseline="0" noProof="0">
                <a:ln>
                  <a:noFill/>
                </a:ln>
                <a:solidFill>
                  <a:srgbClr val="34657F"/>
                </a:solidFill>
                <a:effectLst/>
                <a:uLnTx/>
                <a:uFillTx/>
                <a:latin typeface="Synchrony Sans" panose="02000503040000020004" pitchFamily="2" charset="77"/>
                <a:ea typeface="+mn-ea"/>
                <a:cs typeface="Synchrony Sans"/>
              </a:rPr>
              <a:t>89</a:t>
            </a:r>
          </a:p>
        </p:txBody>
      </p:sp>
      <p:sp>
        <p:nvSpPr>
          <p:cNvPr id="28" name="Rectangle 27">
            <a:extLst>
              <a:ext uri="{FF2B5EF4-FFF2-40B4-BE49-F238E27FC236}">
                <a16:creationId xmlns:a16="http://schemas.microsoft.com/office/drawing/2014/main" id="{A32BC614-84C2-46C2-A3AF-2C7B8C402036}"/>
              </a:ext>
            </a:extLst>
          </p:cNvPr>
          <p:cNvSpPr/>
          <p:nvPr/>
        </p:nvSpPr>
        <p:spPr>
          <a:xfrm>
            <a:off x="7356754" y="4190273"/>
            <a:ext cx="1632199" cy="769441"/>
          </a:xfrm>
          <a:prstGeom prst="rect">
            <a:avLst/>
          </a:prstGeom>
        </p:spPr>
        <p:txBody>
          <a:bodyPr wrap="square">
            <a:spAutoFit/>
          </a:bodyP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4400" b="1" i="0" u="none" strike="noStrike" kern="0" cap="none" spc="0" normalizeH="0" baseline="0" noProof="0">
                <a:ln>
                  <a:noFill/>
                </a:ln>
                <a:solidFill>
                  <a:srgbClr val="58A7AF"/>
                </a:solidFill>
                <a:effectLst/>
                <a:uLnTx/>
                <a:uFillTx/>
                <a:latin typeface="Synchrony Sans" panose="02000503040000020004" pitchFamily="2" charset="77"/>
                <a:ea typeface="+mn-ea"/>
                <a:cs typeface="Synchrony Sans"/>
              </a:rPr>
              <a:t>68M+</a:t>
            </a:r>
          </a:p>
        </p:txBody>
      </p:sp>
      <p:sp>
        <p:nvSpPr>
          <p:cNvPr id="29" name="Rectangle 28">
            <a:extLst>
              <a:ext uri="{FF2B5EF4-FFF2-40B4-BE49-F238E27FC236}">
                <a16:creationId xmlns:a16="http://schemas.microsoft.com/office/drawing/2014/main" id="{89A5CE39-BCA3-4387-A3CE-FC28EBFB427E}"/>
              </a:ext>
            </a:extLst>
          </p:cNvPr>
          <p:cNvSpPr/>
          <p:nvPr/>
        </p:nvSpPr>
        <p:spPr>
          <a:xfrm>
            <a:off x="9559118" y="4190273"/>
            <a:ext cx="1430077" cy="769441"/>
          </a:xfrm>
          <a:prstGeom prst="rect">
            <a:avLst/>
          </a:prstGeom>
        </p:spPr>
        <p:txBody>
          <a:bodyPr wrap="square">
            <a:spAutoFit/>
          </a:bodyPr>
          <a:lstStyle/>
          <a:p>
            <a:pPr marL="0" marR="0" lvl="0" indent="0" algn="ctr" defTabSz="914400" rtl="0" eaLnBrk="0" fontAlgn="base" latinLnBrk="0" hangingPunct="0">
              <a:lnSpc>
                <a:spcPct val="100000"/>
              </a:lnSpc>
              <a:spcBef>
                <a:spcPts val="0"/>
              </a:spcBef>
              <a:spcAft>
                <a:spcPct val="0"/>
              </a:spcAft>
              <a:buClrTx/>
              <a:buSzTx/>
              <a:buFontTx/>
              <a:buNone/>
              <a:tabLst/>
              <a:defRPr/>
            </a:pPr>
            <a:r>
              <a:rPr kumimoji="0" lang="en-US" sz="4400" b="1" i="0" u="none" strike="noStrike" kern="0" cap="none" spc="0" normalizeH="0" baseline="0" noProof="0">
                <a:ln>
                  <a:noFill/>
                </a:ln>
                <a:solidFill>
                  <a:srgbClr val="D76B00"/>
                </a:solidFill>
                <a:effectLst/>
                <a:uLnTx/>
                <a:uFillTx/>
                <a:latin typeface="Synchrony Sans" panose="02000503040000020004" pitchFamily="2" charset="77"/>
                <a:ea typeface="+mn-ea"/>
                <a:cs typeface="Synchrony Sans"/>
              </a:rPr>
              <a:t>16K+</a:t>
            </a:r>
          </a:p>
        </p:txBody>
      </p:sp>
    </p:spTree>
    <p:extLst>
      <p:ext uri="{BB962C8B-B14F-4D97-AF65-F5344CB8AC3E}">
        <p14:creationId xmlns:p14="http://schemas.microsoft.com/office/powerpoint/2010/main" val="2002250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34BC5E62-C22C-B44D-A10D-5CC049FF2CB7}"/>
              </a:ext>
            </a:extLst>
          </p:cNvPr>
          <p:cNvCxnSpPr>
            <a:cxnSpLocks/>
          </p:cNvCxnSpPr>
          <p:nvPr/>
        </p:nvCxnSpPr>
        <p:spPr bwMode="auto">
          <a:xfrm>
            <a:off x="10256845" y="6303265"/>
            <a:ext cx="2007074" cy="0"/>
          </a:xfrm>
          <a:prstGeom prst="line">
            <a:avLst/>
          </a:prstGeom>
          <a:solidFill>
            <a:schemeClr val="accent1"/>
          </a:solidFill>
          <a:ln w="38100"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Box 28">
            <a:extLst>
              <a:ext uri="{FF2B5EF4-FFF2-40B4-BE49-F238E27FC236}">
                <a16:creationId xmlns:a16="http://schemas.microsoft.com/office/drawing/2014/main" id="{169CE8AC-52DA-F24E-AA38-557B7C54F7CB}"/>
              </a:ext>
            </a:extLst>
          </p:cNvPr>
          <p:cNvSpPr txBox="1"/>
          <p:nvPr/>
        </p:nvSpPr>
        <p:spPr>
          <a:xfrm>
            <a:off x="629647" y="2305615"/>
            <a:ext cx="5353948" cy="2246769"/>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ts val="0"/>
              </a:spcBef>
              <a:spcAft>
                <a:spcPts val="1200"/>
              </a:spcAft>
              <a:buClrTx/>
              <a:buSzTx/>
              <a:buFontTx/>
              <a:buNone/>
              <a:tabLst/>
              <a:defRPr/>
            </a:pPr>
            <a:r>
              <a:rPr kumimoji="0" lang="en-US" sz="4400" b="1" i="0" u="none" strike="noStrike" kern="0" cap="none" spc="0" normalizeH="0" baseline="0" noProof="0">
                <a:ln>
                  <a:noFill/>
                </a:ln>
                <a:solidFill>
                  <a:srgbClr val="FBC600"/>
                </a:solidFill>
                <a:effectLst/>
                <a:uLnTx/>
                <a:uFillTx/>
                <a:latin typeface="Synchrony Sans" panose="02000503040000020004" pitchFamily="2" charset="77"/>
                <a:ea typeface="+mn-ea"/>
                <a:cs typeface="+mn-cs"/>
              </a:rPr>
              <a:t>PLATFORMS &amp; PRODUCTS</a:t>
            </a:r>
            <a:endParaRPr kumimoji="0" lang="en-US" sz="4400" b="1" i="0" u="none" strike="noStrike" kern="0" cap="none" spc="0" normalizeH="0" baseline="0" noProof="0">
              <a:ln>
                <a:noFill/>
              </a:ln>
              <a:solidFill>
                <a:srgbClr val="FFFFFF"/>
              </a:solidFill>
              <a:effectLst/>
              <a:uLnTx/>
              <a:uFillTx/>
              <a:latin typeface="Synchrony Sans" panose="02000503040000020004" pitchFamily="2" charset="77"/>
              <a:ea typeface="+mn-ea"/>
              <a:cs typeface="+mn-cs"/>
            </a:endParaRPr>
          </a:p>
          <a:p>
            <a:pPr marL="0" marR="0" lvl="0" indent="0" algn="l" defTabSz="914400" rtl="0" eaLnBrk="0" fontAlgn="base" latinLnBrk="0" hangingPunct="0">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3B3C39"/>
                </a:solidFill>
                <a:effectLst/>
                <a:uLnTx/>
                <a:uFillTx/>
                <a:latin typeface="Synchrony Sans" panose="02000503040000020004" pitchFamily="2" charset="77"/>
                <a:ea typeface="+mn-ea"/>
                <a:cs typeface="+mn-cs"/>
              </a:rPr>
              <a:t>Synchrony has and is continuing to build a robust portfolio of consumer financial products that positively impact consumers’ lives in multiple, meaningful ways.</a:t>
            </a:r>
          </a:p>
        </p:txBody>
      </p:sp>
      <p:pic>
        <p:nvPicPr>
          <p:cNvPr id="17" name="Graphic 16">
            <a:extLst>
              <a:ext uri="{FF2B5EF4-FFF2-40B4-BE49-F238E27FC236}">
                <a16:creationId xmlns:a16="http://schemas.microsoft.com/office/drawing/2014/main" id="{B7E5A429-E7ED-49B5-9A6E-845C56B2638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06995" y="2572889"/>
            <a:ext cx="1833520" cy="337582"/>
          </a:xfrm>
          <a:prstGeom prst="rect">
            <a:avLst/>
          </a:prstGeom>
        </p:spPr>
      </p:pic>
      <p:pic>
        <p:nvPicPr>
          <p:cNvPr id="18" name="Picture 17">
            <a:extLst>
              <a:ext uri="{FF2B5EF4-FFF2-40B4-BE49-F238E27FC236}">
                <a16:creationId xmlns:a16="http://schemas.microsoft.com/office/drawing/2014/main" id="{6EE4E9E3-4E77-44EB-AAC2-90BC2A0791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99083" y="1981828"/>
            <a:ext cx="1845410" cy="605526"/>
          </a:xfrm>
          <a:prstGeom prst="rect">
            <a:avLst/>
          </a:prstGeom>
        </p:spPr>
      </p:pic>
      <p:pic>
        <p:nvPicPr>
          <p:cNvPr id="19" name="Picture 18">
            <a:extLst>
              <a:ext uri="{FF2B5EF4-FFF2-40B4-BE49-F238E27FC236}">
                <a16:creationId xmlns:a16="http://schemas.microsoft.com/office/drawing/2014/main" id="{AEBAFF7D-D796-4064-9D09-F58CA425F560}"/>
              </a:ext>
            </a:extLst>
          </p:cNvPr>
          <p:cNvPicPr>
            <a:picLocks noChangeAspect="1"/>
          </p:cNvPicPr>
          <p:nvPr/>
        </p:nvPicPr>
        <p:blipFill>
          <a:blip r:embed="rId6"/>
          <a:stretch>
            <a:fillRect/>
          </a:stretch>
        </p:blipFill>
        <p:spPr>
          <a:xfrm>
            <a:off x="9361705" y="562779"/>
            <a:ext cx="1162050" cy="1374071"/>
          </a:xfrm>
          <a:prstGeom prst="rect">
            <a:avLst/>
          </a:prstGeom>
        </p:spPr>
      </p:pic>
      <p:pic>
        <p:nvPicPr>
          <p:cNvPr id="21" name="Picture 36" descr="Image result for Lowes logo">
            <a:extLst>
              <a:ext uri="{FF2B5EF4-FFF2-40B4-BE49-F238E27FC236}">
                <a16:creationId xmlns:a16="http://schemas.microsoft.com/office/drawing/2014/main" id="{C4580F90-A6BA-4205-8BF9-F9791336203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94826" y="3148581"/>
            <a:ext cx="943834" cy="43320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4" descr="Image result for Ashley Furniture logo">
            <a:extLst>
              <a:ext uri="{FF2B5EF4-FFF2-40B4-BE49-F238E27FC236}">
                <a16:creationId xmlns:a16="http://schemas.microsoft.com/office/drawing/2014/main" id="{780DF85B-35F7-4090-B42C-998A8555E2E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25518" y="3192484"/>
            <a:ext cx="1269728" cy="4455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54" descr="Image result for TJX logo">
            <a:extLst>
              <a:ext uri="{FF2B5EF4-FFF2-40B4-BE49-F238E27FC236}">
                <a16:creationId xmlns:a16="http://schemas.microsoft.com/office/drawing/2014/main" id="{A3F36986-8B88-4A9C-884A-CC9D0276810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26437" y="4294899"/>
            <a:ext cx="771222" cy="4527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2" descr="Image result for Sam’s Club logo">
            <a:extLst>
              <a:ext uri="{FF2B5EF4-FFF2-40B4-BE49-F238E27FC236}">
                <a16:creationId xmlns:a16="http://schemas.microsoft.com/office/drawing/2014/main" id="{42DDB758-6098-4394-89B5-17D8D987A12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523754" y="4294899"/>
            <a:ext cx="1615225" cy="33690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Kawasaki logo and symbol, meaning, history, PNG">
            <a:extLst>
              <a:ext uri="{FF2B5EF4-FFF2-40B4-BE49-F238E27FC236}">
                <a16:creationId xmlns:a16="http://schemas.microsoft.com/office/drawing/2014/main" id="{E09D0035-339E-479A-8DEC-C4CB46934C6A}"/>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20188" b="20188"/>
          <a:stretch/>
        </p:blipFill>
        <p:spPr bwMode="auto">
          <a:xfrm>
            <a:off x="9488242" y="5286343"/>
            <a:ext cx="1311853" cy="53021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9FEE726D-2BC1-4917-9A0D-CBEC0155E69A}"/>
              </a:ext>
            </a:extLst>
          </p:cNvPr>
          <p:cNvPicPr>
            <a:picLocks noChangeAspect="1"/>
          </p:cNvPicPr>
          <p:nvPr/>
        </p:nvPicPr>
        <p:blipFill>
          <a:blip r:embed="rId12"/>
          <a:stretch>
            <a:fillRect/>
          </a:stretch>
        </p:blipFill>
        <p:spPr>
          <a:xfrm>
            <a:off x="10857611" y="5207673"/>
            <a:ext cx="947510" cy="709064"/>
          </a:xfrm>
          <a:prstGeom prst="rect">
            <a:avLst/>
          </a:prstGeom>
        </p:spPr>
      </p:pic>
      <p:pic>
        <p:nvPicPr>
          <p:cNvPr id="37" name="Picture 5" descr="Image result for venmo logo">
            <a:extLst>
              <a:ext uri="{FF2B5EF4-FFF2-40B4-BE49-F238E27FC236}">
                <a16:creationId xmlns:a16="http://schemas.microsoft.com/office/drawing/2014/main" id="{5FCA3786-898A-45EE-9E11-F79DD470E09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444786" y="871770"/>
            <a:ext cx="1160675" cy="41576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7" descr="Image result for Verizon logo">
            <a:extLst>
              <a:ext uri="{FF2B5EF4-FFF2-40B4-BE49-F238E27FC236}">
                <a16:creationId xmlns:a16="http://schemas.microsoft.com/office/drawing/2014/main" id="{5051C87B-83AB-4206-ADF5-007B5CEAAAC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438660" y="1295795"/>
            <a:ext cx="1322508" cy="3375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07A2F0CD-2EA5-4AAE-B1F7-BCCC954ABF84}"/>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724697" y="848785"/>
            <a:ext cx="951429" cy="996211"/>
          </a:xfrm>
          <a:prstGeom prst="rect">
            <a:avLst/>
          </a:prstGeom>
        </p:spPr>
      </p:pic>
      <p:sp>
        <p:nvSpPr>
          <p:cNvPr id="42" name="TextBox 41">
            <a:extLst>
              <a:ext uri="{FF2B5EF4-FFF2-40B4-BE49-F238E27FC236}">
                <a16:creationId xmlns:a16="http://schemas.microsoft.com/office/drawing/2014/main" id="{E058608A-A22C-4E0F-ADB1-0821C0A054EC}"/>
              </a:ext>
            </a:extLst>
          </p:cNvPr>
          <p:cNvSpPr txBox="1"/>
          <p:nvPr/>
        </p:nvSpPr>
        <p:spPr>
          <a:xfrm>
            <a:off x="6347661" y="1287531"/>
            <a:ext cx="1303193" cy="234720"/>
          </a:xfrm>
          <a:prstGeom prst="rect">
            <a:avLst/>
          </a:prstGeom>
          <a:noFill/>
        </p:spPr>
        <p:txBody>
          <a:bodyPr wrap="square" lIns="0" tIns="0" rIns="0" bIns="0"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BC600"/>
                </a:solidFill>
                <a:effectLst/>
                <a:uLnTx/>
                <a:uFillTx/>
                <a:latin typeface="Synchrony Sans" panose="02000503040000020004" pitchFamily="2" charset="77"/>
                <a:ea typeface="+mn-ea"/>
                <a:cs typeface="+mn-cs"/>
              </a:rPr>
              <a:t>DIGITAL</a:t>
            </a:r>
          </a:p>
        </p:txBody>
      </p:sp>
      <p:pic>
        <p:nvPicPr>
          <p:cNvPr id="43" name="Picture 42">
            <a:extLst>
              <a:ext uri="{FF2B5EF4-FFF2-40B4-BE49-F238E27FC236}">
                <a16:creationId xmlns:a16="http://schemas.microsoft.com/office/drawing/2014/main" id="{83C5CE9C-10C4-4773-8D22-EFC9172511AA}"/>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743698" y="1912795"/>
            <a:ext cx="951429" cy="996211"/>
          </a:xfrm>
          <a:prstGeom prst="rect">
            <a:avLst/>
          </a:prstGeom>
        </p:spPr>
      </p:pic>
      <p:sp>
        <p:nvSpPr>
          <p:cNvPr id="44" name="TextBox 43">
            <a:extLst>
              <a:ext uri="{FF2B5EF4-FFF2-40B4-BE49-F238E27FC236}">
                <a16:creationId xmlns:a16="http://schemas.microsoft.com/office/drawing/2014/main" id="{7C3CD32F-1AD1-4325-9C4C-7A92BDCC9CB9}"/>
              </a:ext>
            </a:extLst>
          </p:cNvPr>
          <p:cNvSpPr txBox="1"/>
          <p:nvPr/>
        </p:nvSpPr>
        <p:spPr>
          <a:xfrm>
            <a:off x="6422594" y="2286367"/>
            <a:ext cx="1303193" cy="469438"/>
          </a:xfrm>
          <a:prstGeom prst="rect">
            <a:avLst/>
          </a:prstGeom>
          <a:noFill/>
        </p:spPr>
        <p:txBody>
          <a:bodyPr wrap="square" lIns="0" tIns="0" rIns="0" bIns="0"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BC600"/>
                </a:solidFill>
                <a:effectLst/>
                <a:uLnTx/>
                <a:uFillTx/>
                <a:latin typeface="Synchrony Sans" panose="02000503040000020004" pitchFamily="2" charset="77"/>
                <a:ea typeface="+mn-ea"/>
                <a:cs typeface="+mn-cs"/>
              </a:rPr>
              <a:t>HEALTH</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BC600"/>
                </a:solidFill>
                <a:effectLst/>
                <a:uLnTx/>
                <a:uFillTx/>
                <a:latin typeface="Synchrony Sans" panose="02000503040000020004" pitchFamily="2" charset="77"/>
                <a:ea typeface="+mn-ea"/>
                <a:cs typeface="+mn-cs"/>
              </a:rPr>
              <a:t>&amp; WELLNESS</a:t>
            </a:r>
          </a:p>
        </p:txBody>
      </p:sp>
      <p:pic>
        <p:nvPicPr>
          <p:cNvPr id="45" name="Picture 44">
            <a:extLst>
              <a:ext uri="{FF2B5EF4-FFF2-40B4-BE49-F238E27FC236}">
                <a16:creationId xmlns:a16="http://schemas.microsoft.com/office/drawing/2014/main" id="{6FD220F4-4708-4C52-8326-2B19FD153CD4}"/>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7748509" y="2962907"/>
            <a:ext cx="951429" cy="996211"/>
          </a:xfrm>
          <a:prstGeom prst="rect">
            <a:avLst/>
          </a:prstGeom>
        </p:spPr>
      </p:pic>
      <p:sp>
        <p:nvSpPr>
          <p:cNvPr id="46" name="TextBox 45">
            <a:extLst>
              <a:ext uri="{FF2B5EF4-FFF2-40B4-BE49-F238E27FC236}">
                <a16:creationId xmlns:a16="http://schemas.microsoft.com/office/drawing/2014/main" id="{C5259E7E-005B-43D7-83EE-BBAAD373E0DE}"/>
              </a:ext>
            </a:extLst>
          </p:cNvPr>
          <p:cNvSpPr txBox="1"/>
          <p:nvPr/>
        </p:nvSpPr>
        <p:spPr>
          <a:xfrm>
            <a:off x="6422594" y="3250149"/>
            <a:ext cx="1303193" cy="469438"/>
          </a:xfrm>
          <a:prstGeom prst="rect">
            <a:avLst/>
          </a:prstGeom>
          <a:noFill/>
        </p:spPr>
        <p:txBody>
          <a:bodyPr wrap="square" lIns="0" tIns="0" rIns="0" bIns="0"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BC600"/>
                </a:solidFill>
                <a:effectLst/>
                <a:uLnTx/>
                <a:uFillTx/>
                <a:latin typeface="Synchrony Sans" panose="02000503040000020004" pitchFamily="2" charset="77"/>
                <a:ea typeface="+mn-ea"/>
                <a:cs typeface="+mn-cs"/>
              </a:rPr>
              <a:t>HOME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BC600"/>
                </a:solidFill>
                <a:effectLst/>
                <a:uLnTx/>
                <a:uFillTx/>
                <a:latin typeface="Synchrony Sans" panose="02000503040000020004" pitchFamily="2" charset="77"/>
                <a:ea typeface="+mn-ea"/>
                <a:cs typeface="+mn-cs"/>
              </a:rPr>
              <a:t>&amp; AUTO</a:t>
            </a:r>
          </a:p>
        </p:txBody>
      </p:sp>
      <p:pic>
        <p:nvPicPr>
          <p:cNvPr id="47" name="Picture 46">
            <a:extLst>
              <a:ext uri="{FF2B5EF4-FFF2-40B4-BE49-F238E27FC236}">
                <a16:creationId xmlns:a16="http://schemas.microsoft.com/office/drawing/2014/main" id="{8242CAC9-5368-4EBE-8955-8FCE032CD100}"/>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777960" y="4003234"/>
            <a:ext cx="951429" cy="996211"/>
          </a:xfrm>
          <a:prstGeom prst="rect">
            <a:avLst/>
          </a:prstGeom>
        </p:spPr>
      </p:pic>
      <p:sp>
        <p:nvSpPr>
          <p:cNvPr id="48" name="TextBox 47">
            <a:extLst>
              <a:ext uri="{FF2B5EF4-FFF2-40B4-BE49-F238E27FC236}">
                <a16:creationId xmlns:a16="http://schemas.microsoft.com/office/drawing/2014/main" id="{335884C5-C234-48D1-A936-831347438911}"/>
              </a:ext>
            </a:extLst>
          </p:cNvPr>
          <p:cNvSpPr txBox="1"/>
          <p:nvPr/>
        </p:nvSpPr>
        <p:spPr>
          <a:xfrm>
            <a:off x="6446136" y="4322856"/>
            <a:ext cx="1303193" cy="469438"/>
          </a:xfrm>
          <a:prstGeom prst="rect">
            <a:avLst/>
          </a:prstGeom>
          <a:noFill/>
        </p:spPr>
        <p:txBody>
          <a:bodyPr wrap="square" lIns="0" tIns="0" rIns="0" bIns="0"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BC600"/>
                </a:solidFill>
                <a:effectLst/>
                <a:uLnTx/>
                <a:uFillTx/>
                <a:latin typeface="Synchrony Sans" panose="02000503040000020004" pitchFamily="2" charset="77"/>
                <a:ea typeface="+mn-ea"/>
                <a:cs typeface="+mn-cs"/>
              </a:rPr>
              <a:t>DIVERSIFIED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BC600"/>
                </a:solidFill>
                <a:effectLst/>
                <a:uLnTx/>
                <a:uFillTx/>
                <a:latin typeface="Synchrony Sans" panose="02000503040000020004" pitchFamily="2" charset="77"/>
                <a:ea typeface="+mn-ea"/>
                <a:cs typeface="+mn-cs"/>
              </a:rPr>
              <a:t>&amp; VALUE</a:t>
            </a:r>
          </a:p>
        </p:txBody>
      </p:sp>
      <p:pic>
        <p:nvPicPr>
          <p:cNvPr id="49" name="Picture 48">
            <a:extLst>
              <a:ext uri="{FF2B5EF4-FFF2-40B4-BE49-F238E27FC236}">
                <a16:creationId xmlns:a16="http://schemas.microsoft.com/office/drawing/2014/main" id="{0C49DB58-26C7-4AB1-98FD-A65B28BA00EE}"/>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773110" y="5126298"/>
            <a:ext cx="951429" cy="996211"/>
          </a:xfrm>
          <a:prstGeom prst="rect">
            <a:avLst/>
          </a:prstGeom>
        </p:spPr>
      </p:pic>
      <p:sp>
        <p:nvSpPr>
          <p:cNvPr id="50" name="TextBox 49">
            <a:extLst>
              <a:ext uri="{FF2B5EF4-FFF2-40B4-BE49-F238E27FC236}">
                <a16:creationId xmlns:a16="http://schemas.microsoft.com/office/drawing/2014/main" id="{65628CC3-2D90-41AB-8276-F4F0DBD99D78}"/>
              </a:ext>
            </a:extLst>
          </p:cNvPr>
          <p:cNvSpPr txBox="1"/>
          <p:nvPr/>
        </p:nvSpPr>
        <p:spPr>
          <a:xfrm>
            <a:off x="6469917" y="5530614"/>
            <a:ext cx="1303193" cy="234720"/>
          </a:xfrm>
          <a:prstGeom prst="rect">
            <a:avLst/>
          </a:prstGeom>
          <a:noFill/>
        </p:spPr>
        <p:txBody>
          <a:bodyPr wrap="square" lIns="0" tIns="0" rIns="0" bIns="0"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BC600"/>
                </a:solidFill>
                <a:effectLst/>
                <a:uLnTx/>
                <a:uFillTx/>
                <a:latin typeface="Synchrony Sans" panose="02000503040000020004" pitchFamily="2" charset="77"/>
                <a:ea typeface="+mn-ea"/>
                <a:cs typeface="+mn-cs"/>
              </a:rPr>
              <a:t>LIFESTYLE</a:t>
            </a:r>
          </a:p>
        </p:txBody>
      </p:sp>
      <p:cxnSp>
        <p:nvCxnSpPr>
          <p:cNvPr id="3" name="Straight Connector 2">
            <a:extLst>
              <a:ext uri="{FF2B5EF4-FFF2-40B4-BE49-F238E27FC236}">
                <a16:creationId xmlns:a16="http://schemas.microsoft.com/office/drawing/2014/main" id="{C5ADDC30-7244-4BFF-BE9B-491C4064B99E}"/>
              </a:ext>
            </a:extLst>
          </p:cNvPr>
          <p:cNvCxnSpPr/>
          <p:nvPr/>
        </p:nvCxnSpPr>
        <p:spPr bwMode="auto">
          <a:xfrm>
            <a:off x="6517532" y="1936850"/>
            <a:ext cx="5525311"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Connector 50">
            <a:extLst>
              <a:ext uri="{FF2B5EF4-FFF2-40B4-BE49-F238E27FC236}">
                <a16:creationId xmlns:a16="http://schemas.microsoft.com/office/drawing/2014/main" id="{8C788512-C072-4F13-BE8C-F2347B75AC0F}"/>
              </a:ext>
            </a:extLst>
          </p:cNvPr>
          <p:cNvCxnSpPr/>
          <p:nvPr/>
        </p:nvCxnSpPr>
        <p:spPr bwMode="auto">
          <a:xfrm>
            <a:off x="6517532" y="2963193"/>
            <a:ext cx="5525311"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a:extLst>
              <a:ext uri="{FF2B5EF4-FFF2-40B4-BE49-F238E27FC236}">
                <a16:creationId xmlns:a16="http://schemas.microsoft.com/office/drawing/2014/main" id="{9EC5CE76-02CB-42CA-B8CE-3FE75E8A6298}"/>
              </a:ext>
            </a:extLst>
          </p:cNvPr>
          <p:cNvCxnSpPr/>
          <p:nvPr/>
        </p:nvCxnSpPr>
        <p:spPr bwMode="auto">
          <a:xfrm>
            <a:off x="6517532" y="4003808"/>
            <a:ext cx="5525311"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Connector 52">
            <a:extLst>
              <a:ext uri="{FF2B5EF4-FFF2-40B4-BE49-F238E27FC236}">
                <a16:creationId xmlns:a16="http://schemas.microsoft.com/office/drawing/2014/main" id="{E9E5CE25-0803-4523-8E33-921C90844DF3}"/>
              </a:ext>
            </a:extLst>
          </p:cNvPr>
          <p:cNvCxnSpPr/>
          <p:nvPr/>
        </p:nvCxnSpPr>
        <p:spPr bwMode="auto">
          <a:xfrm>
            <a:off x="6517532" y="5053346"/>
            <a:ext cx="5525311"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5" name="Picture 34" descr="Image result for Walgreens logo">
            <a:extLst>
              <a:ext uri="{FF2B5EF4-FFF2-40B4-BE49-F238E27FC236}">
                <a16:creationId xmlns:a16="http://schemas.microsoft.com/office/drawing/2014/main" id="{959FF47C-B78A-4438-8680-001C04726FB9}"/>
              </a:ext>
            </a:extLst>
          </p:cNvPr>
          <p:cNvPicPr>
            <a:picLocks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765702" y="2181807"/>
            <a:ext cx="1349626" cy="334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91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6" grpId="0"/>
      <p:bldP spid="48" grpId="0"/>
      <p:bldP spid="50"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Staff training presentation">
  <a:themeElements>
    <a:clrScheme name="Synchrony Palette">
      <a:dk1>
        <a:srgbClr val="3B3C39"/>
      </a:dk1>
      <a:lt1>
        <a:srgbClr val="FFFFFF"/>
      </a:lt1>
      <a:dk2>
        <a:srgbClr val="94969A"/>
      </a:dk2>
      <a:lt2>
        <a:srgbClr val="3B3C39"/>
      </a:lt2>
      <a:accent1>
        <a:srgbClr val="6EBF4A"/>
      </a:accent1>
      <a:accent2>
        <a:srgbClr val="FBC600"/>
      </a:accent2>
      <a:accent3>
        <a:srgbClr val="34657F"/>
      </a:accent3>
      <a:accent4>
        <a:srgbClr val="58A7AF"/>
      </a:accent4>
      <a:accent5>
        <a:srgbClr val="C63527"/>
      </a:accent5>
      <a:accent6>
        <a:srgbClr val="D76B00"/>
      </a:accent6>
      <a:hlink>
        <a:srgbClr val="6EBF4A"/>
      </a:hlink>
      <a:folHlink>
        <a:srgbClr val="6EBF4A"/>
      </a:folHlink>
    </a:clrScheme>
    <a:fontScheme name="Synchrony 2017">
      <a:majorFont>
        <a:latin typeface="Synchrony Sans Medium"/>
        <a:ea typeface=""/>
        <a:cs typeface=""/>
      </a:majorFont>
      <a:minorFont>
        <a:latin typeface="Synchrony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ampus_PowerPoint_Template_Final.pptx" id="{6B2AA403-0C8D-49B3-8928-51606E95E4CF}" vid="{A8823F5A-3FF2-4E80-B954-5CAD6748CAB6}"/>
    </a:ext>
  </a:extLst>
</a:theme>
</file>

<file path=ppt/theme/theme4.xml><?xml version="1.0" encoding="utf-8"?>
<a:theme xmlns:a="http://schemas.openxmlformats.org/drawingml/2006/main" name="1_Office Theme">
  <a:themeElements>
    <a:clrScheme name="Synchrony (Steve)">
      <a:dk1>
        <a:srgbClr val="3B3C39"/>
      </a:dk1>
      <a:lt1>
        <a:sysClr val="window" lastClr="FFFFFF"/>
      </a:lt1>
      <a:dk2>
        <a:srgbClr val="80969A"/>
      </a:dk2>
      <a:lt2>
        <a:srgbClr val="E7E6E6"/>
      </a:lt2>
      <a:accent1>
        <a:srgbClr val="FBC600"/>
      </a:accent1>
      <a:accent2>
        <a:srgbClr val="6EBF4A"/>
      </a:accent2>
      <a:accent3>
        <a:srgbClr val="34657F"/>
      </a:accent3>
      <a:accent4>
        <a:srgbClr val="58A7AF"/>
      </a:accent4>
      <a:accent5>
        <a:srgbClr val="C63527"/>
      </a:accent5>
      <a:accent6>
        <a:srgbClr val="D76B00"/>
      </a:accent6>
      <a:hlink>
        <a:srgbClr val="6EBF4A"/>
      </a:hlink>
      <a:folHlink>
        <a:srgbClr val="6F3B5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StateFarm_05302020 1">
      <a:dk1>
        <a:srgbClr val="484444"/>
      </a:dk1>
      <a:lt1>
        <a:sysClr val="window" lastClr="FFFFFF"/>
      </a:lt1>
      <a:dk2>
        <a:srgbClr val="FC2D2D"/>
      </a:dk2>
      <a:lt2>
        <a:srgbClr val="F2F0E4"/>
      </a:lt2>
      <a:accent1>
        <a:srgbClr val="484444"/>
      </a:accent1>
      <a:accent2>
        <a:srgbClr val="7F7E7D"/>
      </a:accent2>
      <a:accent3>
        <a:srgbClr val="ACABAB"/>
      </a:accent3>
      <a:accent4>
        <a:srgbClr val="E4E3E3"/>
      </a:accent4>
      <a:accent5>
        <a:srgbClr val="1A7558"/>
      </a:accent5>
      <a:accent6>
        <a:srgbClr val="996100"/>
      </a:accent6>
      <a:hlink>
        <a:srgbClr val="484444"/>
      </a:hlink>
      <a:folHlink>
        <a:srgbClr val="FFAA1B"/>
      </a:folHlink>
    </a:clrScheme>
    <a:fontScheme name="MecherleSans-Regular">
      <a:majorFont>
        <a:latin typeface="MecherleSans-Regular"/>
        <a:ea typeface=""/>
        <a:cs typeface=""/>
      </a:majorFont>
      <a:minorFont>
        <a:latin typeface="MecherleSans-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1576</Words>
  <Application>Microsoft Macintosh PowerPoint</Application>
  <PresentationFormat>Widescreen</PresentationFormat>
  <Paragraphs>232</Paragraphs>
  <Slides>34</Slides>
  <Notes>28</Notes>
  <HiddenSlides>0</HiddenSlides>
  <MMClips>1</MMClips>
  <ScaleCrop>false</ScaleCrop>
  <HeadingPairs>
    <vt:vector size="6" baseType="variant">
      <vt:variant>
        <vt:lpstr>Fonts Used</vt:lpstr>
      </vt:variant>
      <vt:variant>
        <vt:i4>19</vt:i4>
      </vt:variant>
      <vt:variant>
        <vt:lpstr>Theme</vt:lpstr>
      </vt:variant>
      <vt:variant>
        <vt:i4>5</vt:i4>
      </vt:variant>
      <vt:variant>
        <vt:lpstr>Slide Titles</vt:lpstr>
      </vt:variant>
      <vt:variant>
        <vt:i4>34</vt:i4>
      </vt:variant>
    </vt:vector>
  </HeadingPairs>
  <TitlesOfParts>
    <vt:vector size="58" baseType="lpstr">
      <vt:lpstr>Tahoma</vt:lpstr>
      <vt:lpstr>Synchrony Sans Medium</vt:lpstr>
      <vt:lpstr>Mecherle Sans Regular</vt:lpstr>
      <vt:lpstr>Calibri Light</vt:lpstr>
      <vt:lpstr>Mecherle Sans SemiBold</vt:lpstr>
      <vt:lpstr>Noto Sans Symbols</vt:lpstr>
      <vt:lpstr>Mecherle Legal Regular</vt:lpstr>
      <vt:lpstr>Calibri</vt:lpstr>
      <vt:lpstr>Wingdings</vt:lpstr>
      <vt:lpstr>Athelas</vt:lpstr>
      <vt:lpstr>Adobe Garamond Pro Bold</vt:lpstr>
      <vt:lpstr>Synchrony Sans Regular</vt:lpstr>
      <vt:lpstr>Open Sans</vt:lpstr>
      <vt:lpstr>Synchrony Sans Medium </vt:lpstr>
      <vt:lpstr>Arial</vt:lpstr>
      <vt:lpstr>MecherleSans-Regular</vt:lpstr>
      <vt:lpstr>Century Gothic</vt:lpstr>
      <vt:lpstr>Synchrony Sans</vt:lpstr>
      <vt:lpstr>Mecherle Slab Regular</vt:lpstr>
      <vt:lpstr>Office Theme</vt:lpstr>
      <vt:lpstr>Custom Design</vt:lpstr>
      <vt:lpstr>2_Staff training presentation</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Sandia National Laboratories</vt:lpstr>
      <vt:lpstr>Sandia National Laboratories</vt:lpstr>
      <vt:lpstr>Apply Online! sandia.gov/careers</vt:lpstr>
      <vt:lpstr>PowerPoint Presentation</vt:lpstr>
      <vt:lpstr>PowerPoint Presentation</vt:lpstr>
      <vt:lpstr>State Farm Insurance Companies Headquarters</vt:lpstr>
      <vt:lpstr>Data Science &amp; Machine Learning at State Farm</vt:lpstr>
      <vt:lpstr>Transforming Big Data into Actionable  Understanding and Competitive Advantage</vt:lpstr>
      <vt:lpstr>Internship Opportunities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Alkhabaz, Ridha Monir A</cp:lastModifiedBy>
  <cp:revision>2</cp:revision>
  <dcterms:modified xsi:type="dcterms:W3CDTF">2022-02-18T19:51:43Z</dcterms:modified>
</cp:coreProperties>
</file>